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73" r:id="rId4"/>
  </p:sldMasterIdLst>
  <p:notesMasterIdLst>
    <p:notesMasterId r:id="rId54"/>
  </p:notesMasterIdLst>
  <p:handoutMasterIdLst>
    <p:handoutMasterId r:id="rId55"/>
  </p:handoutMasterIdLst>
  <p:sldIdLst>
    <p:sldId id="9097" r:id="rId5"/>
    <p:sldId id="9091" r:id="rId6"/>
    <p:sldId id="9098" r:id="rId7"/>
    <p:sldId id="9099" r:id="rId8"/>
    <p:sldId id="9096" r:id="rId9"/>
    <p:sldId id="9102" r:id="rId10"/>
    <p:sldId id="2601" r:id="rId11"/>
    <p:sldId id="4276" r:id="rId12"/>
    <p:sldId id="4277" r:id="rId13"/>
    <p:sldId id="4331" r:id="rId14"/>
    <p:sldId id="4332" r:id="rId15"/>
    <p:sldId id="4334" r:id="rId16"/>
    <p:sldId id="4335" r:id="rId17"/>
    <p:sldId id="4264" r:id="rId18"/>
    <p:sldId id="4271" r:id="rId19"/>
    <p:sldId id="8997" r:id="rId20"/>
    <p:sldId id="2418" r:id="rId21"/>
    <p:sldId id="2416" r:id="rId22"/>
    <p:sldId id="3902" r:id="rId23"/>
    <p:sldId id="9089" r:id="rId24"/>
    <p:sldId id="4668" r:id="rId25"/>
    <p:sldId id="9081" r:id="rId26"/>
    <p:sldId id="2671" r:id="rId27"/>
    <p:sldId id="1881" r:id="rId28"/>
    <p:sldId id="1905" r:id="rId29"/>
    <p:sldId id="1882" r:id="rId30"/>
    <p:sldId id="1906" r:id="rId31"/>
    <p:sldId id="1883" r:id="rId32"/>
    <p:sldId id="1897" r:id="rId33"/>
    <p:sldId id="1898" r:id="rId34"/>
    <p:sldId id="1899" r:id="rId35"/>
    <p:sldId id="1902" r:id="rId36"/>
    <p:sldId id="1884" r:id="rId37"/>
    <p:sldId id="1885" r:id="rId38"/>
    <p:sldId id="1886" r:id="rId39"/>
    <p:sldId id="1888" r:id="rId40"/>
    <p:sldId id="1889" r:id="rId41"/>
    <p:sldId id="1890" r:id="rId42"/>
    <p:sldId id="1903" r:id="rId43"/>
    <p:sldId id="1891" r:id="rId44"/>
    <p:sldId id="1894" r:id="rId45"/>
    <p:sldId id="1909" r:id="rId46"/>
    <p:sldId id="1893" r:id="rId47"/>
    <p:sldId id="1900" r:id="rId48"/>
    <p:sldId id="1901" r:id="rId49"/>
    <p:sldId id="1904" r:id="rId50"/>
    <p:sldId id="9100" r:id="rId51"/>
    <p:sldId id="9093" r:id="rId52"/>
    <p:sldId id="9101" r:id="rId53"/>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ducation Summit" id="{A073DAE3-B461-442F-A3D3-6642BD875E45}">
          <p14:sldIdLst>
            <p14:sldId id="9097"/>
            <p14:sldId id="9091"/>
            <p14:sldId id="9098"/>
            <p14:sldId id="9099"/>
            <p14:sldId id="9096"/>
            <p14:sldId id="9102"/>
            <p14:sldId id="2601"/>
            <p14:sldId id="4276"/>
            <p14:sldId id="4277"/>
            <p14:sldId id="4331"/>
            <p14:sldId id="4332"/>
            <p14:sldId id="4334"/>
            <p14:sldId id="4335"/>
            <p14:sldId id="4264"/>
            <p14:sldId id="4271"/>
            <p14:sldId id="8997"/>
            <p14:sldId id="2418"/>
            <p14:sldId id="2416"/>
            <p14:sldId id="3902"/>
            <p14:sldId id="9089"/>
            <p14:sldId id="4668"/>
            <p14:sldId id="9081"/>
            <p14:sldId id="2671"/>
            <p14:sldId id="1881"/>
            <p14:sldId id="1905"/>
            <p14:sldId id="1882"/>
            <p14:sldId id="1906"/>
            <p14:sldId id="1883"/>
            <p14:sldId id="1897"/>
            <p14:sldId id="1898"/>
            <p14:sldId id="1899"/>
            <p14:sldId id="1902"/>
            <p14:sldId id="1884"/>
            <p14:sldId id="1885"/>
            <p14:sldId id="1886"/>
            <p14:sldId id="1888"/>
            <p14:sldId id="1889"/>
            <p14:sldId id="1890"/>
            <p14:sldId id="1903"/>
            <p14:sldId id="1891"/>
            <p14:sldId id="1894"/>
            <p14:sldId id="1909"/>
            <p14:sldId id="1893"/>
            <p14:sldId id="1900"/>
            <p14:sldId id="1901"/>
            <p14:sldId id="1904"/>
            <p14:sldId id="9100"/>
            <p14:sldId id="9093"/>
            <p14:sldId id="9101"/>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7" name="Ryan McGee" initials="RM" lastIdx="24" clrIdx="7">
    <p:extLst>
      <p:ext uri="{19B8F6BF-5375-455C-9EA6-DF929625EA0E}">
        <p15:presenceInfo xmlns:p15="http://schemas.microsoft.com/office/powerpoint/2012/main" userId="S::rmcgee@microsoft.com::76efa8fb-c74a-417a-a3b1-794eb28409e6" providerId="AD"/>
      </p:ext>
    </p:extLst>
  </p:cmAuthor>
  <p:cmAuthor id="1" name="Mary Feil-Jacobs" initials="MFJ" lastIdx="43" clrIdx="1"/>
  <p:cmAuthor id="8" name="Alex Fromm" initials="AF" lastIdx="2" clrIdx="8">
    <p:extLst>
      <p:ext uri="{19B8F6BF-5375-455C-9EA6-DF929625EA0E}">
        <p15:presenceInfo xmlns:p15="http://schemas.microsoft.com/office/powerpoint/2012/main" userId="S::afromm@microsoft.com::52c227f6-26c6-4978-8700-0f964e2ed5fe" providerId="AD"/>
      </p:ext>
    </p:extLst>
  </p:cmAuthor>
  <p:cmAuthor id="2" name="Monica Lueder" initials="ML" lastIdx="22" clrIdx="2">
    <p:extLst>
      <p:ext uri="{19B8F6BF-5375-455C-9EA6-DF929625EA0E}">
        <p15:presenceInfo xmlns:p15="http://schemas.microsoft.com/office/powerpoint/2012/main" userId="S-1-5-21-2127521184-1604012920-1887927527-2598260" providerId="AD"/>
      </p:ext>
    </p:extLst>
  </p:cmAuthor>
  <p:cmAuthor id="3" name="Mary Feil-Jacobs" initials="MF" lastIdx="22" clrIdx="3">
    <p:extLst>
      <p:ext uri="{19B8F6BF-5375-455C-9EA6-DF929625EA0E}">
        <p15:presenceInfo xmlns:p15="http://schemas.microsoft.com/office/powerpoint/2012/main" userId="S-1-5-21-2127521184-1604012920-1887927527-65006" providerId="AD"/>
      </p:ext>
    </p:extLst>
  </p:cmAuthor>
  <p:cmAuthor id="4" name="Mitchell Derrey" initials="MD" lastIdx="26" clrIdx="4">
    <p:extLst>
      <p:ext uri="{19B8F6BF-5375-455C-9EA6-DF929625EA0E}">
        <p15:presenceInfo xmlns:p15="http://schemas.microsoft.com/office/powerpoint/2012/main" userId="S-1-5-21-383413107-1061881802-891584314-4851" providerId="AD"/>
      </p:ext>
    </p:extLst>
  </p:cmAuthor>
  <p:cmAuthor id="5" name="Judi Lee" initials="JL" lastIdx="1" clrIdx="5">
    <p:extLst>
      <p:ext uri="{19B8F6BF-5375-455C-9EA6-DF929625EA0E}">
        <p15:presenceInfo xmlns:p15="http://schemas.microsoft.com/office/powerpoint/2012/main" userId="S-1-5-21-383413107-1061881802-891584314-9954" providerId="AD"/>
      </p:ext>
    </p:extLst>
  </p:cmAuthor>
  <p:cmAuthor id="6" name="Nam Ng" initials="NN" lastIdx="9" clrIdx="6">
    <p:extLst>
      <p:ext uri="{19B8F6BF-5375-455C-9EA6-DF929625EA0E}">
        <p15:presenceInfo xmlns:p15="http://schemas.microsoft.com/office/powerpoint/2012/main" userId="S-1-5-21-2127521184-1604012920-1887927527-31283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3B01"/>
    <a:srgbClr val="FF8C00"/>
    <a:srgbClr val="BAD80A"/>
    <a:srgbClr val="FFFFFF"/>
    <a:srgbClr val="353535"/>
    <a:srgbClr val="00B294"/>
    <a:srgbClr val="282828"/>
    <a:srgbClr val="000000"/>
    <a:srgbClr val="525252"/>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4AF26-5AA5-4065-A394-E7444A295014}" v="273" dt="2019-10-07T00:50:06.564"/>
    <p1510:client id="{8A99287D-07FB-4334-8A91-DB4AE9066C34}" v="31" dt="2019-10-07T15:54:42.886"/>
  </p1510:revLst>
</p1510:revInfo>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59" autoAdjust="0"/>
    <p:restoredTop sz="82204" autoAdjust="0"/>
  </p:normalViewPr>
  <p:slideViewPr>
    <p:cSldViewPr snapToGrid="0">
      <p:cViewPr varScale="1">
        <p:scale>
          <a:sx n="50" d="100"/>
          <a:sy n="50" d="100"/>
        </p:scale>
        <p:origin x="692" y="24"/>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120" d="100"/>
          <a:sy n="120" d="100"/>
        </p:scale>
        <p:origin x="674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son Weber" userId="db4f6e29-e061-4d8c-bbe5-9046a4e9f0c6" providerId="ADAL" clId="{7C34AF26-5AA5-4065-A394-E7444A295014}"/>
    <pc:docChg chg="undo redo custSel addSld delSld modSld sldOrd delMainMaster modMainMaster modSection">
      <pc:chgData name="Jason Weber" userId="db4f6e29-e061-4d8c-bbe5-9046a4e9f0c6" providerId="ADAL" clId="{7C34AF26-5AA5-4065-A394-E7444A295014}" dt="2019-10-07T00:50:06.564" v="1499" actId="478"/>
      <pc:docMkLst>
        <pc:docMk/>
      </pc:docMkLst>
      <pc:sldChg chg="del">
        <pc:chgData name="Jason Weber" userId="db4f6e29-e061-4d8c-bbe5-9046a4e9f0c6" providerId="ADAL" clId="{7C34AF26-5AA5-4065-A394-E7444A295014}" dt="2019-10-06T22:36:13.106" v="221" actId="47"/>
        <pc:sldMkLst>
          <pc:docMk/>
          <pc:sldMk cId="2142699093" sldId="262"/>
        </pc:sldMkLst>
      </pc:sldChg>
      <pc:sldChg chg="del">
        <pc:chgData name="Jason Weber" userId="db4f6e29-e061-4d8c-bbe5-9046a4e9f0c6" providerId="ADAL" clId="{7C34AF26-5AA5-4065-A394-E7444A295014}" dt="2019-10-06T22:36:13.106" v="221" actId="47"/>
        <pc:sldMkLst>
          <pc:docMk/>
          <pc:sldMk cId="841261486" sldId="263"/>
        </pc:sldMkLst>
      </pc:sldChg>
      <pc:sldChg chg="del">
        <pc:chgData name="Jason Weber" userId="db4f6e29-e061-4d8c-bbe5-9046a4e9f0c6" providerId="ADAL" clId="{7C34AF26-5AA5-4065-A394-E7444A295014}" dt="2019-10-06T22:36:13.106" v="221" actId="47"/>
        <pc:sldMkLst>
          <pc:docMk/>
          <pc:sldMk cId="254966686" sldId="265"/>
        </pc:sldMkLst>
      </pc:sldChg>
      <pc:sldChg chg="del">
        <pc:chgData name="Jason Weber" userId="db4f6e29-e061-4d8c-bbe5-9046a4e9f0c6" providerId="ADAL" clId="{7C34AF26-5AA5-4065-A394-E7444A295014}" dt="2019-10-06T22:36:13.106" v="221" actId="47"/>
        <pc:sldMkLst>
          <pc:docMk/>
          <pc:sldMk cId="548999390" sldId="271"/>
        </pc:sldMkLst>
      </pc:sldChg>
      <pc:sldChg chg="del">
        <pc:chgData name="Jason Weber" userId="db4f6e29-e061-4d8c-bbe5-9046a4e9f0c6" providerId="ADAL" clId="{7C34AF26-5AA5-4065-A394-E7444A295014}" dt="2019-10-06T22:36:13.106" v="221" actId="47"/>
        <pc:sldMkLst>
          <pc:docMk/>
          <pc:sldMk cId="3953267248" sldId="274"/>
        </pc:sldMkLst>
      </pc:sldChg>
      <pc:sldChg chg="del">
        <pc:chgData name="Jason Weber" userId="db4f6e29-e061-4d8c-bbe5-9046a4e9f0c6" providerId="ADAL" clId="{7C34AF26-5AA5-4065-A394-E7444A295014}" dt="2019-10-06T22:36:13.106" v="221" actId="47"/>
        <pc:sldMkLst>
          <pc:docMk/>
          <pc:sldMk cId="1857716495" sldId="275"/>
        </pc:sldMkLst>
      </pc:sldChg>
      <pc:sldChg chg="del">
        <pc:chgData name="Jason Weber" userId="db4f6e29-e061-4d8c-bbe5-9046a4e9f0c6" providerId="ADAL" clId="{7C34AF26-5AA5-4065-A394-E7444A295014}" dt="2019-10-06T22:36:13.106" v="221" actId="47"/>
        <pc:sldMkLst>
          <pc:docMk/>
          <pc:sldMk cId="332923753" sldId="277"/>
        </pc:sldMkLst>
      </pc:sldChg>
      <pc:sldChg chg="del">
        <pc:chgData name="Jason Weber" userId="db4f6e29-e061-4d8c-bbe5-9046a4e9f0c6" providerId="ADAL" clId="{7C34AF26-5AA5-4065-A394-E7444A295014}" dt="2019-10-06T22:16:41.576" v="46" actId="47"/>
        <pc:sldMkLst>
          <pc:docMk/>
          <pc:sldMk cId="3500201789" sldId="279"/>
        </pc:sldMkLst>
      </pc:sldChg>
      <pc:sldChg chg="del">
        <pc:chgData name="Jason Weber" userId="db4f6e29-e061-4d8c-bbe5-9046a4e9f0c6" providerId="ADAL" clId="{7C34AF26-5AA5-4065-A394-E7444A295014}" dt="2019-10-06T22:36:13.106" v="221" actId="47"/>
        <pc:sldMkLst>
          <pc:docMk/>
          <pc:sldMk cId="3483737463" sldId="280"/>
        </pc:sldMkLst>
      </pc:sldChg>
      <pc:sldChg chg="del">
        <pc:chgData name="Jason Weber" userId="db4f6e29-e061-4d8c-bbe5-9046a4e9f0c6" providerId="ADAL" clId="{7C34AF26-5AA5-4065-A394-E7444A295014}" dt="2019-10-06T22:16:40.058" v="43" actId="47"/>
        <pc:sldMkLst>
          <pc:docMk/>
          <pc:sldMk cId="3544185337" sldId="281"/>
        </pc:sldMkLst>
      </pc:sldChg>
      <pc:sldChg chg="del">
        <pc:chgData name="Jason Weber" userId="db4f6e29-e061-4d8c-bbe5-9046a4e9f0c6" providerId="ADAL" clId="{7C34AF26-5AA5-4065-A394-E7444A295014}" dt="2019-10-06T22:36:13.106" v="221" actId="47"/>
        <pc:sldMkLst>
          <pc:docMk/>
          <pc:sldMk cId="2052286271" sldId="284"/>
        </pc:sldMkLst>
      </pc:sldChg>
      <pc:sldChg chg="del">
        <pc:chgData name="Jason Weber" userId="db4f6e29-e061-4d8c-bbe5-9046a4e9f0c6" providerId="ADAL" clId="{7C34AF26-5AA5-4065-A394-E7444A295014}" dt="2019-10-06T22:11:29.990" v="6" actId="47"/>
        <pc:sldMkLst>
          <pc:docMk/>
          <pc:sldMk cId="3643395613" sldId="287"/>
        </pc:sldMkLst>
      </pc:sldChg>
      <pc:sldChg chg="del">
        <pc:chgData name="Jason Weber" userId="db4f6e29-e061-4d8c-bbe5-9046a4e9f0c6" providerId="ADAL" clId="{7C34AF26-5AA5-4065-A394-E7444A295014}" dt="2019-10-06T22:11:31.261" v="7" actId="47"/>
        <pc:sldMkLst>
          <pc:docMk/>
          <pc:sldMk cId="2405652734" sldId="288"/>
        </pc:sldMkLst>
      </pc:sldChg>
      <pc:sldChg chg="del">
        <pc:chgData name="Jason Weber" userId="db4f6e29-e061-4d8c-bbe5-9046a4e9f0c6" providerId="ADAL" clId="{7C34AF26-5AA5-4065-A394-E7444A295014}" dt="2019-10-06T22:11:31.990" v="8" actId="47"/>
        <pc:sldMkLst>
          <pc:docMk/>
          <pc:sldMk cId="3767349286" sldId="289"/>
        </pc:sldMkLst>
      </pc:sldChg>
      <pc:sldChg chg="del">
        <pc:chgData name="Jason Weber" userId="db4f6e29-e061-4d8c-bbe5-9046a4e9f0c6" providerId="ADAL" clId="{7C34AF26-5AA5-4065-A394-E7444A295014}" dt="2019-10-06T22:11:32.985" v="9" actId="47"/>
        <pc:sldMkLst>
          <pc:docMk/>
          <pc:sldMk cId="3806932092" sldId="290"/>
        </pc:sldMkLst>
      </pc:sldChg>
      <pc:sldChg chg="del">
        <pc:chgData name="Jason Weber" userId="db4f6e29-e061-4d8c-bbe5-9046a4e9f0c6" providerId="ADAL" clId="{7C34AF26-5AA5-4065-A394-E7444A295014}" dt="2019-10-06T22:36:13.106" v="221" actId="47"/>
        <pc:sldMkLst>
          <pc:docMk/>
          <pc:sldMk cId="2088403197" sldId="291"/>
        </pc:sldMkLst>
      </pc:sldChg>
      <pc:sldChg chg="del">
        <pc:chgData name="Jason Weber" userId="db4f6e29-e061-4d8c-bbe5-9046a4e9f0c6" providerId="ADAL" clId="{7C34AF26-5AA5-4065-A394-E7444A295014}" dt="2019-10-06T22:36:13.106" v="221" actId="47"/>
        <pc:sldMkLst>
          <pc:docMk/>
          <pc:sldMk cId="3557071938" sldId="292"/>
        </pc:sldMkLst>
      </pc:sldChg>
      <pc:sldChg chg="del">
        <pc:chgData name="Jason Weber" userId="db4f6e29-e061-4d8c-bbe5-9046a4e9f0c6" providerId="ADAL" clId="{7C34AF26-5AA5-4065-A394-E7444A295014}" dt="2019-10-06T22:33:01.697" v="186" actId="47"/>
        <pc:sldMkLst>
          <pc:docMk/>
          <pc:sldMk cId="3912598384" sldId="293"/>
        </pc:sldMkLst>
      </pc:sldChg>
      <pc:sldChg chg="del">
        <pc:chgData name="Jason Weber" userId="db4f6e29-e061-4d8c-bbe5-9046a4e9f0c6" providerId="ADAL" clId="{7C34AF26-5AA5-4065-A394-E7444A295014}" dt="2019-10-06T22:36:13.106" v="221" actId="47"/>
        <pc:sldMkLst>
          <pc:docMk/>
          <pc:sldMk cId="2418926874" sldId="294"/>
        </pc:sldMkLst>
      </pc:sldChg>
      <pc:sldChg chg="del">
        <pc:chgData name="Jason Weber" userId="db4f6e29-e061-4d8c-bbe5-9046a4e9f0c6" providerId="ADAL" clId="{7C34AF26-5AA5-4065-A394-E7444A295014}" dt="2019-10-06T22:36:13.106" v="221" actId="47"/>
        <pc:sldMkLst>
          <pc:docMk/>
          <pc:sldMk cId="2363552671" sldId="295"/>
        </pc:sldMkLst>
      </pc:sldChg>
      <pc:sldChg chg="del">
        <pc:chgData name="Jason Weber" userId="db4f6e29-e061-4d8c-bbe5-9046a4e9f0c6" providerId="ADAL" clId="{7C34AF26-5AA5-4065-A394-E7444A295014}" dt="2019-10-06T22:36:13.106" v="221" actId="47"/>
        <pc:sldMkLst>
          <pc:docMk/>
          <pc:sldMk cId="3067791085" sldId="296"/>
        </pc:sldMkLst>
      </pc:sldChg>
      <pc:sldChg chg="del">
        <pc:chgData name="Jason Weber" userId="db4f6e29-e061-4d8c-bbe5-9046a4e9f0c6" providerId="ADAL" clId="{7C34AF26-5AA5-4065-A394-E7444A295014}" dt="2019-10-06T22:33:31.644" v="190" actId="47"/>
        <pc:sldMkLst>
          <pc:docMk/>
          <pc:sldMk cId="4107271461" sldId="319"/>
        </pc:sldMkLst>
      </pc:sldChg>
      <pc:sldChg chg="del">
        <pc:chgData name="Jason Weber" userId="db4f6e29-e061-4d8c-bbe5-9046a4e9f0c6" providerId="ADAL" clId="{7C34AF26-5AA5-4065-A394-E7444A295014}" dt="2019-10-06T22:33:20.733" v="189" actId="47"/>
        <pc:sldMkLst>
          <pc:docMk/>
          <pc:sldMk cId="781324008" sldId="320"/>
        </pc:sldMkLst>
      </pc:sldChg>
      <pc:sldChg chg="del">
        <pc:chgData name="Jason Weber" userId="db4f6e29-e061-4d8c-bbe5-9046a4e9f0c6" providerId="ADAL" clId="{7C34AF26-5AA5-4065-A394-E7444A295014}" dt="2019-10-06T22:33:32.264" v="191" actId="47"/>
        <pc:sldMkLst>
          <pc:docMk/>
          <pc:sldMk cId="1419096670" sldId="324"/>
        </pc:sldMkLst>
      </pc:sldChg>
      <pc:sldChg chg="del">
        <pc:chgData name="Jason Weber" userId="db4f6e29-e061-4d8c-bbe5-9046a4e9f0c6" providerId="ADAL" clId="{7C34AF26-5AA5-4065-A394-E7444A295014}" dt="2019-10-06T22:33:41.859" v="198" actId="47"/>
        <pc:sldMkLst>
          <pc:docMk/>
          <pc:sldMk cId="1535232227" sldId="325"/>
        </pc:sldMkLst>
      </pc:sldChg>
      <pc:sldChg chg="del">
        <pc:chgData name="Jason Weber" userId="db4f6e29-e061-4d8c-bbe5-9046a4e9f0c6" providerId="ADAL" clId="{7C34AF26-5AA5-4065-A394-E7444A295014}" dt="2019-10-06T22:33:42.417" v="199" actId="47"/>
        <pc:sldMkLst>
          <pc:docMk/>
          <pc:sldMk cId="301865814" sldId="326"/>
        </pc:sldMkLst>
      </pc:sldChg>
      <pc:sldChg chg="del">
        <pc:chgData name="Jason Weber" userId="db4f6e29-e061-4d8c-bbe5-9046a4e9f0c6" providerId="ADAL" clId="{7C34AF26-5AA5-4065-A394-E7444A295014}" dt="2019-10-06T22:33:44.796" v="200" actId="47"/>
        <pc:sldMkLst>
          <pc:docMk/>
          <pc:sldMk cId="3511330534" sldId="327"/>
        </pc:sldMkLst>
      </pc:sldChg>
      <pc:sldChg chg="del">
        <pc:chgData name="Jason Weber" userId="db4f6e29-e061-4d8c-bbe5-9046a4e9f0c6" providerId="ADAL" clId="{7C34AF26-5AA5-4065-A394-E7444A295014}" dt="2019-10-06T22:33:35.281" v="193" actId="47"/>
        <pc:sldMkLst>
          <pc:docMk/>
          <pc:sldMk cId="228551824" sldId="331"/>
        </pc:sldMkLst>
      </pc:sldChg>
      <pc:sldChg chg="del">
        <pc:chgData name="Jason Weber" userId="db4f6e29-e061-4d8c-bbe5-9046a4e9f0c6" providerId="ADAL" clId="{7C34AF26-5AA5-4065-A394-E7444A295014}" dt="2019-10-06T22:33:38.132" v="194" actId="47"/>
        <pc:sldMkLst>
          <pc:docMk/>
          <pc:sldMk cId="483383405" sldId="332"/>
        </pc:sldMkLst>
      </pc:sldChg>
      <pc:sldChg chg="del">
        <pc:chgData name="Jason Weber" userId="db4f6e29-e061-4d8c-bbe5-9046a4e9f0c6" providerId="ADAL" clId="{7C34AF26-5AA5-4065-A394-E7444A295014}" dt="2019-10-06T22:33:38.656" v="195" actId="47"/>
        <pc:sldMkLst>
          <pc:docMk/>
          <pc:sldMk cId="1554317890" sldId="333"/>
        </pc:sldMkLst>
      </pc:sldChg>
      <pc:sldChg chg="del">
        <pc:chgData name="Jason Weber" userId="db4f6e29-e061-4d8c-bbe5-9046a4e9f0c6" providerId="ADAL" clId="{7C34AF26-5AA5-4065-A394-E7444A295014}" dt="2019-10-06T22:33:53.979" v="211" actId="47"/>
        <pc:sldMkLst>
          <pc:docMk/>
          <pc:sldMk cId="1664934516" sldId="334"/>
        </pc:sldMkLst>
      </pc:sldChg>
      <pc:sldChg chg="del">
        <pc:chgData name="Jason Weber" userId="db4f6e29-e061-4d8c-bbe5-9046a4e9f0c6" providerId="ADAL" clId="{7C34AF26-5AA5-4065-A394-E7444A295014}" dt="2019-10-06T22:33:55.773" v="213" actId="47"/>
        <pc:sldMkLst>
          <pc:docMk/>
          <pc:sldMk cId="1227821377" sldId="336"/>
        </pc:sldMkLst>
      </pc:sldChg>
      <pc:sldChg chg="del">
        <pc:chgData name="Jason Weber" userId="db4f6e29-e061-4d8c-bbe5-9046a4e9f0c6" providerId="ADAL" clId="{7C34AF26-5AA5-4065-A394-E7444A295014}" dt="2019-10-06T22:33:40.393" v="197" actId="47"/>
        <pc:sldMkLst>
          <pc:docMk/>
          <pc:sldMk cId="2929048366" sldId="337"/>
        </pc:sldMkLst>
      </pc:sldChg>
      <pc:sldChg chg="del">
        <pc:chgData name="Jason Weber" userId="db4f6e29-e061-4d8c-bbe5-9046a4e9f0c6" providerId="ADAL" clId="{7C34AF26-5AA5-4065-A394-E7444A295014}" dt="2019-10-06T22:33:45.864" v="201" actId="47"/>
        <pc:sldMkLst>
          <pc:docMk/>
          <pc:sldMk cId="2510261458" sldId="343"/>
        </pc:sldMkLst>
      </pc:sldChg>
      <pc:sldChg chg="del">
        <pc:chgData name="Jason Weber" userId="db4f6e29-e061-4d8c-bbe5-9046a4e9f0c6" providerId="ADAL" clId="{7C34AF26-5AA5-4065-A394-E7444A295014}" dt="2019-10-06T22:33:46.523" v="202" actId="47"/>
        <pc:sldMkLst>
          <pc:docMk/>
          <pc:sldMk cId="3223571881" sldId="345"/>
        </pc:sldMkLst>
      </pc:sldChg>
      <pc:sldChg chg="del">
        <pc:chgData name="Jason Weber" userId="db4f6e29-e061-4d8c-bbe5-9046a4e9f0c6" providerId="ADAL" clId="{7C34AF26-5AA5-4065-A394-E7444A295014}" dt="2019-10-06T22:33:18.007" v="188" actId="47"/>
        <pc:sldMkLst>
          <pc:docMk/>
          <pc:sldMk cId="441147873" sldId="347"/>
        </pc:sldMkLst>
      </pc:sldChg>
      <pc:sldChg chg="add del">
        <pc:chgData name="Jason Weber" userId="db4f6e29-e061-4d8c-bbe5-9046a4e9f0c6" providerId="ADAL" clId="{7C34AF26-5AA5-4065-A394-E7444A295014}" dt="2019-10-06T22:32:02.233" v="156" actId="47"/>
        <pc:sldMkLst>
          <pc:docMk/>
          <pc:sldMk cId="2113723918" sldId="352"/>
        </pc:sldMkLst>
      </pc:sldChg>
      <pc:sldChg chg="add del">
        <pc:chgData name="Jason Weber" userId="db4f6e29-e061-4d8c-bbe5-9046a4e9f0c6" providerId="ADAL" clId="{7C34AF26-5AA5-4065-A394-E7444A295014}" dt="2019-10-06T22:32:08.715" v="157" actId="47"/>
        <pc:sldMkLst>
          <pc:docMk/>
          <pc:sldMk cId="2226667250" sldId="353"/>
        </pc:sldMkLst>
      </pc:sldChg>
      <pc:sldChg chg="del">
        <pc:chgData name="Jason Weber" userId="db4f6e29-e061-4d8c-bbe5-9046a4e9f0c6" providerId="ADAL" clId="{7C34AF26-5AA5-4065-A394-E7444A295014}" dt="2019-10-06T22:16:25.028" v="36" actId="47"/>
        <pc:sldMkLst>
          <pc:docMk/>
          <pc:sldMk cId="3796944953" sldId="448"/>
        </pc:sldMkLst>
      </pc:sldChg>
      <pc:sldChg chg="del">
        <pc:chgData name="Jason Weber" userId="db4f6e29-e061-4d8c-bbe5-9046a4e9f0c6" providerId="ADAL" clId="{7C34AF26-5AA5-4065-A394-E7444A295014}" dt="2019-10-06T22:10:32.641" v="0" actId="47"/>
        <pc:sldMkLst>
          <pc:docMk/>
          <pc:sldMk cId="384510473" sldId="890"/>
        </pc:sldMkLst>
      </pc:sldChg>
      <pc:sldChg chg="del">
        <pc:chgData name="Jason Weber" userId="db4f6e29-e061-4d8c-bbe5-9046a4e9f0c6" providerId="ADAL" clId="{7C34AF26-5AA5-4065-A394-E7444A295014}" dt="2019-10-06T22:38:25.694" v="227" actId="47"/>
        <pc:sldMkLst>
          <pc:docMk/>
          <pc:sldMk cId="356890316" sldId="1896"/>
        </pc:sldMkLst>
      </pc:sldChg>
      <pc:sldChg chg="del">
        <pc:chgData name="Jason Weber" userId="db4f6e29-e061-4d8c-bbe5-9046a4e9f0c6" providerId="ADAL" clId="{7C34AF26-5AA5-4065-A394-E7444A295014}" dt="2019-10-06T22:38:14.692" v="223" actId="47"/>
        <pc:sldMkLst>
          <pc:docMk/>
          <pc:sldMk cId="2532134488" sldId="1911"/>
        </pc:sldMkLst>
      </pc:sldChg>
      <pc:sldChg chg="del">
        <pc:chgData name="Jason Weber" userId="db4f6e29-e061-4d8c-bbe5-9046a4e9f0c6" providerId="ADAL" clId="{7C34AF26-5AA5-4065-A394-E7444A295014}" dt="2019-10-06T22:38:17.169" v="224" actId="47"/>
        <pc:sldMkLst>
          <pc:docMk/>
          <pc:sldMk cId="1213194586" sldId="1912"/>
        </pc:sldMkLst>
      </pc:sldChg>
      <pc:sldChg chg="del">
        <pc:chgData name="Jason Weber" userId="db4f6e29-e061-4d8c-bbe5-9046a4e9f0c6" providerId="ADAL" clId="{7C34AF26-5AA5-4065-A394-E7444A295014}" dt="2019-10-06T22:38:18.533" v="225" actId="47"/>
        <pc:sldMkLst>
          <pc:docMk/>
          <pc:sldMk cId="3093161636" sldId="1913"/>
        </pc:sldMkLst>
      </pc:sldChg>
      <pc:sldChg chg="del">
        <pc:chgData name="Jason Weber" userId="db4f6e29-e061-4d8c-bbe5-9046a4e9f0c6" providerId="ADAL" clId="{7C34AF26-5AA5-4065-A394-E7444A295014}" dt="2019-10-06T22:36:13.106" v="221" actId="47"/>
        <pc:sldMkLst>
          <pc:docMk/>
          <pc:sldMk cId="2442458301" sldId="1914"/>
        </pc:sldMkLst>
      </pc:sldChg>
      <pc:sldChg chg="del">
        <pc:chgData name="Jason Weber" userId="db4f6e29-e061-4d8c-bbe5-9046a4e9f0c6" providerId="ADAL" clId="{7C34AF26-5AA5-4065-A394-E7444A295014}" dt="2019-10-06T22:36:13.106" v="221" actId="47"/>
        <pc:sldMkLst>
          <pc:docMk/>
          <pc:sldMk cId="840586917" sldId="1915"/>
        </pc:sldMkLst>
      </pc:sldChg>
      <pc:sldChg chg="del">
        <pc:chgData name="Jason Weber" userId="db4f6e29-e061-4d8c-bbe5-9046a4e9f0c6" providerId="ADAL" clId="{7C34AF26-5AA5-4065-A394-E7444A295014}" dt="2019-10-06T22:36:13.106" v="221" actId="47"/>
        <pc:sldMkLst>
          <pc:docMk/>
          <pc:sldMk cId="2728697559" sldId="1916"/>
        </pc:sldMkLst>
      </pc:sldChg>
      <pc:sldChg chg="del">
        <pc:chgData name="Jason Weber" userId="db4f6e29-e061-4d8c-bbe5-9046a4e9f0c6" providerId="ADAL" clId="{7C34AF26-5AA5-4065-A394-E7444A295014}" dt="2019-10-06T22:36:13.106" v="221" actId="47"/>
        <pc:sldMkLst>
          <pc:docMk/>
          <pc:sldMk cId="1580533925" sldId="1917"/>
        </pc:sldMkLst>
      </pc:sldChg>
      <pc:sldChg chg="add del">
        <pc:chgData name="Jason Weber" userId="db4f6e29-e061-4d8c-bbe5-9046a4e9f0c6" providerId="ADAL" clId="{7C34AF26-5AA5-4065-A394-E7444A295014}" dt="2019-10-06T22:11:55.616" v="24" actId="47"/>
        <pc:sldMkLst>
          <pc:docMk/>
          <pc:sldMk cId="264420765" sldId="2416"/>
        </pc:sldMkLst>
      </pc:sldChg>
      <pc:sldChg chg="add del">
        <pc:chgData name="Jason Weber" userId="db4f6e29-e061-4d8c-bbe5-9046a4e9f0c6" providerId="ADAL" clId="{7C34AF26-5AA5-4065-A394-E7444A295014}" dt="2019-10-06T22:11:58.503" v="25" actId="47"/>
        <pc:sldMkLst>
          <pc:docMk/>
          <pc:sldMk cId="3349918290" sldId="2418"/>
        </pc:sldMkLst>
      </pc:sldChg>
      <pc:sldChg chg="modSp mod modTransition chgLayout">
        <pc:chgData name="Jason Weber" userId="db4f6e29-e061-4d8c-bbe5-9046a4e9f0c6" providerId="ADAL" clId="{7C34AF26-5AA5-4065-A394-E7444A295014}" dt="2019-10-06T23:25:34.381" v="639" actId="14100"/>
        <pc:sldMkLst>
          <pc:docMk/>
          <pc:sldMk cId="3101097588" sldId="2601"/>
        </pc:sldMkLst>
        <pc:spChg chg="mod">
          <ac:chgData name="Jason Weber" userId="db4f6e29-e061-4d8c-bbe5-9046a4e9f0c6" providerId="ADAL" clId="{7C34AF26-5AA5-4065-A394-E7444A295014}" dt="2019-10-06T23:24:49.671" v="630" actId="207"/>
          <ac:spMkLst>
            <pc:docMk/>
            <pc:sldMk cId="3101097588" sldId="2601"/>
            <ac:spMk id="2" creationId="{41451971-6FAB-4C0D-9862-853379D9412B}"/>
          </ac:spMkLst>
        </pc:spChg>
        <pc:spChg chg="mod ord">
          <ac:chgData name="Jason Weber" userId="db4f6e29-e061-4d8c-bbe5-9046a4e9f0c6" providerId="ADAL" clId="{7C34AF26-5AA5-4065-A394-E7444A295014}" dt="2019-10-06T23:25:34.381" v="639" actId="14100"/>
          <ac:spMkLst>
            <pc:docMk/>
            <pc:sldMk cId="3101097588" sldId="2601"/>
            <ac:spMk id="6" creationId="{18122232-E67F-4E8D-B383-3F10E9D412E5}"/>
          </ac:spMkLst>
        </pc:spChg>
        <pc:spChg chg="mod">
          <ac:chgData name="Jason Weber" userId="db4f6e29-e061-4d8c-bbe5-9046a4e9f0c6" providerId="ADAL" clId="{7C34AF26-5AA5-4065-A394-E7444A295014}" dt="2019-10-06T23:25:28.370" v="635" actId="12788"/>
          <ac:spMkLst>
            <pc:docMk/>
            <pc:sldMk cId="3101097588" sldId="2601"/>
            <ac:spMk id="10" creationId="{8037176B-131E-4E1C-82FD-5784663937A1}"/>
          </ac:spMkLst>
        </pc:spChg>
        <pc:spChg chg="mod">
          <ac:chgData name="Jason Weber" userId="db4f6e29-e061-4d8c-bbe5-9046a4e9f0c6" providerId="ADAL" clId="{7C34AF26-5AA5-4065-A394-E7444A295014}" dt="2019-10-06T23:25:28.370" v="635" actId="12788"/>
          <ac:spMkLst>
            <pc:docMk/>
            <pc:sldMk cId="3101097588" sldId="2601"/>
            <ac:spMk id="12" creationId="{7A58DBD9-DAFB-47B3-B8D0-61A54FDD74FE}"/>
          </ac:spMkLst>
        </pc:spChg>
      </pc:sldChg>
      <pc:sldChg chg="del">
        <pc:chgData name="Jason Weber" userId="db4f6e29-e061-4d8c-bbe5-9046a4e9f0c6" providerId="ADAL" clId="{7C34AF26-5AA5-4065-A394-E7444A295014}" dt="2019-10-06T22:42:15.571" v="274" actId="47"/>
        <pc:sldMkLst>
          <pc:docMk/>
          <pc:sldMk cId="2942064123" sldId="2611"/>
        </pc:sldMkLst>
      </pc:sldChg>
      <pc:sldChg chg="del">
        <pc:chgData name="Jason Weber" userId="db4f6e29-e061-4d8c-bbe5-9046a4e9f0c6" providerId="ADAL" clId="{7C34AF26-5AA5-4065-A394-E7444A295014}" dt="2019-10-06T22:36:13.106" v="221" actId="47"/>
        <pc:sldMkLst>
          <pc:docMk/>
          <pc:sldMk cId="3632714544" sldId="2613"/>
        </pc:sldMkLst>
      </pc:sldChg>
      <pc:sldChg chg="del">
        <pc:chgData name="Jason Weber" userId="db4f6e29-e061-4d8c-bbe5-9046a4e9f0c6" providerId="ADAL" clId="{7C34AF26-5AA5-4065-A394-E7444A295014}" dt="2019-10-06T22:42:00.561" v="273" actId="47"/>
        <pc:sldMkLst>
          <pc:docMk/>
          <pc:sldMk cId="497401140" sldId="2619"/>
        </pc:sldMkLst>
      </pc:sldChg>
      <pc:sldChg chg="del">
        <pc:chgData name="Jason Weber" userId="db4f6e29-e061-4d8c-bbe5-9046a4e9f0c6" providerId="ADAL" clId="{7C34AF26-5AA5-4065-A394-E7444A295014}" dt="2019-10-06T22:36:13.106" v="221" actId="47"/>
        <pc:sldMkLst>
          <pc:docMk/>
          <pc:sldMk cId="1957581419" sldId="2620"/>
        </pc:sldMkLst>
      </pc:sldChg>
      <pc:sldChg chg="del">
        <pc:chgData name="Jason Weber" userId="db4f6e29-e061-4d8c-bbe5-9046a4e9f0c6" providerId="ADAL" clId="{7C34AF26-5AA5-4065-A394-E7444A295014}" dt="2019-10-06T22:16:26.406" v="38" actId="47"/>
        <pc:sldMkLst>
          <pc:docMk/>
          <pc:sldMk cId="2127263868" sldId="2659"/>
        </pc:sldMkLst>
      </pc:sldChg>
      <pc:sldChg chg="del">
        <pc:chgData name="Jason Weber" userId="db4f6e29-e061-4d8c-bbe5-9046a4e9f0c6" providerId="ADAL" clId="{7C34AF26-5AA5-4065-A394-E7444A295014}" dt="2019-10-06T22:38:13.851" v="222" actId="47"/>
        <pc:sldMkLst>
          <pc:docMk/>
          <pc:sldMk cId="3169576742" sldId="2666"/>
        </pc:sldMkLst>
      </pc:sldChg>
      <pc:sldChg chg="del">
        <pc:chgData name="Jason Weber" userId="db4f6e29-e061-4d8c-bbe5-9046a4e9f0c6" providerId="ADAL" clId="{7C34AF26-5AA5-4065-A394-E7444A295014}" dt="2019-10-06T22:38:19.633" v="226" actId="47"/>
        <pc:sldMkLst>
          <pc:docMk/>
          <pc:sldMk cId="858093197" sldId="2672"/>
        </pc:sldMkLst>
      </pc:sldChg>
      <pc:sldChg chg="del">
        <pc:chgData name="Jason Weber" userId="db4f6e29-e061-4d8c-bbe5-9046a4e9f0c6" providerId="ADAL" clId="{7C34AF26-5AA5-4065-A394-E7444A295014}" dt="2019-10-06T22:36:13.106" v="221" actId="47"/>
        <pc:sldMkLst>
          <pc:docMk/>
          <pc:sldMk cId="848572866" sldId="2675"/>
        </pc:sldMkLst>
      </pc:sldChg>
      <pc:sldChg chg="del">
        <pc:chgData name="Jason Weber" userId="db4f6e29-e061-4d8c-bbe5-9046a4e9f0c6" providerId="ADAL" clId="{7C34AF26-5AA5-4065-A394-E7444A295014}" dt="2019-10-06T23:33:57.884" v="718" actId="47"/>
        <pc:sldMkLst>
          <pc:docMk/>
          <pc:sldMk cId="3909043205" sldId="2677"/>
        </pc:sldMkLst>
      </pc:sldChg>
      <pc:sldChg chg="modSp add del">
        <pc:chgData name="Jason Weber" userId="db4f6e29-e061-4d8c-bbe5-9046a4e9f0c6" providerId="ADAL" clId="{7C34AF26-5AA5-4065-A394-E7444A295014}" dt="2019-10-06T23:22:29.007" v="619" actId="1035"/>
        <pc:sldMkLst>
          <pc:docMk/>
          <pc:sldMk cId="1832832996" sldId="3902"/>
        </pc:sldMkLst>
        <pc:picChg chg="mod">
          <ac:chgData name="Jason Weber" userId="db4f6e29-e061-4d8c-bbe5-9046a4e9f0c6" providerId="ADAL" clId="{7C34AF26-5AA5-4065-A394-E7444A295014}" dt="2019-10-06T23:22:29.007" v="619" actId="1035"/>
          <ac:picMkLst>
            <pc:docMk/>
            <pc:sldMk cId="1832832996" sldId="3902"/>
            <ac:picMk id="3" creationId="{AE24BECB-D371-8649-AF38-03E76207FA5C}"/>
          </ac:picMkLst>
        </pc:picChg>
      </pc:sldChg>
      <pc:sldChg chg="del">
        <pc:chgData name="Jason Weber" userId="db4f6e29-e061-4d8c-bbe5-9046a4e9f0c6" providerId="ADAL" clId="{7C34AF26-5AA5-4065-A394-E7444A295014}" dt="2019-10-06T23:34:00.700" v="719" actId="47"/>
        <pc:sldMkLst>
          <pc:docMk/>
          <pc:sldMk cId="3970670517" sldId="4238"/>
        </pc:sldMkLst>
      </pc:sldChg>
      <pc:sldChg chg="del">
        <pc:chgData name="Jason Weber" userId="db4f6e29-e061-4d8c-bbe5-9046a4e9f0c6" providerId="ADAL" clId="{7C34AF26-5AA5-4065-A394-E7444A295014}" dt="2019-10-06T23:34:06.035" v="721" actId="47"/>
        <pc:sldMkLst>
          <pc:docMk/>
          <pc:sldMk cId="3103363607" sldId="4244"/>
        </pc:sldMkLst>
      </pc:sldChg>
      <pc:sldChg chg="del">
        <pc:chgData name="Jason Weber" userId="db4f6e29-e061-4d8c-bbe5-9046a4e9f0c6" providerId="ADAL" clId="{7C34AF26-5AA5-4065-A394-E7444A295014}" dt="2019-10-06T22:36:13.106" v="221" actId="47"/>
        <pc:sldMkLst>
          <pc:docMk/>
          <pc:sldMk cId="2085060584" sldId="4251"/>
        </pc:sldMkLst>
      </pc:sldChg>
      <pc:sldChg chg="del">
        <pc:chgData name="Jason Weber" userId="db4f6e29-e061-4d8c-bbe5-9046a4e9f0c6" providerId="ADAL" clId="{7C34AF26-5AA5-4065-A394-E7444A295014}" dt="2019-10-06T22:16:27.985" v="39" actId="47"/>
        <pc:sldMkLst>
          <pc:docMk/>
          <pc:sldMk cId="917090948" sldId="4255"/>
        </pc:sldMkLst>
      </pc:sldChg>
      <pc:sldChg chg="del">
        <pc:chgData name="Jason Weber" userId="db4f6e29-e061-4d8c-bbe5-9046a4e9f0c6" providerId="ADAL" clId="{7C34AF26-5AA5-4065-A394-E7444A295014}" dt="2019-10-06T23:33:45.783" v="716" actId="47"/>
        <pc:sldMkLst>
          <pc:docMk/>
          <pc:sldMk cId="3776225585" sldId="4263"/>
        </pc:sldMkLst>
      </pc:sldChg>
      <pc:sldChg chg="delSp modSp add ord">
        <pc:chgData name="Jason Weber" userId="db4f6e29-e061-4d8c-bbe5-9046a4e9f0c6" providerId="ADAL" clId="{7C34AF26-5AA5-4065-A394-E7444A295014}" dt="2019-10-06T23:32:16.834" v="702" actId="478"/>
        <pc:sldMkLst>
          <pc:docMk/>
          <pc:sldMk cId="3294802699" sldId="4264"/>
        </pc:sldMkLst>
        <pc:spChg chg="del">
          <ac:chgData name="Jason Weber" userId="db4f6e29-e061-4d8c-bbe5-9046a4e9f0c6" providerId="ADAL" clId="{7C34AF26-5AA5-4065-A394-E7444A295014}" dt="2019-10-06T22:49:12.641" v="339" actId="478"/>
          <ac:spMkLst>
            <pc:docMk/>
            <pc:sldMk cId="3294802699" sldId="4264"/>
            <ac:spMk id="37" creationId="{E6BF3572-0CED-40A4-AEFF-ECD46C99FE84}"/>
          </ac:spMkLst>
        </pc:spChg>
        <pc:spChg chg="del mod">
          <ac:chgData name="Jason Weber" userId="db4f6e29-e061-4d8c-bbe5-9046a4e9f0c6" providerId="ADAL" clId="{7C34AF26-5AA5-4065-A394-E7444A295014}" dt="2019-10-06T22:47:07.670" v="302" actId="478"/>
          <ac:spMkLst>
            <pc:docMk/>
            <pc:sldMk cId="3294802699" sldId="4264"/>
            <ac:spMk id="116" creationId="{190C9FD0-1AB9-4DAA-9616-7C07B36BEF0A}"/>
          </ac:spMkLst>
        </pc:spChg>
        <pc:picChg chg="del mod">
          <ac:chgData name="Jason Weber" userId="db4f6e29-e061-4d8c-bbe5-9046a4e9f0c6" providerId="ADAL" clId="{7C34AF26-5AA5-4065-A394-E7444A295014}" dt="2019-10-06T23:32:16.834" v="702" actId="478"/>
          <ac:picMkLst>
            <pc:docMk/>
            <pc:sldMk cId="3294802699" sldId="4264"/>
            <ac:picMk id="34" creationId="{CD868EC6-09BE-4C3F-989E-CC7FEC722216}"/>
          </ac:picMkLst>
        </pc:picChg>
      </pc:sldChg>
      <pc:sldChg chg="del">
        <pc:chgData name="Jason Weber" userId="db4f6e29-e061-4d8c-bbe5-9046a4e9f0c6" providerId="ADAL" clId="{7C34AF26-5AA5-4065-A394-E7444A295014}" dt="2019-10-06T22:40:29.070" v="266" actId="2696"/>
        <pc:sldMkLst>
          <pc:docMk/>
          <pc:sldMk cId="3841999684" sldId="4264"/>
        </pc:sldMkLst>
      </pc:sldChg>
      <pc:sldChg chg="delSp modSp add addAnim delAnim modAnim">
        <pc:chgData name="Jason Weber" userId="db4f6e29-e061-4d8c-bbe5-9046a4e9f0c6" providerId="ADAL" clId="{7C34AF26-5AA5-4065-A394-E7444A295014}" dt="2019-10-07T00:41:21.330" v="1358" actId="1366"/>
        <pc:sldMkLst>
          <pc:docMk/>
          <pc:sldMk cId="4049685717" sldId="4271"/>
        </pc:sldMkLst>
        <pc:spChg chg="mod">
          <ac:chgData name="Jason Weber" userId="db4f6e29-e061-4d8c-bbe5-9046a4e9f0c6" providerId="ADAL" clId="{7C34AF26-5AA5-4065-A394-E7444A295014}" dt="2019-10-06T23:32:24.346" v="703" actId="207"/>
          <ac:spMkLst>
            <pc:docMk/>
            <pc:sldMk cId="4049685717" sldId="4271"/>
            <ac:spMk id="5" creationId="{464C7E99-8A27-45C3-BC3F-7A752EF16A35}"/>
          </ac:spMkLst>
        </pc:spChg>
        <pc:spChg chg="mod">
          <ac:chgData name="Jason Weber" userId="db4f6e29-e061-4d8c-bbe5-9046a4e9f0c6" providerId="ADAL" clId="{7C34AF26-5AA5-4065-A394-E7444A295014}" dt="2019-10-06T23:21:04.316" v="586" actId="207"/>
          <ac:spMkLst>
            <pc:docMk/>
            <pc:sldMk cId="4049685717" sldId="4271"/>
            <ac:spMk id="38" creationId="{DD995574-7876-448E-AC4D-29DE98138540}"/>
          </ac:spMkLst>
        </pc:spChg>
        <pc:spChg chg="mod">
          <ac:chgData name="Jason Weber" userId="db4f6e29-e061-4d8c-bbe5-9046a4e9f0c6" providerId="ADAL" clId="{7C34AF26-5AA5-4065-A394-E7444A295014}" dt="2019-10-06T23:21:10.986" v="588"/>
          <ac:spMkLst>
            <pc:docMk/>
            <pc:sldMk cId="4049685717" sldId="4271"/>
            <ac:spMk id="46" creationId="{C981CFE3-D475-42C1-BE8F-5DA11B1853E1}"/>
          </ac:spMkLst>
        </pc:spChg>
        <pc:spChg chg="mod">
          <ac:chgData name="Jason Weber" userId="db4f6e29-e061-4d8c-bbe5-9046a4e9f0c6" providerId="ADAL" clId="{7C34AF26-5AA5-4065-A394-E7444A295014}" dt="2019-10-06T23:21:12.842" v="590"/>
          <ac:spMkLst>
            <pc:docMk/>
            <pc:sldMk cId="4049685717" sldId="4271"/>
            <ac:spMk id="54" creationId="{C2BA10C4-47F0-4C4E-9550-32F21306D09C}"/>
          </ac:spMkLst>
        </pc:spChg>
        <pc:spChg chg="del">
          <ac:chgData name="Jason Weber" userId="db4f6e29-e061-4d8c-bbe5-9046a4e9f0c6" providerId="ADAL" clId="{7C34AF26-5AA5-4065-A394-E7444A295014}" dt="2019-10-06T23:20:56.306" v="585" actId="478"/>
          <ac:spMkLst>
            <pc:docMk/>
            <pc:sldMk cId="4049685717" sldId="4271"/>
            <ac:spMk id="59" creationId="{BA503AD7-6B94-4139-B509-875E5CF5C3D6}"/>
          </ac:spMkLst>
        </pc:spChg>
        <pc:spChg chg="mod">
          <ac:chgData name="Jason Weber" userId="db4f6e29-e061-4d8c-bbe5-9046a4e9f0c6" providerId="ADAL" clId="{7C34AF26-5AA5-4065-A394-E7444A295014}" dt="2019-10-06T23:32:24.346" v="703" actId="207"/>
          <ac:spMkLst>
            <pc:docMk/>
            <pc:sldMk cId="4049685717" sldId="4271"/>
            <ac:spMk id="60" creationId="{EAFFDF22-1AB9-4E97-86AF-DE207A9C3144}"/>
          </ac:spMkLst>
        </pc:spChg>
        <pc:spChg chg="mod">
          <ac:chgData name="Jason Weber" userId="db4f6e29-e061-4d8c-bbe5-9046a4e9f0c6" providerId="ADAL" clId="{7C34AF26-5AA5-4065-A394-E7444A295014}" dt="2019-10-06T23:32:24.346" v="703" actId="207"/>
          <ac:spMkLst>
            <pc:docMk/>
            <pc:sldMk cId="4049685717" sldId="4271"/>
            <ac:spMk id="61" creationId="{7416D39C-90E7-4986-95DA-93E2A1F01305}"/>
          </ac:spMkLst>
        </pc:spChg>
        <pc:spChg chg="mod">
          <ac:chgData name="Jason Weber" userId="db4f6e29-e061-4d8c-bbe5-9046a4e9f0c6" providerId="ADAL" clId="{7C34AF26-5AA5-4065-A394-E7444A295014}" dt="2019-10-06T23:32:24.346" v="703" actId="207"/>
          <ac:spMkLst>
            <pc:docMk/>
            <pc:sldMk cId="4049685717" sldId="4271"/>
            <ac:spMk id="62" creationId="{FE069A61-BC25-4054-B337-2F10A6915229}"/>
          </ac:spMkLst>
        </pc:spChg>
        <pc:spChg chg="del mod">
          <ac:chgData name="Jason Weber" userId="db4f6e29-e061-4d8c-bbe5-9046a4e9f0c6" providerId="ADAL" clId="{7C34AF26-5AA5-4065-A394-E7444A295014}" dt="2019-10-06T22:48:38.621" v="315" actId="478"/>
          <ac:spMkLst>
            <pc:docMk/>
            <pc:sldMk cId="4049685717" sldId="4271"/>
            <ac:spMk id="68" creationId="{8600544A-9F3B-4BFB-8BF3-FCDBC15E12D3}"/>
          </ac:spMkLst>
        </pc:spChg>
        <pc:grpChg chg="del">
          <ac:chgData name="Jason Weber" userId="db4f6e29-e061-4d8c-bbe5-9046a4e9f0c6" providerId="ADAL" clId="{7C34AF26-5AA5-4065-A394-E7444A295014}" dt="2019-10-06T22:48:41.903" v="316" actId="478"/>
          <ac:grpSpMkLst>
            <pc:docMk/>
            <pc:sldMk cId="4049685717" sldId="4271"/>
            <ac:grpSpMk id="4" creationId="{BE9160AF-7D8C-40E5-94E1-8A637896C651}"/>
          </ac:grpSpMkLst>
        </pc:grpChg>
        <pc:grpChg chg="mod">
          <ac:chgData name="Jason Weber" userId="db4f6e29-e061-4d8c-bbe5-9046a4e9f0c6" providerId="ADAL" clId="{7C34AF26-5AA5-4065-A394-E7444A295014}" dt="2019-10-06T23:32:24.346" v="703" actId="207"/>
          <ac:grpSpMkLst>
            <pc:docMk/>
            <pc:sldMk cId="4049685717" sldId="4271"/>
            <ac:grpSpMk id="35" creationId="{DAF1D114-F091-48E6-9FE2-85C33325E6D4}"/>
          </ac:grpSpMkLst>
        </pc:grpChg>
        <pc:grpChg chg="mod">
          <ac:chgData name="Jason Weber" userId="db4f6e29-e061-4d8c-bbe5-9046a4e9f0c6" providerId="ADAL" clId="{7C34AF26-5AA5-4065-A394-E7444A295014}" dt="2019-10-06T23:32:24.346" v="703" actId="207"/>
          <ac:grpSpMkLst>
            <pc:docMk/>
            <pc:sldMk cId="4049685717" sldId="4271"/>
            <ac:grpSpMk id="43" creationId="{8C6BC6BD-0D65-4B55-9C7E-7634C108D196}"/>
          </ac:grpSpMkLst>
        </pc:grpChg>
        <pc:grpChg chg="mod">
          <ac:chgData name="Jason Weber" userId="db4f6e29-e061-4d8c-bbe5-9046a4e9f0c6" providerId="ADAL" clId="{7C34AF26-5AA5-4065-A394-E7444A295014}" dt="2019-10-06T23:32:24.346" v="703" actId="207"/>
          <ac:grpSpMkLst>
            <pc:docMk/>
            <pc:sldMk cId="4049685717" sldId="4271"/>
            <ac:grpSpMk id="51" creationId="{B80E679C-BFE3-409D-8BEF-D33CC52CD4AD}"/>
          </ac:grpSpMkLst>
        </pc:grpChg>
        <pc:picChg chg="mod">
          <ac:chgData name="Jason Weber" userId="db4f6e29-e061-4d8c-bbe5-9046a4e9f0c6" providerId="ADAL" clId="{7C34AF26-5AA5-4065-A394-E7444A295014}" dt="2019-10-07T00:41:21.330" v="1358" actId="1366"/>
          <ac:picMkLst>
            <pc:docMk/>
            <pc:sldMk cId="4049685717" sldId="4271"/>
            <ac:picMk id="64" creationId="{E13E71DE-F9D7-4285-81EA-8CCCB99053F5}"/>
          </ac:picMkLst>
        </pc:picChg>
        <pc:cxnChg chg="mod">
          <ac:chgData name="Jason Weber" userId="db4f6e29-e061-4d8c-bbe5-9046a4e9f0c6" providerId="ADAL" clId="{7C34AF26-5AA5-4065-A394-E7444A295014}" dt="2019-10-06T23:21:54.067" v="605" actId="14100"/>
          <ac:cxnSpMkLst>
            <pc:docMk/>
            <pc:sldMk cId="4049685717" sldId="4271"/>
            <ac:cxnSpMk id="37" creationId="{D0C6E081-8D30-43B3-88C6-3A9297CE3EBA}"/>
          </ac:cxnSpMkLst>
        </pc:cxnChg>
        <pc:cxnChg chg="mod">
          <ac:chgData name="Jason Weber" userId="db4f6e29-e061-4d8c-bbe5-9046a4e9f0c6" providerId="ADAL" clId="{7C34AF26-5AA5-4065-A394-E7444A295014}" dt="2019-10-06T23:21:49.170" v="604" actId="14100"/>
          <ac:cxnSpMkLst>
            <pc:docMk/>
            <pc:sldMk cId="4049685717" sldId="4271"/>
            <ac:cxnSpMk id="45" creationId="{C2075168-4398-4E2A-A8D7-C9EB4E535789}"/>
          </ac:cxnSpMkLst>
        </pc:cxnChg>
        <pc:cxnChg chg="mod">
          <ac:chgData name="Jason Weber" userId="db4f6e29-e061-4d8c-bbe5-9046a4e9f0c6" providerId="ADAL" clId="{7C34AF26-5AA5-4065-A394-E7444A295014}" dt="2019-10-06T23:21:59.657" v="606" actId="14100"/>
          <ac:cxnSpMkLst>
            <pc:docMk/>
            <pc:sldMk cId="4049685717" sldId="4271"/>
            <ac:cxnSpMk id="53" creationId="{4276AAED-EF29-4E34-9E76-A1C024D227A6}"/>
          </ac:cxnSpMkLst>
        </pc:cxnChg>
      </pc:sldChg>
      <pc:sldChg chg="del">
        <pc:chgData name="Jason Weber" userId="db4f6e29-e061-4d8c-bbe5-9046a4e9f0c6" providerId="ADAL" clId="{7C34AF26-5AA5-4065-A394-E7444A295014}" dt="2019-10-06T22:40:29.070" v="266" actId="2696"/>
        <pc:sldMkLst>
          <pc:docMk/>
          <pc:sldMk cId="4243086430" sldId="4271"/>
        </pc:sldMkLst>
      </pc:sldChg>
      <pc:sldChg chg="del">
        <pc:chgData name="Jason Weber" userId="db4f6e29-e061-4d8c-bbe5-9046a4e9f0c6" providerId="ADAL" clId="{7C34AF26-5AA5-4065-A394-E7444A295014}" dt="2019-10-06T22:36:13.106" v="221" actId="47"/>
        <pc:sldMkLst>
          <pc:docMk/>
          <pc:sldMk cId="2909212720" sldId="4273"/>
        </pc:sldMkLst>
      </pc:sldChg>
      <pc:sldChg chg="modSp mod modShow">
        <pc:chgData name="Jason Weber" userId="db4f6e29-e061-4d8c-bbe5-9046a4e9f0c6" providerId="ADAL" clId="{7C34AF26-5AA5-4065-A394-E7444A295014}" dt="2019-10-07T00:25:03.968" v="1118" actId="20577"/>
        <pc:sldMkLst>
          <pc:docMk/>
          <pc:sldMk cId="1207499673" sldId="4276"/>
        </pc:sldMkLst>
        <pc:spChg chg="mod">
          <ac:chgData name="Jason Weber" userId="db4f6e29-e061-4d8c-bbe5-9046a4e9f0c6" providerId="ADAL" clId="{7C34AF26-5AA5-4065-A394-E7444A295014}" dt="2019-10-07T00:24:35.459" v="1108" actId="20577"/>
          <ac:spMkLst>
            <pc:docMk/>
            <pc:sldMk cId="1207499673" sldId="4276"/>
            <ac:spMk id="9" creationId="{3664EF90-C48B-4A43-BD4F-981A74F92AD5}"/>
          </ac:spMkLst>
        </pc:spChg>
        <pc:spChg chg="mod">
          <ac:chgData name="Jason Weber" userId="db4f6e29-e061-4d8c-bbe5-9046a4e9f0c6" providerId="ADAL" clId="{7C34AF26-5AA5-4065-A394-E7444A295014}" dt="2019-10-07T00:24:52.278" v="1113" actId="20577"/>
          <ac:spMkLst>
            <pc:docMk/>
            <pc:sldMk cId="1207499673" sldId="4276"/>
            <ac:spMk id="10" creationId="{EC3F20F2-9A04-42DD-8CA5-DC2ACE9EF57B}"/>
          </ac:spMkLst>
        </pc:spChg>
        <pc:spChg chg="mod">
          <ac:chgData name="Jason Weber" userId="db4f6e29-e061-4d8c-bbe5-9046a4e9f0c6" providerId="ADAL" clId="{7C34AF26-5AA5-4065-A394-E7444A295014}" dt="2019-10-07T00:24:47.465" v="1111" actId="20577"/>
          <ac:spMkLst>
            <pc:docMk/>
            <pc:sldMk cId="1207499673" sldId="4276"/>
            <ac:spMk id="11" creationId="{049E4215-00CC-44E1-A972-D9F0BEB28F98}"/>
          </ac:spMkLst>
        </pc:spChg>
        <pc:spChg chg="mod">
          <ac:chgData name="Jason Weber" userId="db4f6e29-e061-4d8c-bbe5-9046a4e9f0c6" providerId="ADAL" clId="{7C34AF26-5AA5-4065-A394-E7444A295014}" dt="2019-10-07T00:25:00.308" v="1116" actId="20577"/>
          <ac:spMkLst>
            <pc:docMk/>
            <pc:sldMk cId="1207499673" sldId="4276"/>
            <ac:spMk id="12" creationId="{3F53D746-FE34-4836-A011-AC2D48B65C28}"/>
          </ac:spMkLst>
        </pc:spChg>
        <pc:spChg chg="mod">
          <ac:chgData name="Jason Weber" userId="db4f6e29-e061-4d8c-bbe5-9046a4e9f0c6" providerId="ADAL" clId="{7C34AF26-5AA5-4065-A394-E7444A295014}" dt="2019-10-07T00:24:50.138" v="1112" actId="20577"/>
          <ac:spMkLst>
            <pc:docMk/>
            <pc:sldMk cId="1207499673" sldId="4276"/>
            <ac:spMk id="14" creationId="{1FEB3CF5-10DF-4249-BC33-E9F65902F45F}"/>
          </ac:spMkLst>
        </pc:spChg>
        <pc:spChg chg="mod">
          <ac:chgData name="Jason Weber" userId="db4f6e29-e061-4d8c-bbe5-9046a4e9f0c6" providerId="ADAL" clId="{7C34AF26-5AA5-4065-A394-E7444A295014}" dt="2019-10-07T00:24:54.404" v="1114" actId="20577"/>
          <ac:spMkLst>
            <pc:docMk/>
            <pc:sldMk cId="1207499673" sldId="4276"/>
            <ac:spMk id="15" creationId="{F1C64113-1570-4D5D-BD50-2DE1A4982D6E}"/>
          </ac:spMkLst>
        </pc:spChg>
        <pc:spChg chg="mod">
          <ac:chgData name="Jason Weber" userId="db4f6e29-e061-4d8c-bbe5-9046a4e9f0c6" providerId="ADAL" clId="{7C34AF26-5AA5-4065-A394-E7444A295014}" dt="2019-10-07T00:24:57.254" v="1115" actId="20577"/>
          <ac:spMkLst>
            <pc:docMk/>
            <pc:sldMk cId="1207499673" sldId="4276"/>
            <ac:spMk id="16" creationId="{08621C40-9A52-4081-AD08-1F2B9ED2F417}"/>
          </ac:spMkLst>
        </pc:spChg>
        <pc:spChg chg="mod">
          <ac:chgData name="Jason Weber" userId="db4f6e29-e061-4d8c-bbe5-9046a4e9f0c6" providerId="ADAL" clId="{7C34AF26-5AA5-4065-A394-E7444A295014}" dt="2019-10-07T00:24:34.225" v="1107" actId="20577"/>
          <ac:spMkLst>
            <pc:docMk/>
            <pc:sldMk cId="1207499673" sldId="4276"/>
            <ac:spMk id="17" creationId="{E80B91AA-D8AB-45A6-A56C-EBB87DD9F650}"/>
          </ac:spMkLst>
        </pc:spChg>
        <pc:spChg chg="mod">
          <ac:chgData name="Jason Weber" userId="db4f6e29-e061-4d8c-bbe5-9046a4e9f0c6" providerId="ADAL" clId="{7C34AF26-5AA5-4065-A394-E7444A295014}" dt="2019-10-07T00:24:31.701" v="1106" actId="20577"/>
          <ac:spMkLst>
            <pc:docMk/>
            <pc:sldMk cId="1207499673" sldId="4276"/>
            <ac:spMk id="18" creationId="{DCB88221-2D2D-4044-B59F-95071C037F0F}"/>
          </ac:spMkLst>
        </pc:spChg>
        <pc:spChg chg="mod">
          <ac:chgData name="Jason Weber" userId="db4f6e29-e061-4d8c-bbe5-9046a4e9f0c6" providerId="ADAL" clId="{7C34AF26-5AA5-4065-A394-E7444A295014}" dt="2019-10-07T00:25:03.968" v="1118" actId="20577"/>
          <ac:spMkLst>
            <pc:docMk/>
            <pc:sldMk cId="1207499673" sldId="4276"/>
            <ac:spMk id="19" creationId="{1DBEAD9E-9F78-4E10-97D7-405438E882B9}"/>
          </ac:spMkLst>
        </pc:spChg>
        <pc:spChg chg="mod">
          <ac:chgData name="Jason Weber" userId="db4f6e29-e061-4d8c-bbe5-9046a4e9f0c6" providerId="ADAL" clId="{7C34AF26-5AA5-4065-A394-E7444A295014}" dt="2019-10-07T00:24:28.977" v="1105" actId="20577"/>
          <ac:spMkLst>
            <pc:docMk/>
            <pc:sldMk cId="1207499673" sldId="4276"/>
            <ac:spMk id="20" creationId="{DEB7E40C-A58D-4EB9-9717-2579DE6C93EB}"/>
          </ac:spMkLst>
        </pc:spChg>
        <pc:spChg chg="mod">
          <ac:chgData name="Jason Weber" userId="db4f6e29-e061-4d8c-bbe5-9046a4e9f0c6" providerId="ADAL" clId="{7C34AF26-5AA5-4065-A394-E7444A295014}" dt="2019-10-07T00:24:27.319" v="1104" actId="20577"/>
          <ac:spMkLst>
            <pc:docMk/>
            <pc:sldMk cId="1207499673" sldId="4276"/>
            <ac:spMk id="21" creationId="{438D560A-E2AA-4997-AC74-5A28F331D3C9}"/>
          </ac:spMkLst>
        </pc:spChg>
        <pc:spChg chg="mod">
          <ac:chgData name="Jason Weber" userId="db4f6e29-e061-4d8c-bbe5-9046a4e9f0c6" providerId="ADAL" clId="{7C34AF26-5AA5-4065-A394-E7444A295014}" dt="2019-10-07T00:24:45.390" v="1110" actId="20577"/>
          <ac:spMkLst>
            <pc:docMk/>
            <pc:sldMk cId="1207499673" sldId="4276"/>
            <ac:spMk id="73" creationId="{EBA65EA5-FECA-4F71-9BBB-C8B407214623}"/>
          </ac:spMkLst>
        </pc:spChg>
        <pc:spChg chg="mod">
          <ac:chgData name="Jason Weber" userId="db4f6e29-e061-4d8c-bbe5-9046a4e9f0c6" providerId="ADAL" clId="{7C34AF26-5AA5-4065-A394-E7444A295014}" dt="2019-10-06T23:48:47.726" v="880" actId="207"/>
          <ac:spMkLst>
            <pc:docMk/>
            <pc:sldMk cId="1207499673" sldId="4276"/>
            <ac:spMk id="80" creationId="{6231AFDC-F226-4B71-88A3-6B4CDCEC66F0}"/>
          </ac:spMkLst>
        </pc:spChg>
        <pc:spChg chg="mod">
          <ac:chgData name="Jason Weber" userId="db4f6e29-e061-4d8c-bbe5-9046a4e9f0c6" providerId="ADAL" clId="{7C34AF26-5AA5-4065-A394-E7444A295014}" dt="2019-10-06T23:48:47.726" v="880" actId="207"/>
          <ac:spMkLst>
            <pc:docMk/>
            <pc:sldMk cId="1207499673" sldId="4276"/>
            <ac:spMk id="81" creationId="{ECBA344B-84CF-498D-BB59-5117F7270590}"/>
          </ac:spMkLst>
        </pc:spChg>
        <pc:spChg chg="mod">
          <ac:chgData name="Jason Weber" userId="db4f6e29-e061-4d8c-bbe5-9046a4e9f0c6" providerId="ADAL" clId="{7C34AF26-5AA5-4065-A394-E7444A295014}" dt="2019-10-06T23:48:47.726" v="880" actId="207"/>
          <ac:spMkLst>
            <pc:docMk/>
            <pc:sldMk cId="1207499673" sldId="4276"/>
            <ac:spMk id="103" creationId="{4C948A3C-33FC-4A10-9075-22835C51FFF2}"/>
          </ac:spMkLst>
        </pc:spChg>
        <pc:spChg chg="mod">
          <ac:chgData name="Jason Weber" userId="db4f6e29-e061-4d8c-bbe5-9046a4e9f0c6" providerId="ADAL" clId="{7C34AF26-5AA5-4065-A394-E7444A295014}" dt="2019-10-06T23:48:47.726" v="880" actId="207"/>
          <ac:spMkLst>
            <pc:docMk/>
            <pc:sldMk cId="1207499673" sldId="4276"/>
            <ac:spMk id="122" creationId="{44D6E8CB-AD48-40BB-B55A-08EBECC99E25}"/>
          </ac:spMkLst>
        </pc:spChg>
        <pc:spChg chg="mod">
          <ac:chgData name="Jason Weber" userId="db4f6e29-e061-4d8c-bbe5-9046a4e9f0c6" providerId="ADAL" clId="{7C34AF26-5AA5-4065-A394-E7444A295014}" dt="2019-10-06T23:48:47.726" v="880" actId="207"/>
          <ac:spMkLst>
            <pc:docMk/>
            <pc:sldMk cId="1207499673" sldId="4276"/>
            <ac:spMk id="125" creationId="{1851D4A0-A730-49C0-88EB-0DCB3462744D}"/>
          </ac:spMkLst>
        </pc:spChg>
        <pc:spChg chg="mod">
          <ac:chgData name="Jason Weber" userId="db4f6e29-e061-4d8c-bbe5-9046a4e9f0c6" providerId="ADAL" clId="{7C34AF26-5AA5-4065-A394-E7444A295014}" dt="2019-10-06T23:48:47.726" v="880" actId="207"/>
          <ac:spMkLst>
            <pc:docMk/>
            <pc:sldMk cId="1207499673" sldId="4276"/>
            <ac:spMk id="129" creationId="{50D56613-70A6-4333-BFDA-5441EB0C7370}"/>
          </ac:spMkLst>
        </pc:spChg>
        <pc:spChg chg="mod">
          <ac:chgData name="Jason Weber" userId="db4f6e29-e061-4d8c-bbe5-9046a4e9f0c6" providerId="ADAL" clId="{7C34AF26-5AA5-4065-A394-E7444A295014}" dt="2019-10-06T23:48:47.726" v="880" actId="207"/>
          <ac:spMkLst>
            <pc:docMk/>
            <pc:sldMk cId="1207499673" sldId="4276"/>
            <ac:spMk id="130" creationId="{4DEF4A33-4733-4255-A3A1-2AA20651D663}"/>
          </ac:spMkLst>
        </pc:spChg>
        <pc:spChg chg="mod">
          <ac:chgData name="Jason Weber" userId="db4f6e29-e061-4d8c-bbe5-9046a4e9f0c6" providerId="ADAL" clId="{7C34AF26-5AA5-4065-A394-E7444A295014}" dt="2019-10-06T23:48:47.726" v="880" actId="207"/>
          <ac:spMkLst>
            <pc:docMk/>
            <pc:sldMk cId="1207499673" sldId="4276"/>
            <ac:spMk id="132" creationId="{825B6005-A938-43B2-BCD4-BE618186FC88}"/>
          </ac:spMkLst>
        </pc:spChg>
        <pc:spChg chg="mod">
          <ac:chgData name="Jason Weber" userId="db4f6e29-e061-4d8c-bbe5-9046a4e9f0c6" providerId="ADAL" clId="{7C34AF26-5AA5-4065-A394-E7444A295014}" dt="2019-10-06T23:48:47.726" v="880" actId="207"/>
          <ac:spMkLst>
            <pc:docMk/>
            <pc:sldMk cId="1207499673" sldId="4276"/>
            <ac:spMk id="135" creationId="{B39D263C-5BC5-4D62-AE79-F110636B0515}"/>
          </ac:spMkLst>
        </pc:spChg>
        <pc:spChg chg="mod">
          <ac:chgData name="Jason Weber" userId="db4f6e29-e061-4d8c-bbe5-9046a4e9f0c6" providerId="ADAL" clId="{7C34AF26-5AA5-4065-A394-E7444A295014}" dt="2019-10-06T23:48:47.726" v="880" actId="207"/>
          <ac:spMkLst>
            <pc:docMk/>
            <pc:sldMk cId="1207499673" sldId="4276"/>
            <ac:spMk id="136" creationId="{31D5BCF5-F7F5-47D0-8FE9-82E45E79F73E}"/>
          </ac:spMkLst>
        </pc:spChg>
        <pc:spChg chg="mod">
          <ac:chgData name="Jason Weber" userId="db4f6e29-e061-4d8c-bbe5-9046a4e9f0c6" providerId="ADAL" clId="{7C34AF26-5AA5-4065-A394-E7444A295014}" dt="2019-10-06T23:48:47.726" v="880" actId="207"/>
          <ac:spMkLst>
            <pc:docMk/>
            <pc:sldMk cId="1207499673" sldId="4276"/>
            <ac:spMk id="139" creationId="{CB95CDC3-0104-4443-8935-EDA21CB69E6E}"/>
          </ac:spMkLst>
        </pc:spChg>
        <pc:spChg chg="mod">
          <ac:chgData name="Jason Weber" userId="db4f6e29-e061-4d8c-bbe5-9046a4e9f0c6" providerId="ADAL" clId="{7C34AF26-5AA5-4065-A394-E7444A295014}" dt="2019-10-06T23:48:47.726" v="880" actId="207"/>
          <ac:spMkLst>
            <pc:docMk/>
            <pc:sldMk cId="1207499673" sldId="4276"/>
            <ac:spMk id="144" creationId="{AA4A9136-40AD-42B5-AB1A-32195CFF0768}"/>
          </ac:spMkLst>
        </pc:spChg>
        <pc:spChg chg="mod">
          <ac:chgData name="Jason Weber" userId="db4f6e29-e061-4d8c-bbe5-9046a4e9f0c6" providerId="ADAL" clId="{7C34AF26-5AA5-4065-A394-E7444A295014}" dt="2019-10-06T23:48:47.726" v="880" actId="207"/>
          <ac:spMkLst>
            <pc:docMk/>
            <pc:sldMk cId="1207499673" sldId="4276"/>
            <ac:spMk id="145" creationId="{EBC4268E-476F-4574-9F45-92A98EEF1D45}"/>
          </ac:spMkLst>
        </pc:spChg>
        <pc:spChg chg="mod">
          <ac:chgData name="Jason Weber" userId="db4f6e29-e061-4d8c-bbe5-9046a4e9f0c6" providerId="ADAL" clId="{7C34AF26-5AA5-4065-A394-E7444A295014}" dt="2019-10-06T23:48:47.726" v="880" actId="207"/>
          <ac:spMkLst>
            <pc:docMk/>
            <pc:sldMk cId="1207499673" sldId="4276"/>
            <ac:spMk id="146" creationId="{F37BE366-961B-44F2-9D07-B848DE6B814D}"/>
          </ac:spMkLst>
        </pc:spChg>
        <pc:spChg chg="mod">
          <ac:chgData name="Jason Weber" userId="db4f6e29-e061-4d8c-bbe5-9046a4e9f0c6" providerId="ADAL" clId="{7C34AF26-5AA5-4065-A394-E7444A295014}" dt="2019-10-06T23:48:47.726" v="880" actId="207"/>
          <ac:spMkLst>
            <pc:docMk/>
            <pc:sldMk cId="1207499673" sldId="4276"/>
            <ac:spMk id="152" creationId="{D7233D61-D995-46FF-BC6F-7B7A21F4ABB8}"/>
          </ac:spMkLst>
        </pc:spChg>
        <pc:spChg chg="mod">
          <ac:chgData name="Jason Weber" userId="db4f6e29-e061-4d8c-bbe5-9046a4e9f0c6" providerId="ADAL" clId="{7C34AF26-5AA5-4065-A394-E7444A295014}" dt="2019-10-07T00:14:14.086" v="1065" actId="207"/>
          <ac:spMkLst>
            <pc:docMk/>
            <pc:sldMk cId="1207499673" sldId="4276"/>
            <ac:spMk id="165" creationId="{4B1B5265-8C2B-4434-AD86-32DEC1007E6E}"/>
          </ac:spMkLst>
        </pc:spChg>
        <pc:spChg chg="mod">
          <ac:chgData name="Jason Weber" userId="db4f6e29-e061-4d8c-bbe5-9046a4e9f0c6" providerId="ADAL" clId="{7C34AF26-5AA5-4065-A394-E7444A295014}" dt="2019-10-06T23:48:47.726" v="880" actId="207"/>
          <ac:spMkLst>
            <pc:docMk/>
            <pc:sldMk cId="1207499673" sldId="4276"/>
            <ac:spMk id="207" creationId="{B4CAA9BC-DB2A-4098-AD2E-35D27DA33611}"/>
          </ac:spMkLst>
        </pc:spChg>
        <pc:spChg chg="mod">
          <ac:chgData name="Jason Weber" userId="db4f6e29-e061-4d8c-bbe5-9046a4e9f0c6" providerId="ADAL" clId="{7C34AF26-5AA5-4065-A394-E7444A295014}" dt="2019-10-06T23:48:47.726" v="880" actId="207"/>
          <ac:spMkLst>
            <pc:docMk/>
            <pc:sldMk cId="1207499673" sldId="4276"/>
            <ac:spMk id="209" creationId="{CD02D2D3-F819-482E-A56E-1B5446012D83}"/>
          </ac:spMkLst>
        </pc:spChg>
        <pc:spChg chg="mod">
          <ac:chgData name="Jason Weber" userId="db4f6e29-e061-4d8c-bbe5-9046a4e9f0c6" providerId="ADAL" clId="{7C34AF26-5AA5-4065-A394-E7444A295014}" dt="2019-10-06T23:48:47.726" v="880" actId="207"/>
          <ac:spMkLst>
            <pc:docMk/>
            <pc:sldMk cId="1207499673" sldId="4276"/>
            <ac:spMk id="210" creationId="{0D4EAB83-3C6A-47FD-8283-D392AB95CBF1}"/>
          </ac:spMkLst>
        </pc:spChg>
        <pc:spChg chg="mod">
          <ac:chgData name="Jason Weber" userId="db4f6e29-e061-4d8c-bbe5-9046a4e9f0c6" providerId="ADAL" clId="{7C34AF26-5AA5-4065-A394-E7444A295014}" dt="2019-10-06T23:48:47.726" v="880" actId="207"/>
          <ac:spMkLst>
            <pc:docMk/>
            <pc:sldMk cId="1207499673" sldId="4276"/>
            <ac:spMk id="241" creationId="{B0E17F4A-0BD8-4727-BADB-076DF73EF003}"/>
          </ac:spMkLst>
        </pc:spChg>
        <pc:spChg chg="mod">
          <ac:chgData name="Jason Weber" userId="db4f6e29-e061-4d8c-bbe5-9046a4e9f0c6" providerId="ADAL" clId="{7C34AF26-5AA5-4065-A394-E7444A295014}" dt="2019-10-06T23:48:47.726" v="880" actId="207"/>
          <ac:spMkLst>
            <pc:docMk/>
            <pc:sldMk cId="1207499673" sldId="4276"/>
            <ac:spMk id="242" creationId="{195143C4-05BD-4D29-9061-5D8598DE25F8}"/>
          </ac:spMkLst>
        </pc:spChg>
        <pc:spChg chg="mod">
          <ac:chgData name="Jason Weber" userId="db4f6e29-e061-4d8c-bbe5-9046a4e9f0c6" providerId="ADAL" clId="{7C34AF26-5AA5-4065-A394-E7444A295014}" dt="2019-10-06T23:48:47.726" v="880" actId="207"/>
          <ac:spMkLst>
            <pc:docMk/>
            <pc:sldMk cId="1207499673" sldId="4276"/>
            <ac:spMk id="265" creationId="{D2EF1F0C-0A87-43CA-A11D-C778996AD897}"/>
          </ac:spMkLst>
        </pc:spChg>
        <pc:spChg chg="mod">
          <ac:chgData name="Jason Weber" userId="db4f6e29-e061-4d8c-bbe5-9046a4e9f0c6" providerId="ADAL" clId="{7C34AF26-5AA5-4065-A394-E7444A295014}" dt="2019-10-06T23:48:47.726" v="880" actId="207"/>
          <ac:spMkLst>
            <pc:docMk/>
            <pc:sldMk cId="1207499673" sldId="4276"/>
            <ac:spMk id="288" creationId="{156B7475-2851-4A7A-B4C7-DA9EA9591B18}"/>
          </ac:spMkLst>
        </pc:spChg>
        <pc:spChg chg="mod">
          <ac:chgData name="Jason Weber" userId="db4f6e29-e061-4d8c-bbe5-9046a4e9f0c6" providerId="ADAL" clId="{7C34AF26-5AA5-4065-A394-E7444A295014}" dt="2019-10-06T23:48:47.726" v="880" actId="207"/>
          <ac:spMkLst>
            <pc:docMk/>
            <pc:sldMk cId="1207499673" sldId="4276"/>
            <ac:spMk id="320" creationId="{73C6501A-61C0-491F-9B15-975E28DB8E14}"/>
          </ac:spMkLst>
        </pc:spChg>
        <pc:spChg chg="mod">
          <ac:chgData name="Jason Weber" userId="db4f6e29-e061-4d8c-bbe5-9046a4e9f0c6" providerId="ADAL" clId="{7C34AF26-5AA5-4065-A394-E7444A295014}" dt="2019-10-06T23:48:47.726" v="880" actId="207"/>
          <ac:spMkLst>
            <pc:docMk/>
            <pc:sldMk cId="1207499673" sldId="4276"/>
            <ac:spMk id="336" creationId="{31944A7A-9712-4A5B-A4A2-F44637704F9D}"/>
          </ac:spMkLst>
        </pc:spChg>
        <pc:spChg chg="mod">
          <ac:chgData name="Jason Weber" userId="db4f6e29-e061-4d8c-bbe5-9046a4e9f0c6" providerId="ADAL" clId="{7C34AF26-5AA5-4065-A394-E7444A295014}" dt="2019-10-06T23:48:47.726" v="880" actId="207"/>
          <ac:spMkLst>
            <pc:docMk/>
            <pc:sldMk cId="1207499673" sldId="4276"/>
            <ac:spMk id="351" creationId="{07A76B44-ADC6-4969-A91F-14F3BA175299}"/>
          </ac:spMkLst>
        </pc:spChg>
        <pc:spChg chg="mod">
          <ac:chgData name="Jason Weber" userId="db4f6e29-e061-4d8c-bbe5-9046a4e9f0c6" providerId="ADAL" clId="{7C34AF26-5AA5-4065-A394-E7444A295014}" dt="2019-10-06T23:48:47.726" v="880" actId="207"/>
          <ac:spMkLst>
            <pc:docMk/>
            <pc:sldMk cId="1207499673" sldId="4276"/>
            <ac:spMk id="357" creationId="{269F7F25-3314-49CE-B4D7-7700658E6913}"/>
          </ac:spMkLst>
        </pc:spChg>
        <pc:spChg chg="mod">
          <ac:chgData name="Jason Weber" userId="db4f6e29-e061-4d8c-bbe5-9046a4e9f0c6" providerId="ADAL" clId="{7C34AF26-5AA5-4065-A394-E7444A295014}" dt="2019-10-06T23:48:47.726" v="880" actId="207"/>
          <ac:spMkLst>
            <pc:docMk/>
            <pc:sldMk cId="1207499673" sldId="4276"/>
            <ac:spMk id="365" creationId="{934902B1-4CA0-43E3-AF4B-E48FE64F9F86}"/>
          </ac:spMkLst>
        </pc:spChg>
        <pc:spChg chg="mod">
          <ac:chgData name="Jason Weber" userId="db4f6e29-e061-4d8c-bbe5-9046a4e9f0c6" providerId="ADAL" clId="{7C34AF26-5AA5-4065-A394-E7444A295014}" dt="2019-10-06T23:48:47.726" v="880" actId="207"/>
          <ac:spMkLst>
            <pc:docMk/>
            <pc:sldMk cId="1207499673" sldId="4276"/>
            <ac:spMk id="604" creationId="{77124DAA-3F06-4C2C-A22E-AB1908818C08}"/>
          </ac:spMkLst>
        </pc:spChg>
        <pc:spChg chg="mod">
          <ac:chgData name="Jason Weber" userId="db4f6e29-e061-4d8c-bbe5-9046a4e9f0c6" providerId="ADAL" clId="{7C34AF26-5AA5-4065-A394-E7444A295014}" dt="2019-10-06T23:48:47.726" v="880" actId="207"/>
          <ac:spMkLst>
            <pc:docMk/>
            <pc:sldMk cId="1207499673" sldId="4276"/>
            <ac:spMk id="609" creationId="{40E6E927-BD6D-4581-8CDA-D4918E02C533}"/>
          </ac:spMkLst>
        </pc:spChg>
        <pc:spChg chg="mod">
          <ac:chgData name="Jason Weber" userId="db4f6e29-e061-4d8c-bbe5-9046a4e9f0c6" providerId="ADAL" clId="{7C34AF26-5AA5-4065-A394-E7444A295014}" dt="2019-10-06T23:48:47.726" v="880" actId="207"/>
          <ac:spMkLst>
            <pc:docMk/>
            <pc:sldMk cId="1207499673" sldId="4276"/>
            <ac:spMk id="620" creationId="{9FCEF755-0468-49DE-895D-84EBE4C41281}"/>
          </ac:spMkLst>
        </pc:spChg>
        <pc:spChg chg="mod">
          <ac:chgData name="Jason Weber" userId="db4f6e29-e061-4d8c-bbe5-9046a4e9f0c6" providerId="ADAL" clId="{7C34AF26-5AA5-4065-A394-E7444A295014}" dt="2019-10-06T23:48:47.726" v="880" actId="207"/>
          <ac:spMkLst>
            <pc:docMk/>
            <pc:sldMk cId="1207499673" sldId="4276"/>
            <ac:spMk id="621" creationId="{867A7FD2-A942-4D97-BC46-7DD3D5DF26DE}"/>
          </ac:spMkLst>
        </pc:spChg>
        <pc:spChg chg="mod">
          <ac:chgData name="Jason Weber" userId="db4f6e29-e061-4d8c-bbe5-9046a4e9f0c6" providerId="ADAL" clId="{7C34AF26-5AA5-4065-A394-E7444A295014}" dt="2019-10-06T23:48:47.726" v="880" actId="207"/>
          <ac:spMkLst>
            <pc:docMk/>
            <pc:sldMk cId="1207499673" sldId="4276"/>
            <ac:spMk id="622" creationId="{E59F3616-109D-43BA-BD45-EED0127D5694}"/>
          </ac:spMkLst>
        </pc:spChg>
        <pc:spChg chg="mod">
          <ac:chgData name="Jason Weber" userId="db4f6e29-e061-4d8c-bbe5-9046a4e9f0c6" providerId="ADAL" clId="{7C34AF26-5AA5-4065-A394-E7444A295014}" dt="2019-10-06T23:48:47.726" v="880" actId="207"/>
          <ac:spMkLst>
            <pc:docMk/>
            <pc:sldMk cId="1207499673" sldId="4276"/>
            <ac:spMk id="624" creationId="{C120AF92-C004-4EDF-A1B0-C9DE7FA76AAA}"/>
          </ac:spMkLst>
        </pc:spChg>
        <pc:grpChg chg="mod">
          <ac:chgData name="Jason Weber" userId="db4f6e29-e061-4d8c-bbe5-9046a4e9f0c6" providerId="ADAL" clId="{7C34AF26-5AA5-4065-A394-E7444A295014}" dt="2019-10-06T23:48:47.726" v="880" actId="207"/>
          <ac:grpSpMkLst>
            <pc:docMk/>
            <pc:sldMk cId="1207499673" sldId="4276"/>
            <ac:grpSpMk id="50" creationId="{694539AF-71B9-4F7F-AC0B-C9E7670D4565}"/>
          </ac:grpSpMkLst>
        </pc:grpChg>
        <pc:grpChg chg="mod">
          <ac:chgData name="Jason Weber" userId="db4f6e29-e061-4d8c-bbe5-9046a4e9f0c6" providerId="ADAL" clId="{7C34AF26-5AA5-4065-A394-E7444A295014}" dt="2019-10-06T23:48:47.726" v="880" actId="207"/>
          <ac:grpSpMkLst>
            <pc:docMk/>
            <pc:sldMk cId="1207499673" sldId="4276"/>
            <ac:grpSpMk id="51" creationId="{3C419257-3196-4CC8-BB51-3CD7CE402E31}"/>
          </ac:grpSpMkLst>
        </pc:grpChg>
        <pc:grpChg chg="mod">
          <ac:chgData name="Jason Weber" userId="db4f6e29-e061-4d8c-bbe5-9046a4e9f0c6" providerId="ADAL" clId="{7C34AF26-5AA5-4065-A394-E7444A295014}" dt="2019-10-06T23:48:47.726" v="880" actId="207"/>
          <ac:grpSpMkLst>
            <pc:docMk/>
            <pc:sldMk cId="1207499673" sldId="4276"/>
            <ac:grpSpMk id="52" creationId="{C2FFF8EB-74EB-4EA0-B2E4-00970A9B2B1C}"/>
          </ac:grpSpMkLst>
        </pc:grpChg>
        <pc:grpChg chg="mod">
          <ac:chgData name="Jason Weber" userId="db4f6e29-e061-4d8c-bbe5-9046a4e9f0c6" providerId="ADAL" clId="{7C34AF26-5AA5-4065-A394-E7444A295014}" dt="2019-10-06T23:48:47.726" v="880" actId="207"/>
          <ac:grpSpMkLst>
            <pc:docMk/>
            <pc:sldMk cId="1207499673" sldId="4276"/>
            <ac:grpSpMk id="53" creationId="{6EA9142C-2393-4823-9E40-1166AC188511}"/>
          </ac:grpSpMkLst>
        </pc:grpChg>
        <pc:grpChg chg="mod">
          <ac:chgData name="Jason Weber" userId="db4f6e29-e061-4d8c-bbe5-9046a4e9f0c6" providerId="ADAL" clId="{7C34AF26-5AA5-4065-A394-E7444A295014}" dt="2019-10-06T23:48:47.726" v="880" actId="207"/>
          <ac:grpSpMkLst>
            <pc:docMk/>
            <pc:sldMk cId="1207499673" sldId="4276"/>
            <ac:grpSpMk id="54" creationId="{DEF2DE85-8C5A-4222-808B-944707DA0AAA}"/>
          </ac:grpSpMkLst>
        </pc:grpChg>
        <pc:grpChg chg="mod">
          <ac:chgData name="Jason Weber" userId="db4f6e29-e061-4d8c-bbe5-9046a4e9f0c6" providerId="ADAL" clId="{7C34AF26-5AA5-4065-A394-E7444A295014}" dt="2019-10-06T23:48:47.726" v="880" actId="207"/>
          <ac:grpSpMkLst>
            <pc:docMk/>
            <pc:sldMk cId="1207499673" sldId="4276"/>
            <ac:grpSpMk id="55" creationId="{6DD26E70-2936-4968-9A0C-995280F501CC}"/>
          </ac:grpSpMkLst>
        </pc:grpChg>
        <pc:grpChg chg="mod">
          <ac:chgData name="Jason Weber" userId="db4f6e29-e061-4d8c-bbe5-9046a4e9f0c6" providerId="ADAL" clId="{7C34AF26-5AA5-4065-A394-E7444A295014}" dt="2019-10-06T23:48:47.726" v="880" actId="207"/>
          <ac:grpSpMkLst>
            <pc:docMk/>
            <pc:sldMk cId="1207499673" sldId="4276"/>
            <ac:grpSpMk id="56" creationId="{67889C5A-71F2-4CF4-812F-C59E0EB5D09A}"/>
          </ac:grpSpMkLst>
        </pc:grpChg>
        <pc:grpChg chg="mod">
          <ac:chgData name="Jason Weber" userId="db4f6e29-e061-4d8c-bbe5-9046a4e9f0c6" providerId="ADAL" clId="{7C34AF26-5AA5-4065-A394-E7444A295014}" dt="2019-10-06T23:48:47.726" v="880" actId="207"/>
          <ac:grpSpMkLst>
            <pc:docMk/>
            <pc:sldMk cId="1207499673" sldId="4276"/>
            <ac:grpSpMk id="57" creationId="{B7DC3CCD-9C47-4CE4-84E8-2026525935A1}"/>
          </ac:grpSpMkLst>
        </pc:grpChg>
        <pc:grpChg chg="mod">
          <ac:chgData name="Jason Weber" userId="db4f6e29-e061-4d8c-bbe5-9046a4e9f0c6" providerId="ADAL" clId="{7C34AF26-5AA5-4065-A394-E7444A295014}" dt="2019-10-06T23:48:47.726" v="880" actId="207"/>
          <ac:grpSpMkLst>
            <pc:docMk/>
            <pc:sldMk cId="1207499673" sldId="4276"/>
            <ac:grpSpMk id="58" creationId="{B2160913-A9E4-4793-9A9F-C7607B0CF6B7}"/>
          </ac:grpSpMkLst>
        </pc:grpChg>
        <pc:grpChg chg="mod">
          <ac:chgData name="Jason Weber" userId="db4f6e29-e061-4d8c-bbe5-9046a4e9f0c6" providerId="ADAL" clId="{7C34AF26-5AA5-4065-A394-E7444A295014}" dt="2019-10-06T23:48:47.726" v="880" actId="207"/>
          <ac:grpSpMkLst>
            <pc:docMk/>
            <pc:sldMk cId="1207499673" sldId="4276"/>
            <ac:grpSpMk id="59" creationId="{ACB0A3E7-C01F-4A7B-8DB2-59FDC06AF860}"/>
          </ac:grpSpMkLst>
        </pc:grpChg>
        <pc:grpChg chg="mod">
          <ac:chgData name="Jason Weber" userId="db4f6e29-e061-4d8c-bbe5-9046a4e9f0c6" providerId="ADAL" clId="{7C34AF26-5AA5-4065-A394-E7444A295014}" dt="2019-10-06T23:48:47.726" v="880" actId="207"/>
          <ac:grpSpMkLst>
            <pc:docMk/>
            <pc:sldMk cId="1207499673" sldId="4276"/>
            <ac:grpSpMk id="187" creationId="{8366AB7F-70F3-47AE-849A-84C53BFA14C7}"/>
          </ac:grpSpMkLst>
        </pc:grpChg>
        <pc:grpChg chg="mod">
          <ac:chgData name="Jason Weber" userId="db4f6e29-e061-4d8c-bbe5-9046a4e9f0c6" providerId="ADAL" clId="{7C34AF26-5AA5-4065-A394-E7444A295014}" dt="2019-10-06T23:48:47.726" v="880" actId="207"/>
          <ac:grpSpMkLst>
            <pc:docMk/>
            <pc:sldMk cId="1207499673" sldId="4276"/>
            <ac:grpSpMk id="264" creationId="{22F45424-491A-4ABA-B22B-6085E8410628}"/>
          </ac:grpSpMkLst>
        </pc:grpChg>
        <pc:cxnChg chg="mod">
          <ac:chgData name="Jason Weber" userId="db4f6e29-e061-4d8c-bbe5-9046a4e9f0c6" providerId="ADAL" clId="{7C34AF26-5AA5-4065-A394-E7444A295014}" dt="2019-10-06T23:48:47.726" v="880" actId="207"/>
          <ac:cxnSpMkLst>
            <pc:docMk/>
            <pc:sldMk cId="1207499673" sldId="4276"/>
            <ac:cxnSpMk id="599" creationId="{37640E3C-C888-4E6C-A273-4D944F44E608}"/>
          </ac:cxnSpMkLst>
        </pc:cxnChg>
      </pc:sldChg>
      <pc:sldChg chg="modSp mod modShow">
        <pc:chgData name="Jason Weber" userId="db4f6e29-e061-4d8c-bbe5-9046a4e9f0c6" providerId="ADAL" clId="{7C34AF26-5AA5-4065-A394-E7444A295014}" dt="2019-10-07T00:31:51.607" v="1155" actId="1076"/>
        <pc:sldMkLst>
          <pc:docMk/>
          <pc:sldMk cId="4287202152" sldId="4277"/>
        </pc:sldMkLst>
        <pc:spChg chg="mod">
          <ac:chgData name="Jason Weber" userId="db4f6e29-e061-4d8c-bbe5-9046a4e9f0c6" providerId="ADAL" clId="{7C34AF26-5AA5-4065-A394-E7444A295014}" dt="2019-10-06T23:30:47.360" v="692" actId="207"/>
          <ac:spMkLst>
            <pc:docMk/>
            <pc:sldMk cId="4287202152" sldId="4277"/>
            <ac:spMk id="190" creationId="{59C43D5A-652D-4C76-B31F-1299621B3D76}"/>
          </ac:spMkLst>
        </pc:spChg>
        <pc:grpChg chg="mod">
          <ac:chgData name="Jason Weber" userId="db4f6e29-e061-4d8c-bbe5-9046a4e9f0c6" providerId="ADAL" clId="{7C34AF26-5AA5-4065-A394-E7444A295014}" dt="2019-10-07T00:31:51.607" v="1155" actId="1076"/>
          <ac:grpSpMkLst>
            <pc:docMk/>
            <pc:sldMk cId="4287202152" sldId="4277"/>
            <ac:grpSpMk id="154" creationId="{30D3103E-8B19-43F0-A682-F4FE11C1DDA7}"/>
          </ac:grpSpMkLst>
        </pc:grpChg>
        <pc:grpChg chg="mod">
          <ac:chgData name="Jason Weber" userId="db4f6e29-e061-4d8c-bbe5-9046a4e9f0c6" providerId="ADAL" clId="{7C34AF26-5AA5-4065-A394-E7444A295014}" dt="2019-10-07T00:31:51.607" v="1155" actId="1076"/>
          <ac:grpSpMkLst>
            <pc:docMk/>
            <pc:sldMk cId="4287202152" sldId="4277"/>
            <ac:grpSpMk id="156" creationId="{15B4607F-F728-4F6C-B300-7137B53ED2EF}"/>
          </ac:grpSpMkLst>
        </pc:grpChg>
        <pc:grpChg chg="mod">
          <ac:chgData name="Jason Weber" userId="db4f6e29-e061-4d8c-bbe5-9046a4e9f0c6" providerId="ADAL" clId="{7C34AF26-5AA5-4065-A394-E7444A295014}" dt="2019-10-07T00:31:34.474" v="1154" actId="207"/>
          <ac:grpSpMkLst>
            <pc:docMk/>
            <pc:sldMk cId="4287202152" sldId="4277"/>
            <ac:grpSpMk id="189" creationId="{627B442F-7924-4B83-AF84-E487F85EE7FF}"/>
          </ac:grpSpMkLst>
        </pc:grpChg>
      </pc:sldChg>
      <pc:sldChg chg="addSp delSp modSp del ord setBg addAnim delAnim modAnim">
        <pc:chgData name="Jason Weber" userId="db4f6e29-e061-4d8c-bbe5-9046a4e9f0c6" providerId="ADAL" clId="{7C34AF26-5AA5-4065-A394-E7444A295014}" dt="2019-10-07T00:33:47.729" v="1157" actId="47"/>
        <pc:sldMkLst>
          <pc:docMk/>
          <pc:sldMk cId="3519481219" sldId="4278"/>
        </pc:sldMkLst>
        <pc:spChg chg="add del">
          <ac:chgData name="Jason Weber" userId="db4f6e29-e061-4d8c-bbe5-9046a4e9f0c6" providerId="ADAL" clId="{7C34AF26-5AA5-4065-A394-E7444A295014}" dt="2019-10-06T23:29:29.833" v="684" actId="478"/>
          <ac:spMkLst>
            <pc:docMk/>
            <pc:sldMk cId="3519481219" sldId="4278"/>
            <ac:spMk id="5" creationId="{C6D02AC5-F031-4A5F-B5C3-51C8C8F4D76B}"/>
          </ac:spMkLst>
        </pc:spChg>
        <pc:spChg chg="add del">
          <ac:chgData name="Jason Weber" userId="db4f6e29-e061-4d8c-bbe5-9046a4e9f0c6" providerId="ADAL" clId="{7C34AF26-5AA5-4065-A394-E7444A295014}" dt="2019-10-06T23:29:27.585" v="683" actId="478"/>
          <ac:spMkLst>
            <pc:docMk/>
            <pc:sldMk cId="3519481219" sldId="4278"/>
            <ac:spMk id="14" creationId="{6ED10343-9CB4-42B6-AFE0-B6BBBEE57DDC}"/>
          </ac:spMkLst>
        </pc:spChg>
        <pc:spChg chg="mod">
          <ac:chgData name="Jason Weber" userId="db4f6e29-e061-4d8c-bbe5-9046a4e9f0c6" providerId="ADAL" clId="{7C34AF26-5AA5-4065-A394-E7444A295014}" dt="2019-10-07T00:33:14.727" v="1156" actId="164"/>
          <ac:spMkLst>
            <pc:docMk/>
            <pc:sldMk cId="3519481219" sldId="4278"/>
            <ac:spMk id="102" creationId="{14AD1910-F45D-426D-A6D4-C13E5D52A5B6}"/>
          </ac:spMkLst>
        </pc:spChg>
        <pc:spChg chg="add del mod">
          <ac:chgData name="Jason Weber" userId="db4f6e29-e061-4d8c-bbe5-9046a4e9f0c6" providerId="ADAL" clId="{7C34AF26-5AA5-4065-A394-E7444A295014}" dt="2019-10-07T00:33:14.727" v="1156" actId="164"/>
          <ac:spMkLst>
            <pc:docMk/>
            <pc:sldMk cId="3519481219" sldId="4278"/>
            <ac:spMk id="167" creationId="{A9B430C8-963C-48DD-AB70-561D66AD3DA3}"/>
          </ac:spMkLst>
        </pc:spChg>
        <pc:spChg chg="mod">
          <ac:chgData name="Jason Weber" userId="db4f6e29-e061-4d8c-bbe5-9046a4e9f0c6" providerId="ADAL" clId="{7C34AF26-5AA5-4065-A394-E7444A295014}" dt="2019-10-07T00:33:14.727" v="1156" actId="164"/>
          <ac:spMkLst>
            <pc:docMk/>
            <pc:sldMk cId="3519481219" sldId="4278"/>
            <ac:spMk id="1153" creationId="{98359A4A-B129-42F9-93D4-CDBAFEC994CA}"/>
          </ac:spMkLst>
        </pc:spChg>
        <pc:spChg chg="mod">
          <ac:chgData name="Jason Weber" userId="db4f6e29-e061-4d8c-bbe5-9046a4e9f0c6" providerId="ADAL" clId="{7C34AF26-5AA5-4065-A394-E7444A295014}" dt="2019-10-07T00:33:14.727" v="1156" actId="164"/>
          <ac:spMkLst>
            <pc:docMk/>
            <pc:sldMk cId="3519481219" sldId="4278"/>
            <ac:spMk id="1155" creationId="{EDB4CB2B-975D-4345-8C2F-64BCFB4453F4}"/>
          </ac:spMkLst>
        </pc:spChg>
        <pc:spChg chg="mod">
          <ac:chgData name="Jason Weber" userId="db4f6e29-e061-4d8c-bbe5-9046a4e9f0c6" providerId="ADAL" clId="{7C34AF26-5AA5-4065-A394-E7444A295014}" dt="2019-10-07T00:33:14.727" v="1156" actId="164"/>
          <ac:spMkLst>
            <pc:docMk/>
            <pc:sldMk cId="3519481219" sldId="4278"/>
            <ac:spMk id="1156" creationId="{D92DBBD5-C0F5-4EB6-8735-0C58C7E4666B}"/>
          </ac:spMkLst>
        </pc:spChg>
        <pc:spChg chg="mod">
          <ac:chgData name="Jason Weber" userId="db4f6e29-e061-4d8c-bbe5-9046a4e9f0c6" providerId="ADAL" clId="{7C34AF26-5AA5-4065-A394-E7444A295014}" dt="2019-10-07T00:33:14.727" v="1156" actId="164"/>
          <ac:spMkLst>
            <pc:docMk/>
            <pc:sldMk cId="3519481219" sldId="4278"/>
            <ac:spMk id="1157" creationId="{694C6B4C-20FA-40B3-BBB9-AEE49A17B883}"/>
          </ac:spMkLst>
        </pc:spChg>
        <pc:spChg chg="mod">
          <ac:chgData name="Jason Weber" userId="db4f6e29-e061-4d8c-bbe5-9046a4e9f0c6" providerId="ADAL" clId="{7C34AF26-5AA5-4065-A394-E7444A295014}" dt="2019-10-07T00:33:14.727" v="1156" actId="164"/>
          <ac:spMkLst>
            <pc:docMk/>
            <pc:sldMk cId="3519481219" sldId="4278"/>
            <ac:spMk id="1410" creationId="{08BC4F34-1124-40E3-A2AD-07F52D235948}"/>
          </ac:spMkLst>
        </pc:spChg>
        <pc:spChg chg="add del mod">
          <ac:chgData name="Jason Weber" userId="db4f6e29-e061-4d8c-bbe5-9046a4e9f0c6" providerId="ADAL" clId="{7C34AF26-5AA5-4065-A394-E7444A295014}" dt="2019-10-07T00:33:14.727" v="1156" actId="164"/>
          <ac:spMkLst>
            <pc:docMk/>
            <pc:sldMk cId="3519481219" sldId="4278"/>
            <ac:spMk id="1414" creationId="{9E406C33-1753-4E66-9A0F-FF2C0BA27FD4}"/>
          </ac:spMkLst>
        </pc:spChg>
        <pc:spChg chg="mod topLvl">
          <ac:chgData name="Jason Weber" userId="db4f6e29-e061-4d8c-bbe5-9046a4e9f0c6" providerId="ADAL" clId="{7C34AF26-5AA5-4065-A394-E7444A295014}" dt="2019-10-06T23:29:21.825" v="678" actId="165"/>
          <ac:spMkLst>
            <pc:docMk/>
            <pc:sldMk cId="3519481219" sldId="4278"/>
            <ac:spMk id="2048" creationId="{52DD554B-B372-4C08-9524-8A99BD279781}"/>
          </ac:spMkLst>
        </pc:spChg>
        <pc:spChg chg="mod">
          <ac:chgData name="Jason Weber" userId="db4f6e29-e061-4d8c-bbe5-9046a4e9f0c6" providerId="ADAL" clId="{7C34AF26-5AA5-4065-A394-E7444A295014}" dt="2019-10-07T00:33:14.727" v="1156" actId="164"/>
          <ac:spMkLst>
            <pc:docMk/>
            <pc:sldMk cId="3519481219" sldId="4278"/>
            <ac:spMk id="2053" creationId="{6A21AF48-47B0-41B0-9C31-AC7B5A1AE39D}"/>
          </ac:spMkLst>
        </pc:spChg>
        <pc:spChg chg="mod">
          <ac:chgData name="Jason Weber" userId="db4f6e29-e061-4d8c-bbe5-9046a4e9f0c6" providerId="ADAL" clId="{7C34AF26-5AA5-4065-A394-E7444A295014}" dt="2019-10-07T00:33:14.727" v="1156" actId="164"/>
          <ac:spMkLst>
            <pc:docMk/>
            <pc:sldMk cId="3519481219" sldId="4278"/>
            <ac:spMk id="2063" creationId="{360F8176-8722-4CBC-8707-B8BA5D27FD0D}"/>
          </ac:spMkLst>
        </pc:spChg>
        <pc:spChg chg="mod">
          <ac:chgData name="Jason Weber" userId="db4f6e29-e061-4d8c-bbe5-9046a4e9f0c6" providerId="ADAL" clId="{7C34AF26-5AA5-4065-A394-E7444A295014}" dt="2019-10-07T00:33:14.727" v="1156" actId="164"/>
          <ac:spMkLst>
            <pc:docMk/>
            <pc:sldMk cId="3519481219" sldId="4278"/>
            <ac:spMk id="2065" creationId="{BBD102A5-DA3D-49B4-B207-C9787B03CA85}"/>
          </ac:spMkLst>
        </pc:spChg>
        <pc:spChg chg="mod">
          <ac:chgData name="Jason Weber" userId="db4f6e29-e061-4d8c-bbe5-9046a4e9f0c6" providerId="ADAL" clId="{7C34AF26-5AA5-4065-A394-E7444A295014}" dt="2019-10-07T00:33:14.727" v="1156" actId="164"/>
          <ac:spMkLst>
            <pc:docMk/>
            <pc:sldMk cId="3519481219" sldId="4278"/>
            <ac:spMk id="2066" creationId="{888E3367-8F4A-469A-A197-9463A281A025}"/>
          </ac:spMkLst>
        </pc:spChg>
        <pc:spChg chg="mod">
          <ac:chgData name="Jason Weber" userId="db4f6e29-e061-4d8c-bbe5-9046a4e9f0c6" providerId="ADAL" clId="{7C34AF26-5AA5-4065-A394-E7444A295014}" dt="2019-10-07T00:33:14.727" v="1156" actId="164"/>
          <ac:spMkLst>
            <pc:docMk/>
            <pc:sldMk cId="3519481219" sldId="4278"/>
            <ac:spMk id="2067" creationId="{73F27B4E-DB1C-4D87-A268-F89D7233AC7D}"/>
          </ac:spMkLst>
        </pc:spChg>
        <pc:spChg chg="mod">
          <ac:chgData name="Jason Weber" userId="db4f6e29-e061-4d8c-bbe5-9046a4e9f0c6" providerId="ADAL" clId="{7C34AF26-5AA5-4065-A394-E7444A295014}" dt="2019-10-07T00:33:14.727" v="1156" actId="164"/>
          <ac:spMkLst>
            <pc:docMk/>
            <pc:sldMk cId="3519481219" sldId="4278"/>
            <ac:spMk id="2068" creationId="{0D748B18-7213-4A27-B099-3DB59785EF04}"/>
          </ac:spMkLst>
        </pc:spChg>
        <pc:spChg chg="mod">
          <ac:chgData name="Jason Weber" userId="db4f6e29-e061-4d8c-bbe5-9046a4e9f0c6" providerId="ADAL" clId="{7C34AF26-5AA5-4065-A394-E7444A295014}" dt="2019-10-07T00:33:14.727" v="1156" actId="164"/>
          <ac:spMkLst>
            <pc:docMk/>
            <pc:sldMk cId="3519481219" sldId="4278"/>
            <ac:spMk id="2069" creationId="{E8B9509F-CAAE-4D11-9E82-DF0D6055E26A}"/>
          </ac:spMkLst>
        </pc:spChg>
        <pc:spChg chg="mod">
          <ac:chgData name="Jason Weber" userId="db4f6e29-e061-4d8c-bbe5-9046a4e9f0c6" providerId="ADAL" clId="{7C34AF26-5AA5-4065-A394-E7444A295014}" dt="2019-10-07T00:33:14.727" v="1156" actId="164"/>
          <ac:spMkLst>
            <pc:docMk/>
            <pc:sldMk cId="3519481219" sldId="4278"/>
            <ac:spMk id="2071" creationId="{A21BF45E-C244-4E1C-98E5-02867DD8D364}"/>
          </ac:spMkLst>
        </pc:spChg>
        <pc:spChg chg="mod">
          <ac:chgData name="Jason Weber" userId="db4f6e29-e061-4d8c-bbe5-9046a4e9f0c6" providerId="ADAL" clId="{7C34AF26-5AA5-4065-A394-E7444A295014}" dt="2019-10-07T00:33:14.727" v="1156" actId="164"/>
          <ac:spMkLst>
            <pc:docMk/>
            <pc:sldMk cId="3519481219" sldId="4278"/>
            <ac:spMk id="2072" creationId="{1EE9BCA9-550B-4D6D-A675-B79953855378}"/>
          </ac:spMkLst>
        </pc:spChg>
        <pc:spChg chg="mod">
          <ac:chgData name="Jason Weber" userId="db4f6e29-e061-4d8c-bbe5-9046a4e9f0c6" providerId="ADAL" clId="{7C34AF26-5AA5-4065-A394-E7444A295014}" dt="2019-10-07T00:33:14.727" v="1156" actId="164"/>
          <ac:spMkLst>
            <pc:docMk/>
            <pc:sldMk cId="3519481219" sldId="4278"/>
            <ac:spMk id="2073" creationId="{5D6C1C28-94A3-43E0-960E-620048986EAB}"/>
          </ac:spMkLst>
        </pc:spChg>
        <pc:spChg chg="mod">
          <ac:chgData name="Jason Weber" userId="db4f6e29-e061-4d8c-bbe5-9046a4e9f0c6" providerId="ADAL" clId="{7C34AF26-5AA5-4065-A394-E7444A295014}" dt="2019-10-07T00:33:14.727" v="1156" actId="164"/>
          <ac:spMkLst>
            <pc:docMk/>
            <pc:sldMk cId="3519481219" sldId="4278"/>
            <ac:spMk id="2075" creationId="{3DD4CFAD-FF0F-406D-8C5C-B753B31488F1}"/>
          </ac:spMkLst>
        </pc:spChg>
        <pc:spChg chg="mod">
          <ac:chgData name="Jason Weber" userId="db4f6e29-e061-4d8c-bbe5-9046a4e9f0c6" providerId="ADAL" clId="{7C34AF26-5AA5-4065-A394-E7444A295014}" dt="2019-10-07T00:33:14.727" v="1156" actId="164"/>
          <ac:spMkLst>
            <pc:docMk/>
            <pc:sldMk cId="3519481219" sldId="4278"/>
            <ac:spMk id="2080" creationId="{4D789BF0-7F94-4C85-8B04-510EE8830176}"/>
          </ac:spMkLst>
        </pc:spChg>
        <pc:spChg chg="mod">
          <ac:chgData name="Jason Weber" userId="db4f6e29-e061-4d8c-bbe5-9046a4e9f0c6" providerId="ADAL" clId="{7C34AF26-5AA5-4065-A394-E7444A295014}" dt="2019-10-07T00:33:14.727" v="1156" actId="164"/>
          <ac:spMkLst>
            <pc:docMk/>
            <pc:sldMk cId="3519481219" sldId="4278"/>
            <ac:spMk id="2081" creationId="{FF4AC6FE-2AB6-4496-8583-94F2961EFDB8}"/>
          </ac:spMkLst>
        </pc:spChg>
        <pc:spChg chg="mod">
          <ac:chgData name="Jason Weber" userId="db4f6e29-e061-4d8c-bbe5-9046a4e9f0c6" providerId="ADAL" clId="{7C34AF26-5AA5-4065-A394-E7444A295014}" dt="2019-10-07T00:33:14.727" v="1156" actId="164"/>
          <ac:spMkLst>
            <pc:docMk/>
            <pc:sldMk cId="3519481219" sldId="4278"/>
            <ac:spMk id="2082" creationId="{ACFA0960-6C0C-4482-B763-0F86264B4E41}"/>
          </ac:spMkLst>
        </pc:spChg>
        <pc:spChg chg="mod">
          <ac:chgData name="Jason Weber" userId="db4f6e29-e061-4d8c-bbe5-9046a4e9f0c6" providerId="ADAL" clId="{7C34AF26-5AA5-4065-A394-E7444A295014}" dt="2019-10-07T00:33:14.727" v="1156" actId="164"/>
          <ac:spMkLst>
            <pc:docMk/>
            <pc:sldMk cId="3519481219" sldId="4278"/>
            <ac:spMk id="2083" creationId="{89A28D8D-A9C9-4717-A8F5-3D8D3F8BA09E}"/>
          </ac:spMkLst>
        </pc:spChg>
        <pc:spChg chg="mod">
          <ac:chgData name="Jason Weber" userId="db4f6e29-e061-4d8c-bbe5-9046a4e9f0c6" providerId="ADAL" clId="{7C34AF26-5AA5-4065-A394-E7444A295014}" dt="2019-10-07T00:33:14.727" v="1156" actId="164"/>
          <ac:spMkLst>
            <pc:docMk/>
            <pc:sldMk cId="3519481219" sldId="4278"/>
            <ac:spMk id="2084" creationId="{68DCCED7-BF9F-443F-B70D-22B3221BBD7E}"/>
          </ac:spMkLst>
        </pc:spChg>
        <pc:spChg chg="mod">
          <ac:chgData name="Jason Weber" userId="db4f6e29-e061-4d8c-bbe5-9046a4e9f0c6" providerId="ADAL" clId="{7C34AF26-5AA5-4065-A394-E7444A295014}" dt="2019-10-07T00:33:14.727" v="1156" actId="164"/>
          <ac:spMkLst>
            <pc:docMk/>
            <pc:sldMk cId="3519481219" sldId="4278"/>
            <ac:spMk id="2085" creationId="{004B1CA1-E46C-4B5E-8EA3-BBB6F78C84A5}"/>
          </ac:spMkLst>
        </pc:spChg>
        <pc:spChg chg="mod">
          <ac:chgData name="Jason Weber" userId="db4f6e29-e061-4d8c-bbe5-9046a4e9f0c6" providerId="ADAL" clId="{7C34AF26-5AA5-4065-A394-E7444A295014}" dt="2019-10-07T00:33:14.727" v="1156" actId="164"/>
          <ac:spMkLst>
            <pc:docMk/>
            <pc:sldMk cId="3519481219" sldId="4278"/>
            <ac:spMk id="2086" creationId="{4C5235FE-BC31-4FDA-93DA-9F366C91D179}"/>
          </ac:spMkLst>
        </pc:spChg>
        <pc:spChg chg="mod">
          <ac:chgData name="Jason Weber" userId="db4f6e29-e061-4d8c-bbe5-9046a4e9f0c6" providerId="ADAL" clId="{7C34AF26-5AA5-4065-A394-E7444A295014}" dt="2019-10-07T00:33:14.727" v="1156" actId="164"/>
          <ac:spMkLst>
            <pc:docMk/>
            <pc:sldMk cId="3519481219" sldId="4278"/>
            <ac:spMk id="2087" creationId="{E5E50355-A612-490B-BF49-CA2CE6D4F179}"/>
          </ac:spMkLst>
        </pc:spChg>
        <pc:spChg chg="mod">
          <ac:chgData name="Jason Weber" userId="db4f6e29-e061-4d8c-bbe5-9046a4e9f0c6" providerId="ADAL" clId="{7C34AF26-5AA5-4065-A394-E7444A295014}" dt="2019-10-07T00:33:14.727" v="1156" actId="164"/>
          <ac:spMkLst>
            <pc:docMk/>
            <pc:sldMk cId="3519481219" sldId="4278"/>
            <ac:spMk id="2088" creationId="{7A46A2DD-6631-44B4-834C-D03B81A1BEE0}"/>
          </ac:spMkLst>
        </pc:spChg>
        <pc:spChg chg="mod">
          <ac:chgData name="Jason Weber" userId="db4f6e29-e061-4d8c-bbe5-9046a4e9f0c6" providerId="ADAL" clId="{7C34AF26-5AA5-4065-A394-E7444A295014}" dt="2019-10-07T00:33:14.727" v="1156" actId="164"/>
          <ac:spMkLst>
            <pc:docMk/>
            <pc:sldMk cId="3519481219" sldId="4278"/>
            <ac:spMk id="2089" creationId="{4F284623-13C8-4FDE-833C-4506DB14849F}"/>
          </ac:spMkLst>
        </pc:spChg>
        <pc:spChg chg="mod">
          <ac:chgData name="Jason Weber" userId="db4f6e29-e061-4d8c-bbe5-9046a4e9f0c6" providerId="ADAL" clId="{7C34AF26-5AA5-4065-A394-E7444A295014}" dt="2019-10-07T00:33:14.727" v="1156" actId="164"/>
          <ac:spMkLst>
            <pc:docMk/>
            <pc:sldMk cId="3519481219" sldId="4278"/>
            <ac:spMk id="2094" creationId="{0D67020C-6591-4272-B529-8B358135865F}"/>
          </ac:spMkLst>
        </pc:spChg>
        <pc:grpChg chg="add mod">
          <ac:chgData name="Jason Weber" userId="db4f6e29-e061-4d8c-bbe5-9046a4e9f0c6" providerId="ADAL" clId="{7C34AF26-5AA5-4065-A394-E7444A295014}" dt="2019-10-07T00:33:14.727" v="1156" actId="164"/>
          <ac:grpSpMkLst>
            <pc:docMk/>
            <pc:sldMk cId="3519481219" sldId="4278"/>
            <ac:grpSpMk id="2" creationId="{1760B223-A59E-49FC-B0A6-9A86BAA90426}"/>
          </ac:grpSpMkLst>
        </pc:grpChg>
        <pc:grpChg chg="add del mod">
          <ac:chgData name="Jason Weber" userId="db4f6e29-e061-4d8c-bbe5-9046a4e9f0c6" providerId="ADAL" clId="{7C34AF26-5AA5-4065-A394-E7444A295014}" dt="2019-10-07T00:33:14.727" v="1156" actId="164"/>
          <ac:grpSpMkLst>
            <pc:docMk/>
            <pc:sldMk cId="3519481219" sldId="4278"/>
            <ac:grpSpMk id="115" creationId="{FD0E53F7-8C34-490D-8C03-3A7508748027}"/>
          </ac:grpSpMkLst>
        </pc:grpChg>
        <pc:grpChg chg="mod">
          <ac:chgData name="Jason Weber" userId="db4f6e29-e061-4d8c-bbe5-9046a4e9f0c6" providerId="ADAL" clId="{7C34AF26-5AA5-4065-A394-E7444A295014}" dt="2019-10-07T00:33:14.727" v="1156" actId="164"/>
          <ac:grpSpMkLst>
            <pc:docMk/>
            <pc:sldMk cId="3519481219" sldId="4278"/>
            <ac:grpSpMk id="2109" creationId="{26703F3B-5290-4137-86B1-5315F68C1036}"/>
          </ac:grpSpMkLst>
        </pc:grpChg>
        <pc:picChg chg="mod topLvl">
          <ac:chgData name="Jason Weber" userId="db4f6e29-e061-4d8c-bbe5-9046a4e9f0c6" providerId="ADAL" clId="{7C34AF26-5AA5-4065-A394-E7444A295014}" dt="2019-10-06T23:29:21.825" v="678" actId="165"/>
          <ac:picMkLst>
            <pc:docMk/>
            <pc:sldMk cId="3519481219" sldId="4278"/>
            <ac:picMk id="8" creationId="{DE2E961A-3B4C-4B5B-AE93-3A0D6695CE5C}"/>
          </ac:picMkLst>
        </pc:picChg>
        <pc:cxnChg chg="mod">
          <ac:chgData name="Jason Weber" userId="db4f6e29-e061-4d8c-bbe5-9046a4e9f0c6" providerId="ADAL" clId="{7C34AF26-5AA5-4065-A394-E7444A295014}" dt="2019-10-07T00:33:14.727" v="1156" actId="164"/>
          <ac:cxnSpMkLst>
            <pc:docMk/>
            <pc:sldMk cId="3519481219" sldId="4278"/>
            <ac:cxnSpMk id="12" creationId="{D0333A58-C972-4239-9F02-D31972033817}"/>
          </ac:cxnSpMkLst>
        </pc:cxnChg>
        <pc:cxnChg chg="mod">
          <ac:chgData name="Jason Weber" userId="db4f6e29-e061-4d8c-bbe5-9046a4e9f0c6" providerId="ADAL" clId="{7C34AF26-5AA5-4065-A394-E7444A295014}" dt="2019-10-07T00:33:14.727" v="1156" actId="164"/>
          <ac:cxnSpMkLst>
            <pc:docMk/>
            <pc:sldMk cId="3519481219" sldId="4278"/>
            <ac:cxnSpMk id="30" creationId="{98594A88-9B62-4752-8297-5B532CD32266}"/>
          </ac:cxnSpMkLst>
        </pc:cxnChg>
        <pc:cxnChg chg="mod">
          <ac:chgData name="Jason Weber" userId="db4f6e29-e061-4d8c-bbe5-9046a4e9f0c6" providerId="ADAL" clId="{7C34AF26-5AA5-4065-A394-E7444A295014}" dt="2019-10-07T00:33:14.727" v="1156" actId="164"/>
          <ac:cxnSpMkLst>
            <pc:docMk/>
            <pc:sldMk cId="3519481219" sldId="4278"/>
            <ac:cxnSpMk id="175" creationId="{1089F3C8-845D-4B17-9C17-C388DAED2C76}"/>
          </ac:cxnSpMkLst>
        </pc:cxnChg>
        <pc:cxnChg chg="mod">
          <ac:chgData name="Jason Weber" userId="db4f6e29-e061-4d8c-bbe5-9046a4e9f0c6" providerId="ADAL" clId="{7C34AF26-5AA5-4065-A394-E7444A295014}" dt="2019-10-07T00:33:14.727" v="1156" actId="164"/>
          <ac:cxnSpMkLst>
            <pc:docMk/>
            <pc:sldMk cId="3519481219" sldId="4278"/>
            <ac:cxnSpMk id="184" creationId="{62CA4C57-181F-4D62-946D-3247BFCC245D}"/>
          </ac:cxnSpMkLst>
        </pc:cxnChg>
        <pc:cxnChg chg="mod">
          <ac:chgData name="Jason Weber" userId="db4f6e29-e061-4d8c-bbe5-9046a4e9f0c6" providerId="ADAL" clId="{7C34AF26-5AA5-4065-A394-E7444A295014}" dt="2019-10-07T00:33:14.727" v="1156" actId="164"/>
          <ac:cxnSpMkLst>
            <pc:docMk/>
            <pc:sldMk cId="3519481219" sldId="4278"/>
            <ac:cxnSpMk id="1309" creationId="{EF29A386-62E8-4FFD-9AC1-108F49433A01}"/>
          </ac:cxnSpMkLst>
        </pc:cxnChg>
        <pc:cxnChg chg="mod">
          <ac:chgData name="Jason Weber" userId="db4f6e29-e061-4d8c-bbe5-9046a4e9f0c6" providerId="ADAL" clId="{7C34AF26-5AA5-4065-A394-E7444A295014}" dt="2019-10-07T00:33:14.727" v="1156" actId="164"/>
          <ac:cxnSpMkLst>
            <pc:docMk/>
            <pc:sldMk cId="3519481219" sldId="4278"/>
            <ac:cxnSpMk id="1418" creationId="{80FE8896-6977-4AE4-B321-7DC7B226EAFF}"/>
          </ac:cxnSpMkLst>
        </pc:cxnChg>
        <pc:cxnChg chg="mod">
          <ac:chgData name="Jason Weber" userId="db4f6e29-e061-4d8c-bbe5-9046a4e9f0c6" providerId="ADAL" clId="{7C34AF26-5AA5-4065-A394-E7444A295014}" dt="2019-10-07T00:33:14.727" v="1156" actId="164"/>
          <ac:cxnSpMkLst>
            <pc:docMk/>
            <pc:sldMk cId="3519481219" sldId="4278"/>
            <ac:cxnSpMk id="1438" creationId="{31D37B44-5E44-4482-90FC-0C202C5B5EDC}"/>
          </ac:cxnSpMkLst>
        </pc:cxnChg>
        <pc:cxnChg chg="mod">
          <ac:chgData name="Jason Weber" userId="db4f6e29-e061-4d8c-bbe5-9046a4e9f0c6" providerId="ADAL" clId="{7C34AF26-5AA5-4065-A394-E7444A295014}" dt="2019-10-07T00:33:14.727" v="1156" actId="164"/>
          <ac:cxnSpMkLst>
            <pc:docMk/>
            <pc:sldMk cId="3519481219" sldId="4278"/>
            <ac:cxnSpMk id="1440" creationId="{E5FBE269-4462-4619-86A0-F9A747EE64B8}"/>
          </ac:cxnSpMkLst>
        </pc:cxnChg>
      </pc:sldChg>
      <pc:sldChg chg="del">
        <pc:chgData name="Jason Weber" userId="db4f6e29-e061-4d8c-bbe5-9046a4e9f0c6" providerId="ADAL" clId="{7C34AF26-5AA5-4065-A394-E7444A295014}" dt="2019-10-06T23:34:02.035" v="720" actId="47"/>
        <pc:sldMkLst>
          <pc:docMk/>
          <pc:sldMk cId="4006364939" sldId="4279"/>
        </pc:sldMkLst>
      </pc:sldChg>
      <pc:sldChg chg="del">
        <pc:chgData name="Jason Weber" userId="db4f6e29-e061-4d8c-bbe5-9046a4e9f0c6" providerId="ADAL" clId="{7C34AF26-5AA5-4065-A394-E7444A295014}" dt="2019-10-06T22:34:49.131" v="219" actId="47"/>
        <pc:sldMkLst>
          <pc:docMk/>
          <pc:sldMk cId="2653195818" sldId="4280"/>
        </pc:sldMkLst>
      </pc:sldChg>
      <pc:sldChg chg="del">
        <pc:chgData name="Jason Weber" userId="db4f6e29-e061-4d8c-bbe5-9046a4e9f0c6" providerId="ADAL" clId="{7C34AF26-5AA5-4065-A394-E7444A295014}" dt="2019-10-06T22:35:01.164" v="220" actId="47"/>
        <pc:sldMkLst>
          <pc:docMk/>
          <pc:sldMk cId="3802947870" sldId="4281"/>
        </pc:sldMkLst>
      </pc:sldChg>
      <pc:sldChg chg="del">
        <pc:chgData name="Jason Weber" userId="db4f6e29-e061-4d8c-bbe5-9046a4e9f0c6" providerId="ADAL" clId="{7C34AF26-5AA5-4065-A394-E7444A295014}" dt="2019-10-06T22:16:25.719" v="37" actId="47"/>
        <pc:sldMkLst>
          <pc:docMk/>
          <pc:sldMk cId="2504224350" sldId="4282"/>
        </pc:sldMkLst>
      </pc:sldChg>
      <pc:sldChg chg="del">
        <pc:chgData name="Jason Weber" userId="db4f6e29-e061-4d8c-bbe5-9046a4e9f0c6" providerId="ADAL" clId="{7C34AF26-5AA5-4065-A394-E7444A295014}" dt="2019-10-06T22:34:44.257" v="214" actId="47"/>
        <pc:sldMkLst>
          <pc:docMk/>
          <pc:sldMk cId="3696485982" sldId="4283"/>
        </pc:sldMkLst>
      </pc:sldChg>
      <pc:sldChg chg="del">
        <pc:chgData name="Jason Weber" userId="db4f6e29-e061-4d8c-bbe5-9046a4e9f0c6" providerId="ADAL" clId="{7C34AF26-5AA5-4065-A394-E7444A295014}" dt="2019-10-06T22:36:13.106" v="221" actId="47"/>
        <pc:sldMkLst>
          <pc:docMk/>
          <pc:sldMk cId="3574771043" sldId="4284"/>
        </pc:sldMkLst>
      </pc:sldChg>
      <pc:sldChg chg="del">
        <pc:chgData name="Jason Weber" userId="db4f6e29-e061-4d8c-bbe5-9046a4e9f0c6" providerId="ADAL" clId="{7C34AF26-5AA5-4065-A394-E7444A295014}" dt="2019-10-06T22:36:13.106" v="221" actId="47"/>
        <pc:sldMkLst>
          <pc:docMk/>
          <pc:sldMk cId="3541965573" sldId="4285"/>
        </pc:sldMkLst>
      </pc:sldChg>
      <pc:sldChg chg="del">
        <pc:chgData name="Jason Weber" userId="db4f6e29-e061-4d8c-bbe5-9046a4e9f0c6" providerId="ADAL" clId="{7C34AF26-5AA5-4065-A394-E7444A295014}" dt="2019-10-06T22:34:46.721" v="215" actId="47"/>
        <pc:sldMkLst>
          <pc:docMk/>
          <pc:sldMk cId="600584934" sldId="4290"/>
        </pc:sldMkLst>
      </pc:sldChg>
      <pc:sldChg chg="del">
        <pc:chgData name="Jason Weber" userId="db4f6e29-e061-4d8c-bbe5-9046a4e9f0c6" providerId="ADAL" clId="{7C34AF26-5AA5-4065-A394-E7444A295014}" dt="2019-10-06T22:34:47.295" v="216" actId="47"/>
        <pc:sldMkLst>
          <pc:docMk/>
          <pc:sldMk cId="379144448" sldId="4291"/>
        </pc:sldMkLst>
      </pc:sldChg>
      <pc:sldChg chg="del">
        <pc:chgData name="Jason Weber" userId="db4f6e29-e061-4d8c-bbe5-9046a4e9f0c6" providerId="ADAL" clId="{7C34AF26-5AA5-4065-A394-E7444A295014}" dt="2019-10-06T22:34:47.953" v="217" actId="47"/>
        <pc:sldMkLst>
          <pc:docMk/>
          <pc:sldMk cId="1162519425" sldId="4292"/>
        </pc:sldMkLst>
      </pc:sldChg>
      <pc:sldChg chg="del">
        <pc:chgData name="Jason Weber" userId="db4f6e29-e061-4d8c-bbe5-9046a4e9f0c6" providerId="ADAL" clId="{7C34AF26-5AA5-4065-A394-E7444A295014}" dt="2019-10-06T22:34:48.576" v="218" actId="47"/>
        <pc:sldMkLst>
          <pc:docMk/>
          <pc:sldMk cId="2090764090" sldId="4293"/>
        </pc:sldMkLst>
      </pc:sldChg>
      <pc:sldChg chg="del">
        <pc:chgData name="Jason Weber" userId="db4f6e29-e061-4d8c-bbe5-9046a4e9f0c6" providerId="ADAL" clId="{7C34AF26-5AA5-4065-A394-E7444A295014}" dt="2019-10-06T22:36:13.106" v="221" actId="47"/>
        <pc:sldMkLst>
          <pc:docMk/>
          <pc:sldMk cId="3390692210" sldId="4295"/>
        </pc:sldMkLst>
      </pc:sldChg>
      <pc:sldChg chg="del">
        <pc:chgData name="Jason Weber" userId="db4f6e29-e061-4d8c-bbe5-9046a4e9f0c6" providerId="ADAL" clId="{7C34AF26-5AA5-4065-A394-E7444A295014}" dt="2019-10-06T22:36:13.106" v="221" actId="47"/>
        <pc:sldMkLst>
          <pc:docMk/>
          <pc:sldMk cId="3357523045" sldId="4296"/>
        </pc:sldMkLst>
      </pc:sldChg>
      <pc:sldChg chg="del">
        <pc:chgData name="Jason Weber" userId="db4f6e29-e061-4d8c-bbe5-9046a4e9f0c6" providerId="ADAL" clId="{7C34AF26-5AA5-4065-A394-E7444A295014}" dt="2019-10-06T22:36:13.106" v="221" actId="47"/>
        <pc:sldMkLst>
          <pc:docMk/>
          <pc:sldMk cId="2091575670" sldId="4300"/>
        </pc:sldMkLst>
      </pc:sldChg>
      <pc:sldChg chg="del">
        <pc:chgData name="Jason Weber" userId="db4f6e29-e061-4d8c-bbe5-9046a4e9f0c6" providerId="ADAL" clId="{7C34AF26-5AA5-4065-A394-E7444A295014}" dt="2019-10-06T22:36:13.106" v="221" actId="47"/>
        <pc:sldMkLst>
          <pc:docMk/>
          <pc:sldMk cId="2679152110" sldId="4304"/>
        </pc:sldMkLst>
      </pc:sldChg>
      <pc:sldChg chg="del">
        <pc:chgData name="Jason Weber" userId="db4f6e29-e061-4d8c-bbe5-9046a4e9f0c6" providerId="ADAL" clId="{7C34AF26-5AA5-4065-A394-E7444A295014}" dt="2019-10-06T22:36:13.106" v="221" actId="47"/>
        <pc:sldMkLst>
          <pc:docMk/>
          <pc:sldMk cId="3263991911" sldId="4305"/>
        </pc:sldMkLst>
      </pc:sldChg>
      <pc:sldChg chg="del">
        <pc:chgData name="Jason Weber" userId="db4f6e29-e061-4d8c-bbe5-9046a4e9f0c6" providerId="ADAL" clId="{7C34AF26-5AA5-4065-A394-E7444A295014}" dt="2019-10-06T22:36:13.106" v="221" actId="47"/>
        <pc:sldMkLst>
          <pc:docMk/>
          <pc:sldMk cId="1334795897" sldId="4306"/>
        </pc:sldMkLst>
      </pc:sldChg>
      <pc:sldChg chg="del">
        <pc:chgData name="Jason Weber" userId="db4f6e29-e061-4d8c-bbe5-9046a4e9f0c6" providerId="ADAL" clId="{7C34AF26-5AA5-4065-A394-E7444A295014}" dt="2019-10-06T22:36:13.106" v="221" actId="47"/>
        <pc:sldMkLst>
          <pc:docMk/>
          <pc:sldMk cId="2423694995" sldId="4307"/>
        </pc:sldMkLst>
      </pc:sldChg>
      <pc:sldChg chg="del">
        <pc:chgData name="Jason Weber" userId="db4f6e29-e061-4d8c-bbe5-9046a4e9f0c6" providerId="ADAL" clId="{7C34AF26-5AA5-4065-A394-E7444A295014}" dt="2019-10-06T22:36:13.106" v="221" actId="47"/>
        <pc:sldMkLst>
          <pc:docMk/>
          <pc:sldMk cId="3959051721" sldId="4308"/>
        </pc:sldMkLst>
      </pc:sldChg>
      <pc:sldChg chg="del">
        <pc:chgData name="Jason Weber" userId="db4f6e29-e061-4d8c-bbe5-9046a4e9f0c6" providerId="ADAL" clId="{7C34AF26-5AA5-4065-A394-E7444A295014}" dt="2019-10-06T22:36:13.106" v="221" actId="47"/>
        <pc:sldMkLst>
          <pc:docMk/>
          <pc:sldMk cId="2773271415" sldId="4309"/>
        </pc:sldMkLst>
      </pc:sldChg>
      <pc:sldChg chg="del">
        <pc:chgData name="Jason Weber" userId="db4f6e29-e061-4d8c-bbe5-9046a4e9f0c6" providerId="ADAL" clId="{7C34AF26-5AA5-4065-A394-E7444A295014}" dt="2019-10-06T22:36:13.106" v="221" actId="47"/>
        <pc:sldMkLst>
          <pc:docMk/>
          <pc:sldMk cId="163270581" sldId="4310"/>
        </pc:sldMkLst>
      </pc:sldChg>
      <pc:sldChg chg="del">
        <pc:chgData name="Jason Weber" userId="db4f6e29-e061-4d8c-bbe5-9046a4e9f0c6" providerId="ADAL" clId="{7C34AF26-5AA5-4065-A394-E7444A295014}" dt="2019-10-06T22:36:13.106" v="221" actId="47"/>
        <pc:sldMkLst>
          <pc:docMk/>
          <pc:sldMk cId="2990605842" sldId="4311"/>
        </pc:sldMkLst>
      </pc:sldChg>
      <pc:sldChg chg="del">
        <pc:chgData name="Jason Weber" userId="db4f6e29-e061-4d8c-bbe5-9046a4e9f0c6" providerId="ADAL" clId="{7C34AF26-5AA5-4065-A394-E7444A295014}" dt="2019-10-06T22:36:13.106" v="221" actId="47"/>
        <pc:sldMkLst>
          <pc:docMk/>
          <pc:sldMk cId="498753777" sldId="4312"/>
        </pc:sldMkLst>
      </pc:sldChg>
      <pc:sldChg chg="del ord">
        <pc:chgData name="Jason Weber" userId="db4f6e29-e061-4d8c-bbe5-9046a4e9f0c6" providerId="ADAL" clId="{7C34AF26-5AA5-4065-A394-E7444A295014}" dt="2019-10-06T22:36:13.106" v="221" actId="47"/>
        <pc:sldMkLst>
          <pc:docMk/>
          <pc:sldMk cId="1397332731" sldId="4313"/>
        </pc:sldMkLst>
      </pc:sldChg>
      <pc:sldChg chg="del">
        <pc:chgData name="Jason Weber" userId="db4f6e29-e061-4d8c-bbe5-9046a4e9f0c6" providerId="ADAL" clId="{7C34AF26-5AA5-4065-A394-E7444A295014}" dt="2019-10-06T22:36:13.106" v="221" actId="47"/>
        <pc:sldMkLst>
          <pc:docMk/>
          <pc:sldMk cId="1694465374" sldId="4314"/>
        </pc:sldMkLst>
      </pc:sldChg>
      <pc:sldChg chg="del">
        <pc:chgData name="Jason Weber" userId="db4f6e29-e061-4d8c-bbe5-9046a4e9f0c6" providerId="ADAL" clId="{7C34AF26-5AA5-4065-A394-E7444A295014}" dt="2019-10-06T22:36:13.106" v="221" actId="47"/>
        <pc:sldMkLst>
          <pc:docMk/>
          <pc:sldMk cId="1056803431" sldId="4315"/>
        </pc:sldMkLst>
      </pc:sldChg>
      <pc:sldChg chg="del">
        <pc:chgData name="Jason Weber" userId="db4f6e29-e061-4d8c-bbe5-9046a4e9f0c6" providerId="ADAL" clId="{7C34AF26-5AA5-4065-A394-E7444A295014}" dt="2019-10-06T22:36:13.106" v="221" actId="47"/>
        <pc:sldMkLst>
          <pc:docMk/>
          <pc:sldMk cId="809603086" sldId="4316"/>
        </pc:sldMkLst>
      </pc:sldChg>
      <pc:sldChg chg="del">
        <pc:chgData name="Jason Weber" userId="db4f6e29-e061-4d8c-bbe5-9046a4e9f0c6" providerId="ADAL" clId="{7C34AF26-5AA5-4065-A394-E7444A295014}" dt="2019-10-06T22:36:13.106" v="221" actId="47"/>
        <pc:sldMkLst>
          <pc:docMk/>
          <pc:sldMk cId="2420196097" sldId="4317"/>
        </pc:sldMkLst>
      </pc:sldChg>
      <pc:sldChg chg="del">
        <pc:chgData name="Jason Weber" userId="db4f6e29-e061-4d8c-bbe5-9046a4e9f0c6" providerId="ADAL" clId="{7C34AF26-5AA5-4065-A394-E7444A295014}" dt="2019-10-06T22:36:13.106" v="221" actId="47"/>
        <pc:sldMkLst>
          <pc:docMk/>
          <pc:sldMk cId="1259786365" sldId="4318"/>
        </pc:sldMkLst>
      </pc:sldChg>
      <pc:sldChg chg="del">
        <pc:chgData name="Jason Weber" userId="db4f6e29-e061-4d8c-bbe5-9046a4e9f0c6" providerId="ADAL" clId="{7C34AF26-5AA5-4065-A394-E7444A295014}" dt="2019-10-06T22:36:13.106" v="221" actId="47"/>
        <pc:sldMkLst>
          <pc:docMk/>
          <pc:sldMk cId="2477885363" sldId="4319"/>
        </pc:sldMkLst>
      </pc:sldChg>
      <pc:sldChg chg="del">
        <pc:chgData name="Jason Weber" userId="db4f6e29-e061-4d8c-bbe5-9046a4e9f0c6" providerId="ADAL" clId="{7C34AF26-5AA5-4065-A394-E7444A295014}" dt="2019-10-06T22:16:43.047" v="52" actId="47"/>
        <pc:sldMkLst>
          <pc:docMk/>
          <pc:sldMk cId="1189773502" sldId="4320"/>
        </pc:sldMkLst>
      </pc:sldChg>
      <pc:sldChg chg="del">
        <pc:chgData name="Jason Weber" userId="db4f6e29-e061-4d8c-bbe5-9046a4e9f0c6" providerId="ADAL" clId="{7C34AF26-5AA5-4065-A394-E7444A295014}" dt="2019-10-06T22:16:42.833" v="51" actId="47"/>
        <pc:sldMkLst>
          <pc:docMk/>
          <pc:sldMk cId="3562546970" sldId="4321"/>
        </pc:sldMkLst>
      </pc:sldChg>
      <pc:sldChg chg="del">
        <pc:chgData name="Jason Weber" userId="db4f6e29-e061-4d8c-bbe5-9046a4e9f0c6" providerId="ADAL" clId="{7C34AF26-5AA5-4065-A394-E7444A295014}" dt="2019-10-06T22:16:42.634" v="50" actId="47"/>
        <pc:sldMkLst>
          <pc:docMk/>
          <pc:sldMk cId="1050113117" sldId="4322"/>
        </pc:sldMkLst>
      </pc:sldChg>
      <pc:sldChg chg="del">
        <pc:chgData name="Jason Weber" userId="db4f6e29-e061-4d8c-bbe5-9046a4e9f0c6" providerId="ADAL" clId="{7C34AF26-5AA5-4065-A394-E7444A295014}" dt="2019-10-06T22:16:42.431" v="49" actId="47"/>
        <pc:sldMkLst>
          <pc:docMk/>
          <pc:sldMk cId="1049590378" sldId="4323"/>
        </pc:sldMkLst>
      </pc:sldChg>
      <pc:sldChg chg="del">
        <pc:chgData name="Jason Weber" userId="db4f6e29-e061-4d8c-bbe5-9046a4e9f0c6" providerId="ADAL" clId="{7C34AF26-5AA5-4065-A394-E7444A295014}" dt="2019-10-06T22:16:42.239" v="48" actId="47"/>
        <pc:sldMkLst>
          <pc:docMk/>
          <pc:sldMk cId="2244514662" sldId="4324"/>
        </pc:sldMkLst>
      </pc:sldChg>
      <pc:sldChg chg="del">
        <pc:chgData name="Jason Weber" userId="db4f6e29-e061-4d8c-bbe5-9046a4e9f0c6" providerId="ADAL" clId="{7C34AF26-5AA5-4065-A394-E7444A295014}" dt="2019-10-06T22:16:41.991" v="47" actId="47"/>
        <pc:sldMkLst>
          <pc:docMk/>
          <pc:sldMk cId="1196409248" sldId="4325"/>
        </pc:sldMkLst>
      </pc:sldChg>
      <pc:sldChg chg="del">
        <pc:chgData name="Jason Weber" userId="db4f6e29-e061-4d8c-bbe5-9046a4e9f0c6" providerId="ADAL" clId="{7C34AF26-5AA5-4065-A394-E7444A295014}" dt="2019-10-06T22:16:41.030" v="45" actId="47"/>
        <pc:sldMkLst>
          <pc:docMk/>
          <pc:sldMk cId="1033757814" sldId="4326"/>
        </pc:sldMkLst>
      </pc:sldChg>
      <pc:sldChg chg="del">
        <pc:chgData name="Jason Weber" userId="db4f6e29-e061-4d8c-bbe5-9046a4e9f0c6" providerId="ADAL" clId="{7C34AF26-5AA5-4065-A394-E7444A295014}" dt="2019-10-06T22:16:40.566" v="44" actId="47"/>
        <pc:sldMkLst>
          <pc:docMk/>
          <pc:sldMk cId="418439605" sldId="4327"/>
        </pc:sldMkLst>
      </pc:sldChg>
      <pc:sldChg chg="del">
        <pc:chgData name="Jason Weber" userId="db4f6e29-e061-4d8c-bbe5-9046a4e9f0c6" providerId="ADAL" clId="{7C34AF26-5AA5-4065-A394-E7444A295014}" dt="2019-10-06T22:16:33.070" v="42" actId="47"/>
        <pc:sldMkLst>
          <pc:docMk/>
          <pc:sldMk cId="1932093163" sldId="4328"/>
        </pc:sldMkLst>
      </pc:sldChg>
      <pc:sldChg chg="del">
        <pc:chgData name="Jason Weber" userId="db4f6e29-e061-4d8c-bbe5-9046a4e9f0c6" providerId="ADAL" clId="{7C34AF26-5AA5-4065-A394-E7444A295014}" dt="2019-10-06T22:16:31.883" v="41" actId="47"/>
        <pc:sldMkLst>
          <pc:docMk/>
          <pc:sldMk cId="1151737833" sldId="4329"/>
        </pc:sldMkLst>
      </pc:sldChg>
      <pc:sldChg chg="del">
        <pc:chgData name="Jason Weber" userId="db4f6e29-e061-4d8c-bbe5-9046a4e9f0c6" providerId="ADAL" clId="{7C34AF26-5AA5-4065-A394-E7444A295014}" dt="2019-10-06T22:10:37.959" v="1" actId="47"/>
        <pc:sldMkLst>
          <pc:docMk/>
          <pc:sldMk cId="598103483" sldId="4330"/>
        </pc:sldMkLst>
      </pc:sldChg>
      <pc:sldChg chg="modSp modNotesTx">
        <pc:chgData name="Jason Weber" userId="db4f6e29-e061-4d8c-bbe5-9046a4e9f0c6" providerId="ADAL" clId="{7C34AF26-5AA5-4065-A394-E7444A295014}" dt="2019-10-07T00:21:27.456" v="1073" actId="207"/>
        <pc:sldMkLst>
          <pc:docMk/>
          <pc:sldMk cId="356567647" sldId="4331"/>
        </pc:sldMkLst>
        <pc:spChg chg="mod">
          <ac:chgData name="Jason Weber" userId="db4f6e29-e061-4d8c-bbe5-9046a4e9f0c6" providerId="ADAL" clId="{7C34AF26-5AA5-4065-A394-E7444A295014}" dt="2019-10-06T23:26:02.850" v="640" actId="207"/>
          <ac:spMkLst>
            <pc:docMk/>
            <pc:sldMk cId="356567647" sldId="4331"/>
            <ac:spMk id="24" creationId="{E6BEB870-1B27-4CA8-8034-BF41A2491D9B}"/>
          </ac:spMkLst>
        </pc:spChg>
        <pc:spChg chg="mod">
          <ac:chgData name="Jason Weber" userId="db4f6e29-e061-4d8c-bbe5-9046a4e9f0c6" providerId="ADAL" clId="{7C34AF26-5AA5-4065-A394-E7444A295014}" dt="2019-10-06T23:26:02.850" v="640" actId="207"/>
          <ac:spMkLst>
            <pc:docMk/>
            <pc:sldMk cId="356567647" sldId="4331"/>
            <ac:spMk id="25" creationId="{AC15F368-E697-4BA3-AA92-CFE64600B0AB}"/>
          </ac:spMkLst>
        </pc:spChg>
        <pc:spChg chg="mod">
          <ac:chgData name="Jason Weber" userId="db4f6e29-e061-4d8c-bbe5-9046a4e9f0c6" providerId="ADAL" clId="{7C34AF26-5AA5-4065-A394-E7444A295014}" dt="2019-10-06T23:26:02.850" v="640" actId="207"/>
          <ac:spMkLst>
            <pc:docMk/>
            <pc:sldMk cId="356567647" sldId="4331"/>
            <ac:spMk id="26" creationId="{D31EB8F1-40A6-4C00-9292-9FBF92F6F12F}"/>
          </ac:spMkLst>
        </pc:spChg>
        <pc:spChg chg="mod">
          <ac:chgData name="Jason Weber" userId="db4f6e29-e061-4d8c-bbe5-9046a4e9f0c6" providerId="ADAL" clId="{7C34AF26-5AA5-4065-A394-E7444A295014}" dt="2019-10-06T23:26:02.850" v="640" actId="207"/>
          <ac:spMkLst>
            <pc:docMk/>
            <pc:sldMk cId="356567647" sldId="4331"/>
            <ac:spMk id="30" creationId="{2F724177-0642-4EE5-BC8D-E651544A35B1}"/>
          </ac:spMkLst>
        </pc:spChg>
        <pc:spChg chg="mod">
          <ac:chgData name="Jason Weber" userId="db4f6e29-e061-4d8c-bbe5-9046a4e9f0c6" providerId="ADAL" clId="{7C34AF26-5AA5-4065-A394-E7444A295014}" dt="2019-10-06T23:26:02.850" v="640" actId="207"/>
          <ac:spMkLst>
            <pc:docMk/>
            <pc:sldMk cId="356567647" sldId="4331"/>
            <ac:spMk id="42" creationId="{9E78DDC4-8823-4E61-A26F-9C2130AA170E}"/>
          </ac:spMkLst>
        </pc:spChg>
        <pc:spChg chg="mod">
          <ac:chgData name="Jason Weber" userId="db4f6e29-e061-4d8c-bbe5-9046a4e9f0c6" providerId="ADAL" clId="{7C34AF26-5AA5-4065-A394-E7444A295014}" dt="2019-10-06T23:26:02.850" v="640" actId="207"/>
          <ac:spMkLst>
            <pc:docMk/>
            <pc:sldMk cId="356567647" sldId="4331"/>
            <ac:spMk id="43" creationId="{9B0CBED7-C659-4EA3-B096-BBA1182851AF}"/>
          </ac:spMkLst>
        </pc:spChg>
        <pc:spChg chg="mod">
          <ac:chgData name="Jason Weber" userId="db4f6e29-e061-4d8c-bbe5-9046a4e9f0c6" providerId="ADAL" clId="{7C34AF26-5AA5-4065-A394-E7444A295014}" dt="2019-10-06T23:26:02.850" v="640" actId="207"/>
          <ac:spMkLst>
            <pc:docMk/>
            <pc:sldMk cId="356567647" sldId="4331"/>
            <ac:spMk id="44" creationId="{0766BCA9-35BB-47DB-9FEB-97DFAA7ED44C}"/>
          </ac:spMkLst>
        </pc:spChg>
        <pc:spChg chg="mod">
          <ac:chgData name="Jason Weber" userId="db4f6e29-e061-4d8c-bbe5-9046a4e9f0c6" providerId="ADAL" clId="{7C34AF26-5AA5-4065-A394-E7444A295014}" dt="2019-10-06T23:26:02.850" v="640" actId="207"/>
          <ac:spMkLst>
            <pc:docMk/>
            <pc:sldMk cId="356567647" sldId="4331"/>
            <ac:spMk id="52" creationId="{90AB6D6D-84CF-4187-AC47-6D5C01DD7671}"/>
          </ac:spMkLst>
        </pc:spChg>
        <pc:spChg chg="mod">
          <ac:chgData name="Jason Weber" userId="db4f6e29-e061-4d8c-bbe5-9046a4e9f0c6" providerId="ADAL" clId="{7C34AF26-5AA5-4065-A394-E7444A295014}" dt="2019-10-07T00:21:18.771" v="1071" actId="207"/>
          <ac:spMkLst>
            <pc:docMk/>
            <pc:sldMk cId="356567647" sldId="4331"/>
            <ac:spMk id="216" creationId="{C9D5320C-1CC8-40B9-B01B-60CCACB5B75C}"/>
          </ac:spMkLst>
        </pc:spChg>
        <pc:spChg chg="mod">
          <ac:chgData name="Jason Weber" userId="db4f6e29-e061-4d8c-bbe5-9046a4e9f0c6" providerId="ADAL" clId="{7C34AF26-5AA5-4065-A394-E7444A295014}" dt="2019-10-07T00:21:27.456" v="1073" actId="207"/>
          <ac:spMkLst>
            <pc:docMk/>
            <pc:sldMk cId="356567647" sldId="4331"/>
            <ac:spMk id="217" creationId="{6AAA404C-13A1-4FA1-B1E7-760E92A134AE}"/>
          </ac:spMkLst>
        </pc:spChg>
        <pc:spChg chg="mod">
          <ac:chgData name="Jason Weber" userId="db4f6e29-e061-4d8c-bbe5-9046a4e9f0c6" providerId="ADAL" clId="{7C34AF26-5AA5-4065-A394-E7444A295014}" dt="2019-10-07T00:21:22.467" v="1072" actId="207"/>
          <ac:spMkLst>
            <pc:docMk/>
            <pc:sldMk cId="356567647" sldId="4331"/>
            <ac:spMk id="218" creationId="{CA5E06D5-E54C-480A-9A9B-6E0B1CAD4DB9}"/>
          </ac:spMkLst>
        </pc:spChg>
        <pc:grpChg chg="mod">
          <ac:chgData name="Jason Weber" userId="db4f6e29-e061-4d8c-bbe5-9046a4e9f0c6" providerId="ADAL" clId="{7C34AF26-5AA5-4065-A394-E7444A295014}" dt="2019-10-06T23:26:02.850" v="640" actId="207"/>
          <ac:grpSpMkLst>
            <pc:docMk/>
            <pc:sldMk cId="356567647" sldId="4331"/>
            <ac:grpSpMk id="138" creationId="{49E12B93-47DF-450D-9514-ED3033C5EC9F}"/>
          </ac:grpSpMkLst>
        </pc:grpChg>
        <pc:grpChg chg="mod">
          <ac:chgData name="Jason Weber" userId="db4f6e29-e061-4d8c-bbe5-9046a4e9f0c6" providerId="ADAL" clId="{7C34AF26-5AA5-4065-A394-E7444A295014}" dt="2019-10-06T23:26:02.850" v="640" actId="207"/>
          <ac:grpSpMkLst>
            <pc:docMk/>
            <pc:sldMk cId="356567647" sldId="4331"/>
            <ac:grpSpMk id="209" creationId="{4DE56BA5-CE1C-43CB-A4A8-7802710D5551}"/>
          </ac:grpSpMkLst>
        </pc:grpChg>
        <pc:grpChg chg="mod">
          <ac:chgData name="Jason Weber" userId="db4f6e29-e061-4d8c-bbe5-9046a4e9f0c6" providerId="ADAL" clId="{7C34AF26-5AA5-4065-A394-E7444A295014}" dt="2019-10-06T23:26:02.850" v="640" actId="207"/>
          <ac:grpSpMkLst>
            <pc:docMk/>
            <pc:sldMk cId="356567647" sldId="4331"/>
            <ac:grpSpMk id="210" creationId="{5CCE8035-BEB8-4B01-87AA-74FB3B6C3869}"/>
          </ac:grpSpMkLst>
        </pc:grpChg>
      </pc:sldChg>
      <pc:sldChg chg="addSp delSp modSp mod modShow">
        <pc:chgData name="Jason Weber" userId="db4f6e29-e061-4d8c-bbe5-9046a4e9f0c6" providerId="ADAL" clId="{7C34AF26-5AA5-4065-A394-E7444A295014}" dt="2019-10-07T00:21:45.969" v="1074" actId="165"/>
        <pc:sldMkLst>
          <pc:docMk/>
          <pc:sldMk cId="114695022" sldId="4332"/>
        </pc:sldMkLst>
        <pc:spChg chg="mod">
          <ac:chgData name="Jason Weber" userId="db4f6e29-e061-4d8c-bbe5-9046a4e9f0c6" providerId="ADAL" clId="{7C34AF26-5AA5-4065-A394-E7444A295014}" dt="2019-10-06T23:31:09.786" v="695" actId="207"/>
          <ac:spMkLst>
            <pc:docMk/>
            <pc:sldMk cId="114695022" sldId="4332"/>
            <ac:spMk id="3" creationId="{7D1CE3FC-7601-415C-A655-B488DED99E17}"/>
          </ac:spMkLst>
        </pc:spChg>
        <pc:spChg chg="mod">
          <ac:chgData name="Jason Weber" userId="db4f6e29-e061-4d8c-bbe5-9046a4e9f0c6" providerId="ADAL" clId="{7C34AF26-5AA5-4065-A394-E7444A295014}" dt="2019-10-06T23:31:09.786" v="695" actId="207"/>
          <ac:spMkLst>
            <pc:docMk/>
            <pc:sldMk cId="114695022" sldId="4332"/>
            <ac:spMk id="1169" creationId="{20E2D351-D6D5-45D9-BE40-B13B4DF3F4DA}"/>
          </ac:spMkLst>
        </pc:spChg>
        <pc:spChg chg="mod">
          <ac:chgData name="Jason Weber" userId="db4f6e29-e061-4d8c-bbe5-9046a4e9f0c6" providerId="ADAL" clId="{7C34AF26-5AA5-4065-A394-E7444A295014}" dt="2019-10-06T23:31:41.879" v="699" actId="207"/>
          <ac:spMkLst>
            <pc:docMk/>
            <pc:sldMk cId="114695022" sldId="4332"/>
            <ac:spMk id="3439" creationId="{27369D46-F1F9-4699-A425-44F353FB5F1B}"/>
          </ac:spMkLst>
        </pc:spChg>
        <pc:spChg chg="mod">
          <ac:chgData name="Jason Weber" userId="db4f6e29-e061-4d8c-bbe5-9046a4e9f0c6" providerId="ADAL" clId="{7C34AF26-5AA5-4065-A394-E7444A295014}" dt="2019-10-06T23:31:29.395" v="698" actId="207"/>
          <ac:spMkLst>
            <pc:docMk/>
            <pc:sldMk cId="114695022" sldId="4332"/>
            <ac:spMk id="3440" creationId="{6A28DB52-5188-4A3F-A3D8-3B3D74883371}"/>
          </ac:spMkLst>
        </pc:spChg>
        <pc:spChg chg="mod">
          <ac:chgData name="Jason Weber" userId="db4f6e29-e061-4d8c-bbe5-9046a4e9f0c6" providerId="ADAL" clId="{7C34AF26-5AA5-4065-A394-E7444A295014}" dt="2019-10-06T23:31:24.752" v="697" actId="207"/>
          <ac:spMkLst>
            <pc:docMk/>
            <pc:sldMk cId="114695022" sldId="4332"/>
            <ac:spMk id="3452" creationId="{8CA2DC38-AF90-4CDA-9000-CDE5D3625F6A}"/>
          </ac:spMkLst>
        </pc:spChg>
        <pc:spChg chg="mod topLvl">
          <ac:chgData name="Jason Weber" userId="db4f6e29-e061-4d8c-bbe5-9046a4e9f0c6" providerId="ADAL" clId="{7C34AF26-5AA5-4065-A394-E7444A295014}" dt="2019-10-07T00:21:45.969" v="1074" actId="165"/>
          <ac:spMkLst>
            <pc:docMk/>
            <pc:sldMk cId="114695022" sldId="4332"/>
            <ac:spMk id="3457" creationId="{DF4282EE-6D02-4F87-B1D6-FA061FD79AD2}"/>
          </ac:spMkLst>
        </pc:spChg>
        <pc:spChg chg="mod topLvl">
          <ac:chgData name="Jason Weber" userId="db4f6e29-e061-4d8c-bbe5-9046a4e9f0c6" providerId="ADAL" clId="{7C34AF26-5AA5-4065-A394-E7444A295014}" dt="2019-10-07T00:21:45.969" v="1074" actId="165"/>
          <ac:spMkLst>
            <pc:docMk/>
            <pc:sldMk cId="114695022" sldId="4332"/>
            <ac:spMk id="3463" creationId="{D800D4D6-5DAE-426E-AAF5-60EE3A45C1D1}"/>
          </ac:spMkLst>
        </pc:spChg>
        <pc:spChg chg="mod topLvl">
          <ac:chgData name="Jason Weber" userId="db4f6e29-e061-4d8c-bbe5-9046a4e9f0c6" providerId="ADAL" clId="{7C34AF26-5AA5-4065-A394-E7444A295014}" dt="2019-10-07T00:21:45.969" v="1074" actId="165"/>
          <ac:spMkLst>
            <pc:docMk/>
            <pc:sldMk cId="114695022" sldId="4332"/>
            <ac:spMk id="3464" creationId="{7C93A92D-C1B9-4ACC-96AB-A7CC57A3E638}"/>
          </ac:spMkLst>
        </pc:spChg>
        <pc:spChg chg="mod topLvl">
          <ac:chgData name="Jason Weber" userId="db4f6e29-e061-4d8c-bbe5-9046a4e9f0c6" providerId="ADAL" clId="{7C34AF26-5AA5-4065-A394-E7444A295014}" dt="2019-10-07T00:21:45.969" v="1074" actId="165"/>
          <ac:spMkLst>
            <pc:docMk/>
            <pc:sldMk cId="114695022" sldId="4332"/>
            <ac:spMk id="3465" creationId="{1DD42130-88BA-4CD5-B6CA-29218AAD4BD1}"/>
          </ac:spMkLst>
        </pc:spChg>
        <pc:spChg chg="mod topLvl">
          <ac:chgData name="Jason Weber" userId="db4f6e29-e061-4d8c-bbe5-9046a4e9f0c6" providerId="ADAL" clId="{7C34AF26-5AA5-4065-A394-E7444A295014}" dt="2019-10-07T00:21:45.969" v="1074" actId="165"/>
          <ac:spMkLst>
            <pc:docMk/>
            <pc:sldMk cId="114695022" sldId="4332"/>
            <ac:spMk id="3466" creationId="{A01B1D53-59BB-4AF5-BE05-5DE7C099480E}"/>
          </ac:spMkLst>
        </pc:spChg>
        <pc:spChg chg="mod topLvl">
          <ac:chgData name="Jason Weber" userId="db4f6e29-e061-4d8c-bbe5-9046a4e9f0c6" providerId="ADAL" clId="{7C34AF26-5AA5-4065-A394-E7444A295014}" dt="2019-10-07T00:21:45.969" v="1074" actId="165"/>
          <ac:spMkLst>
            <pc:docMk/>
            <pc:sldMk cId="114695022" sldId="4332"/>
            <ac:spMk id="3467" creationId="{F31BF4D5-C85D-474E-81E2-27D793CE6D77}"/>
          </ac:spMkLst>
        </pc:spChg>
        <pc:spChg chg="mod topLvl">
          <ac:chgData name="Jason Weber" userId="db4f6e29-e061-4d8c-bbe5-9046a4e9f0c6" providerId="ADAL" clId="{7C34AF26-5AA5-4065-A394-E7444A295014}" dt="2019-10-07T00:21:45.969" v="1074" actId="165"/>
          <ac:spMkLst>
            <pc:docMk/>
            <pc:sldMk cId="114695022" sldId="4332"/>
            <ac:spMk id="3468" creationId="{749D2D01-D460-4EEE-8DE3-C2C8B1A776FB}"/>
          </ac:spMkLst>
        </pc:spChg>
        <pc:spChg chg="mod topLvl">
          <ac:chgData name="Jason Weber" userId="db4f6e29-e061-4d8c-bbe5-9046a4e9f0c6" providerId="ADAL" clId="{7C34AF26-5AA5-4065-A394-E7444A295014}" dt="2019-10-07T00:21:45.969" v="1074" actId="165"/>
          <ac:spMkLst>
            <pc:docMk/>
            <pc:sldMk cId="114695022" sldId="4332"/>
            <ac:spMk id="3469" creationId="{F5311414-741E-4169-87C5-AE6665A5592A}"/>
          </ac:spMkLst>
        </pc:spChg>
        <pc:spChg chg="mod topLvl">
          <ac:chgData name="Jason Weber" userId="db4f6e29-e061-4d8c-bbe5-9046a4e9f0c6" providerId="ADAL" clId="{7C34AF26-5AA5-4065-A394-E7444A295014}" dt="2019-10-07T00:21:45.969" v="1074" actId="165"/>
          <ac:spMkLst>
            <pc:docMk/>
            <pc:sldMk cId="114695022" sldId="4332"/>
            <ac:spMk id="3470" creationId="{B3CB5CF1-55A1-4DF1-8F1F-FE8B9F1167DE}"/>
          </ac:spMkLst>
        </pc:spChg>
        <pc:spChg chg="mod topLvl">
          <ac:chgData name="Jason Weber" userId="db4f6e29-e061-4d8c-bbe5-9046a4e9f0c6" providerId="ADAL" clId="{7C34AF26-5AA5-4065-A394-E7444A295014}" dt="2019-10-07T00:21:45.969" v="1074" actId="165"/>
          <ac:spMkLst>
            <pc:docMk/>
            <pc:sldMk cId="114695022" sldId="4332"/>
            <ac:spMk id="3471" creationId="{B4D14581-C591-4F89-AA0C-F338C9E24FB4}"/>
          </ac:spMkLst>
        </pc:spChg>
        <pc:spChg chg="mod topLvl">
          <ac:chgData name="Jason Weber" userId="db4f6e29-e061-4d8c-bbe5-9046a4e9f0c6" providerId="ADAL" clId="{7C34AF26-5AA5-4065-A394-E7444A295014}" dt="2019-10-07T00:21:45.969" v="1074" actId="165"/>
          <ac:spMkLst>
            <pc:docMk/>
            <pc:sldMk cId="114695022" sldId="4332"/>
            <ac:spMk id="3472" creationId="{11C3C8CD-C471-471C-8B88-7C9C5D5342A0}"/>
          </ac:spMkLst>
        </pc:spChg>
        <pc:spChg chg="mod topLvl">
          <ac:chgData name="Jason Weber" userId="db4f6e29-e061-4d8c-bbe5-9046a4e9f0c6" providerId="ADAL" clId="{7C34AF26-5AA5-4065-A394-E7444A295014}" dt="2019-10-07T00:21:45.969" v="1074" actId="165"/>
          <ac:spMkLst>
            <pc:docMk/>
            <pc:sldMk cId="114695022" sldId="4332"/>
            <ac:spMk id="3473" creationId="{692D39EA-F29A-4E95-9FD6-A3009CEF5035}"/>
          </ac:spMkLst>
        </pc:spChg>
        <pc:spChg chg="mod topLvl">
          <ac:chgData name="Jason Weber" userId="db4f6e29-e061-4d8c-bbe5-9046a4e9f0c6" providerId="ADAL" clId="{7C34AF26-5AA5-4065-A394-E7444A295014}" dt="2019-10-07T00:21:45.969" v="1074" actId="165"/>
          <ac:spMkLst>
            <pc:docMk/>
            <pc:sldMk cId="114695022" sldId="4332"/>
            <ac:spMk id="3474" creationId="{D41B46E0-2B79-48CC-A835-AC3820F70B11}"/>
          </ac:spMkLst>
        </pc:spChg>
        <pc:spChg chg="mod topLvl">
          <ac:chgData name="Jason Weber" userId="db4f6e29-e061-4d8c-bbe5-9046a4e9f0c6" providerId="ADAL" clId="{7C34AF26-5AA5-4065-A394-E7444A295014}" dt="2019-10-07T00:21:45.969" v="1074" actId="165"/>
          <ac:spMkLst>
            <pc:docMk/>
            <pc:sldMk cId="114695022" sldId="4332"/>
            <ac:spMk id="3475" creationId="{7F4E856B-7A9E-46E6-944C-8FB4FC54CADC}"/>
          </ac:spMkLst>
        </pc:spChg>
        <pc:spChg chg="mod topLvl">
          <ac:chgData name="Jason Weber" userId="db4f6e29-e061-4d8c-bbe5-9046a4e9f0c6" providerId="ADAL" clId="{7C34AF26-5AA5-4065-A394-E7444A295014}" dt="2019-10-07T00:21:45.969" v="1074" actId="165"/>
          <ac:spMkLst>
            <pc:docMk/>
            <pc:sldMk cId="114695022" sldId="4332"/>
            <ac:spMk id="3476" creationId="{146A4A82-CFD9-4072-9BCD-F74335B1B6F2}"/>
          </ac:spMkLst>
        </pc:spChg>
        <pc:spChg chg="mod topLvl">
          <ac:chgData name="Jason Weber" userId="db4f6e29-e061-4d8c-bbe5-9046a4e9f0c6" providerId="ADAL" clId="{7C34AF26-5AA5-4065-A394-E7444A295014}" dt="2019-10-07T00:21:45.969" v="1074" actId="165"/>
          <ac:spMkLst>
            <pc:docMk/>
            <pc:sldMk cId="114695022" sldId="4332"/>
            <ac:spMk id="3477" creationId="{A917F6E6-7C06-436F-8285-A64650BA3F99}"/>
          </ac:spMkLst>
        </pc:spChg>
        <pc:spChg chg="mod topLvl">
          <ac:chgData name="Jason Weber" userId="db4f6e29-e061-4d8c-bbe5-9046a4e9f0c6" providerId="ADAL" clId="{7C34AF26-5AA5-4065-A394-E7444A295014}" dt="2019-10-07T00:21:45.969" v="1074" actId="165"/>
          <ac:spMkLst>
            <pc:docMk/>
            <pc:sldMk cId="114695022" sldId="4332"/>
            <ac:spMk id="3478" creationId="{B5E7FAD6-C0F3-450B-89E9-DA1CB05E6108}"/>
          </ac:spMkLst>
        </pc:spChg>
        <pc:spChg chg="mod topLvl">
          <ac:chgData name="Jason Weber" userId="db4f6e29-e061-4d8c-bbe5-9046a4e9f0c6" providerId="ADAL" clId="{7C34AF26-5AA5-4065-A394-E7444A295014}" dt="2019-10-07T00:21:45.969" v="1074" actId="165"/>
          <ac:spMkLst>
            <pc:docMk/>
            <pc:sldMk cId="114695022" sldId="4332"/>
            <ac:spMk id="3479" creationId="{483D0FED-6871-4CA5-ACE9-BFDC515F9B18}"/>
          </ac:spMkLst>
        </pc:spChg>
        <pc:spChg chg="mod topLvl">
          <ac:chgData name="Jason Weber" userId="db4f6e29-e061-4d8c-bbe5-9046a4e9f0c6" providerId="ADAL" clId="{7C34AF26-5AA5-4065-A394-E7444A295014}" dt="2019-10-07T00:21:45.969" v="1074" actId="165"/>
          <ac:spMkLst>
            <pc:docMk/>
            <pc:sldMk cId="114695022" sldId="4332"/>
            <ac:spMk id="3480" creationId="{E6514D0D-E7CE-4E58-BD20-504C648F24F7}"/>
          </ac:spMkLst>
        </pc:spChg>
        <pc:spChg chg="mod topLvl">
          <ac:chgData name="Jason Weber" userId="db4f6e29-e061-4d8c-bbe5-9046a4e9f0c6" providerId="ADAL" clId="{7C34AF26-5AA5-4065-A394-E7444A295014}" dt="2019-10-07T00:21:45.969" v="1074" actId="165"/>
          <ac:spMkLst>
            <pc:docMk/>
            <pc:sldMk cId="114695022" sldId="4332"/>
            <ac:spMk id="3481" creationId="{A1182C0D-D772-4A9E-BB32-9203A57D777F}"/>
          </ac:spMkLst>
        </pc:spChg>
        <pc:spChg chg="mod topLvl">
          <ac:chgData name="Jason Weber" userId="db4f6e29-e061-4d8c-bbe5-9046a4e9f0c6" providerId="ADAL" clId="{7C34AF26-5AA5-4065-A394-E7444A295014}" dt="2019-10-07T00:21:45.969" v="1074" actId="165"/>
          <ac:spMkLst>
            <pc:docMk/>
            <pc:sldMk cId="114695022" sldId="4332"/>
            <ac:spMk id="3482" creationId="{82DA6982-ABB7-4E42-A1CF-40A50B628983}"/>
          </ac:spMkLst>
        </pc:spChg>
        <pc:spChg chg="mod topLvl">
          <ac:chgData name="Jason Weber" userId="db4f6e29-e061-4d8c-bbe5-9046a4e9f0c6" providerId="ADAL" clId="{7C34AF26-5AA5-4065-A394-E7444A295014}" dt="2019-10-07T00:21:45.969" v="1074" actId="165"/>
          <ac:spMkLst>
            <pc:docMk/>
            <pc:sldMk cId="114695022" sldId="4332"/>
            <ac:spMk id="3483" creationId="{854FA8E3-71B6-4692-9A79-08144002B92F}"/>
          </ac:spMkLst>
        </pc:spChg>
        <pc:spChg chg="mod topLvl">
          <ac:chgData name="Jason Weber" userId="db4f6e29-e061-4d8c-bbe5-9046a4e9f0c6" providerId="ADAL" clId="{7C34AF26-5AA5-4065-A394-E7444A295014}" dt="2019-10-07T00:21:45.969" v="1074" actId="165"/>
          <ac:spMkLst>
            <pc:docMk/>
            <pc:sldMk cId="114695022" sldId="4332"/>
            <ac:spMk id="3484" creationId="{3F813BA9-E5A6-421D-973A-79C3A9419920}"/>
          </ac:spMkLst>
        </pc:spChg>
        <pc:spChg chg="mod topLvl">
          <ac:chgData name="Jason Weber" userId="db4f6e29-e061-4d8c-bbe5-9046a4e9f0c6" providerId="ADAL" clId="{7C34AF26-5AA5-4065-A394-E7444A295014}" dt="2019-10-07T00:21:45.969" v="1074" actId="165"/>
          <ac:spMkLst>
            <pc:docMk/>
            <pc:sldMk cId="114695022" sldId="4332"/>
            <ac:spMk id="3485" creationId="{868EC023-5504-4E55-B673-2328F6ABE66A}"/>
          </ac:spMkLst>
        </pc:spChg>
        <pc:spChg chg="mod topLvl">
          <ac:chgData name="Jason Weber" userId="db4f6e29-e061-4d8c-bbe5-9046a4e9f0c6" providerId="ADAL" clId="{7C34AF26-5AA5-4065-A394-E7444A295014}" dt="2019-10-07T00:21:45.969" v="1074" actId="165"/>
          <ac:spMkLst>
            <pc:docMk/>
            <pc:sldMk cId="114695022" sldId="4332"/>
            <ac:spMk id="3486" creationId="{2A1A890E-76FA-4A5D-9247-39B5ED3466E6}"/>
          </ac:spMkLst>
        </pc:spChg>
        <pc:spChg chg="mod topLvl">
          <ac:chgData name="Jason Weber" userId="db4f6e29-e061-4d8c-bbe5-9046a4e9f0c6" providerId="ADAL" clId="{7C34AF26-5AA5-4065-A394-E7444A295014}" dt="2019-10-07T00:21:45.969" v="1074" actId="165"/>
          <ac:spMkLst>
            <pc:docMk/>
            <pc:sldMk cId="114695022" sldId="4332"/>
            <ac:spMk id="3487" creationId="{963A9828-5375-4C51-9B70-1750E35EC4CC}"/>
          </ac:spMkLst>
        </pc:spChg>
        <pc:spChg chg="mod topLvl">
          <ac:chgData name="Jason Weber" userId="db4f6e29-e061-4d8c-bbe5-9046a4e9f0c6" providerId="ADAL" clId="{7C34AF26-5AA5-4065-A394-E7444A295014}" dt="2019-10-07T00:21:45.969" v="1074" actId="165"/>
          <ac:spMkLst>
            <pc:docMk/>
            <pc:sldMk cId="114695022" sldId="4332"/>
            <ac:spMk id="3488" creationId="{11DD9284-E98C-415A-AC67-6C1180AD9C48}"/>
          </ac:spMkLst>
        </pc:spChg>
        <pc:spChg chg="mod topLvl">
          <ac:chgData name="Jason Weber" userId="db4f6e29-e061-4d8c-bbe5-9046a4e9f0c6" providerId="ADAL" clId="{7C34AF26-5AA5-4065-A394-E7444A295014}" dt="2019-10-07T00:21:45.969" v="1074" actId="165"/>
          <ac:spMkLst>
            <pc:docMk/>
            <pc:sldMk cId="114695022" sldId="4332"/>
            <ac:spMk id="3489" creationId="{58BEDA2E-A0A7-4176-9954-7316E6283248}"/>
          </ac:spMkLst>
        </pc:spChg>
        <pc:spChg chg="mod topLvl">
          <ac:chgData name="Jason Weber" userId="db4f6e29-e061-4d8c-bbe5-9046a4e9f0c6" providerId="ADAL" clId="{7C34AF26-5AA5-4065-A394-E7444A295014}" dt="2019-10-07T00:21:45.969" v="1074" actId="165"/>
          <ac:spMkLst>
            <pc:docMk/>
            <pc:sldMk cId="114695022" sldId="4332"/>
            <ac:spMk id="3490" creationId="{4572420F-5EBA-4D49-A21C-E1C3424D46BD}"/>
          </ac:spMkLst>
        </pc:spChg>
        <pc:spChg chg="mod topLvl">
          <ac:chgData name="Jason Weber" userId="db4f6e29-e061-4d8c-bbe5-9046a4e9f0c6" providerId="ADAL" clId="{7C34AF26-5AA5-4065-A394-E7444A295014}" dt="2019-10-07T00:21:45.969" v="1074" actId="165"/>
          <ac:spMkLst>
            <pc:docMk/>
            <pc:sldMk cId="114695022" sldId="4332"/>
            <ac:spMk id="3491" creationId="{8F60235D-9183-43BE-9319-0A1AD40E08F3}"/>
          </ac:spMkLst>
        </pc:spChg>
        <pc:spChg chg="mod topLvl">
          <ac:chgData name="Jason Weber" userId="db4f6e29-e061-4d8c-bbe5-9046a4e9f0c6" providerId="ADAL" clId="{7C34AF26-5AA5-4065-A394-E7444A295014}" dt="2019-10-07T00:21:45.969" v="1074" actId="165"/>
          <ac:spMkLst>
            <pc:docMk/>
            <pc:sldMk cId="114695022" sldId="4332"/>
            <ac:spMk id="3492" creationId="{BBA81CE9-BBA9-4ADB-AE41-BE73E75C714A}"/>
          </ac:spMkLst>
        </pc:spChg>
        <pc:spChg chg="mod topLvl">
          <ac:chgData name="Jason Weber" userId="db4f6e29-e061-4d8c-bbe5-9046a4e9f0c6" providerId="ADAL" clId="{7C34AF26-5AA5-4065-A394-E7444A295014}" dt="2019-10-07T00:21:45.969" v="1074" actId="165"/>
          <ac:spMkLst>
            <pc:docMk/>
            <pc:sldMk cId="114695022" sldId="4332"/>
            <ac:spMk id="3493" creationId="{62DDA7B1-D726-4B30-8400-15A942AEF347}"/>
          </ac:spMkLst>
        </pc:spChg>
        <pc:spChg chg="mod topLvl">
          <ac:chgData name="Jason Weber" userId="db4f6e29-e061-4d8c-bbe5-9046a4e9f0c6" providerId="ADAL" clId="{7C34AF26-5AA5-4065-A394-E7444A295014}" dt="2019-10-07T00:21:45.969" v="1074" actId="165"/>
          <ac:spMkLst>
            <pc:docMk/>
            <pc:sldMk cId="114695022" sldId="4332"/>
            <ac:spMk id="3494" creationId="{7DB45C2E-2E34-4A3F-871F-8B73CB8CA616}"/>
          </ac:spMkLst>
        </pc:spChg>
        <pc:spChg chg="mod topLvl">
          <ac:chgData name="Jason Weber" userId="db4f6e29-e061-4d8c-bbe5-9046a4e9f0c6" providerId="ADAL" clId="{7C34AF26-5AA5-4065-A394-E7444A295014}" dt="2019-10-07T00:21:45.969" v="1074" actId="165"/>
          <ac:spMkLst>
            <pc:docMk/>
            <pc:sldMk cId="114695022" sldId="4332"/>
            <ac:spMk id="3495" creationId="{7AABC94D-48E7-46AE-8DF2-6FC05166CDDE}"/>
          </ac:spMkLst>
        </pc:spChg>
        <pc:spChg chg="mod topLvl">
          <ac:chgData name="Jason Weber" userId="db4f6e29-e061-4d8c-bbe5-9046a4e9f0c6" providerId="ADAL" clId="{7C34AF26-5AA5-4065-A394-E7444A295014}" dt="2019-10-07T00:21:45.969" v="1074" actId="165"/>
          <ac:spMkLst>
            <pc:docMk/>
            <pc:sldMk cId="114695022" sldId="4332"/>
            <ac:spMk id="3496" creationId="{74B7EF86-F93D-40B8-B7C6-8CF1C2C9606C}"/>
          </ac:spMkLst>
        </pc:spChg>
        <pc:spChg chg="mod topLvl">
          <ac:chgData name="Jason Weber" userId="db4f6e29-e061-4d8c-bbe5-9046a4e9f0c6" providerId="ADAL" clId="{7C34AF26-5AA5-4065-A394-E7444A295014}" dt="2019-10-07T00:21:45.969" v="1074" actId="165"/>
          <ac:spMkLst>
            <pc:docMk/>
            <pc:sldMk cId="114695022" sldId="4332"/>
            <ac:spMk id="3497" creationId="{5D9F0820-4637-444E-B34E-8DCFEA93FE43}"/>
          </ac:spMkLst>
        </pc:spChg>
        <pc:spChg chg="mod topLvl">
          <ac:chgData name="Jason Weber" userId="db4f6e29-e061-4d8c-bbe5-9046a4e9f0c6" providerId="ADAL" clId="{7C34AF26-5AA5-4065-A394-E7444A295014}" dt="2019-10-07T00:21:45.969" v="1074" actId="165"/>
          <ac:spMkLst>
            <pc:docMk/>
            <pc:sldMk cId="114695022" sldId="4332"/>
            <ac:spMk id="3498" creationId="{C53BE26E-F102-4CBC-9119-D0E9DCB50C8D}"/>
          </ac:spMkLst>
        </pc:spChg>
        <pc:spChg chg="mod topLvl">
          <ac:chgData name="Jason Weber" userId="db4f6e29-e061-4d8c-bbe5-9046a4e9f0c6" providerId="ADAL" clId="{7C34AF26-5AA5-4065-A394-E7444A295014}" dt="2019-10-07T00:21:45.969" v="1074" actId="165"/>
          <ac:spMkLst>
            <pc:docMk/>
            <pc:sldMk cId="114695022" sldId="4332"/>
            <ac:spMk id="3499" creationId="{BCB9C71C-4F66-4924-9BEC-715CCE3C8977}"/>
          </ac:spMkLst>
        </pc:spChg>
        <pc:spChg chg="mod topLvl">
          <ac:chgData name="Jason Weber" userId="db4f6e29-e061-4d8c-bbe5-9046a4e9f0c6" providerId="ADAL" clId="{7C34AF26-5AA5-4065-A394-E7444A295014}" dt="2019-10-07T00:21:45.969" v="1074" actId="165"/>
          <ac:spMkLst>
            <pc:docMk/>
            <pc:sldMk cId="114695022" sldId="4332"/>
            <ac:spMk id="3500" creationId="{D41F1901-27A1-4798-80C2-84C8A61B2E77}"/>
          </ac:spMkLst>
        </pc:spChg>
        <pc:spChg chg="mod topLvl">
          <ac:chgData name="Jason Weber" userId="db4f6e29-e061-4d8c-bbe5-9046a4e9f0c6" providerId="ADAL" clId="{7C34AF26-5AA5-4065-A394-E7444A295014}" dt="2019-10-07T00:21:45.969" v="1074" actId="165"/>
          <ac:spMkLst>
            <pc:docMk/>
            <pc:sldMk cId="114695022" sldId="4332"/>
            <ac:spMk id="3501" creationId="{C3806F0A-9A56-4D28-BCFE-93096EF32E39}"/>
          </ac:spMkLst>
        </pc:spChg>
        <pc:spChg chg="mod topLvl">
          <ac:chgData name="Jason Weber" userId="db4f6e29-e061-4d8c-bbe5-9046a4e9f0c6" providerId="ADAL" clId="{7C34AF26-5AA5-4065-A394-E7444A295014}" dt="2019-10-07T00:21:45.969" v="1074" actId="165"/>
          <ac:spMkLst>
            <pc:docMk/>
            <pc:sldMk cId="114695022" sldId="4332"/>
            <ac:spMk id="3502" creationId="{F0D6B682-EA12-4551-8B79-3920EAC0A1DF}"/>
          </ac:spMkLst>
        </pc:spChg>
        <pc:spChg chg="mod topLvl">
          <ac:chgData name="Jason Weber" userId="db4f6e29-e061-4d8c-bbe5-9046a4e9f0c6" providerId="ADAL" clId="{7C34AF26-5AA5-4065-A394-E7444A295014}" dt="2019-10-07T00:21:45.969" v="1074" actId="165"/>
          <ac:spMkLst>
            <pc:docMk/>
            <pc:sldMk cId="114695022" sldId="4332"/>
            <ac:spMk id="3503" creationId="{5FFFCEF2-0E4D-436E-BFF8-FB94A56C5E62}"/>
          </ac:spMkLst>
        </pc:spChg>
        <pc:spChg chg="mod topLvl">
          <ac:chgData name="Jason Weber" userId="db4f6e29-e061-4d8c-bbe5-9046a4e9f0c6" providerId="ADAL" clId="{7C34AF26-5AA5-4065-A394-E7444A295014}" dt="2019-10-07T00:21:45.969" v="1074" actId="165"/>
          <ac:spMkLst>
            <pc:docMk/>
            <pc:sldMk cId="114695022" sldId="4332"/>
            <ac:spMk id="3504" creationId="{36F2BF2B-3F26-4555-9679-30084821BF47}"/>
          </ac:spMkLst>
        </pc:spChg>
        <pc:spChg chg="mod topLvl">
          <ac:chgData name="Jason Weber" userId="db4f6e29-e061-4d8c-bbe5-9046a4e9f0c6" providerId="ADAL" clId="{7C34AF26-5AA5-4065-A394-E7444A295014}" dt="2019-10-07T00:21:45.969" v="1074" actId="165"/>
          <ac:spMkLst>
            <pc:docMk/>
            <pc:sldMk cId="114695022" sldId="4332"/>
            <ac:spMk id="3505" creationId="{79B4482E-9F44-4190-A9FD-9B553DB50547}"/>
          </ac:spMkLst>
        </pc:spChg>
        <pc:spChg chg="mod topLvl">
          <ac:chgData name="Jason Weber" userId="db4f6e29-e061-4d8c-bbe5-9046a4e9f0c6" providerId="ADAL" clId="{7C34AF26-5AA5-4065-A394-E7444A295014}" dt="2019-10-07T00:21:45.969" v="1074" actId="165"/>
          <ac:spMkLst>
            <pc:docMk/>
            <pc:sldMk cId="114695022" sldId="4332"/>
            <ac:spMk id="3506" creationId="{18070631-426B-47F7-A6A5-2C14ACFBD427}"/>
          </ac:spMkLst>
        </pc:spChg>
        <pc:spChg chg="mod topLvl">
          <ac:chgData name="Jason Weber" userId="db4f6e29-e061-4d8c-bbe5-9046a4e9f0c6" providerId="ADAL" clId="{7C34AF26-5AA5-4065-A394-E7444A295014}" dt="2019-10-07T00:21:45.969" v="1074" actId="165"/>
          <ac:spMkLst>
            <pc:docMk/>
            <pc:sldMk cId="114695022" sldId="4332"/>
            <ac:spMk id="3507" creationId="{54316DEC-5B49-4341-A206-899D22D4BF36}"/>
          </ac:spMkLst>
        </pc:spChg>
        <pc:spChg chg="mod topLvl">
          <ac:chgData name="Jason Weber" userId="db4f6e29-e061-4d8c-bbe5-9046a4e9f0c6" providerId="ADAL" clId="{7C34AF26-5AA5-4065-A394-E7444A295014}" dt="2019-10-07T00:21:45.969" v="1074" actId="165"/>
          <ac:spMkLst>
            <pc:docMk/>
            <pc:sldMk cId="114695022" sldId="4332"/>
            <ac:spMk id="3508" creationId="{CEC8FC49-9B52-4E05-870F-AE4642B2F972}"/>
          </ac:spMkLst>
        </pc:spChg>
        <pc:spChg chg="mod topLvl">
          <ac:chgData name="Jason Weber" userId="db4f6e29-e061-4d8c-bbe5-9046a4e9f0c6" providerId="ADAL" clId="{7C34AF26-5AA5-4065-A394-E7444A295014}" dt="2019-10-07T00:21:45.969" v="1074" actId="165"/>
          <ac:spMkLst>
            <pc:docMk/>
            <pc:sldMk cId="114695022" sldId="4332"/>
            <ac:spMk id="3509" creationId="{4992FE07-C6B5-4EF2-9BF9-7B1F70FB7EEB}"/>
          </ac:spMkLst>
        </pc:spChg>
        <pc:spChg chg="mod topLvl">
          <ac:chgData name="Jason Weber" userId="db4f6e29-e061-4d8c-bbe5-9046a4e9f0c6" providerId="ADAL" clId="{7C34AF26-5AA5-4065-A394-E7444A295014}" dt="2019-10-07T00:21:45.969" v="1074" actId="165"/>
          <ac:spMkLst>
            <pc:docMk/>
            <pc:sldMk cId="114695022" sldId="4332"/>
            <ac:spMk id="3510" creationId="{1E8DB9BA-77AC-4FE0-9B03-DB403755B389}"/>
          </ac:spMkLst>
        </pc:spChg>
        <pc:spChg chg="mod topLvl">
          <ac:chgData name="Jason Weber" userId="db4f6e29-e061-4d8c-bbe5-9046a4e9f0c6" providerId="ADAL" clId="{7C34AF26-5AA5-4065-A394-E7444A295014}" dt="2019-10-07T00:21:45.969" v="1074" actId="165"/>
          <ac:spMkLst>
            <pc:docMk/>
            <pc:sldMk cId="114695022" sldId="4332"/>
            <ac:spMk id="3511" creationId="{A582525D-24CE-4F39-887B-C9539A36AB99}"/>
          </ac:spMkLst>
        </pc:spChg>
        <pc:spChg chg="mod topLvl">
          <ac:chgData name="Jason Weber" userId="db4f6e29-e061-4d8c-bbe5-9046a4e9f0c6" providerId="ADAL" clId="{7C34AF26-5AA5-4065-A394-E7444A295014}" dt="2019-10-07T00:21:45.969" v="1074" actId="165"/>
          <ac:spMkLst>
            <pc:docMk/>
            <pc:sldMk cId="114695022" sldId="4332"/>
            <ac:spMk id="3512" creationId="{1F1059C6-A6AD-4F8F-9581-A5B0C48DA60C}"/>
          </ac:spMkLst>
        </pc:spChg>
        <pc:spChg chg="mod topLvl">
          <ac:chgData name="Jason Weber" userId="db4f6e29-e061-4d8c-bbe5-9046a4e9f0c6" providerId="ADAL" clId="{7C34AF26-5AA5-4065-A394-E7444A295014}" dt="2019-10-07T00:21:45.969" v="1074" actId="165"/>
          <ac:spMkLst>
            <pc:docMk/>
            <pc:sldMk cId="114695022" sldId="4332"/>
            <ac:spMk id="3513" creationId="{B81D96F1-7AC5-42BC-B33C-169B100EC794}"/>
          </ac:spMkLst>
        </pc:spChg>
        <pc:spChg chg="mod topLvl">
          <ac:chgData name="Jason Weber" userId="db4f6e29-e061-4d8c-bbe5-9046a4e9f0c6" providerId="ADAL" clId="{7C34AF26-5AA5-4065-A394-E7444A295014}" dt="2019-10-07T00:21:45.969" v="1074" actId="165"/>
          <ac:spMkLst>
            <pc:docMk/>
            <pc:sldMk cId="114695022" sldId="4332"/>
            <ac:spMk id="3514" creationId="{9FDA2341-07C4-4279-93DF-EB97AE8DC5CE}"/>
          </ac:spMkLst>
        </pc:spChg>
        <pc:spChg chg="mod topLvl">
          <ac:chgData name="Jason Weber" userId="db4f6e29-e061-4d8c-bbe5-9046a4e9f0c6" providerId="ADAL" clId="{7C34AF26-5AA5-4065-A394-E7444A295014}" dt="2019-10-07T00:21:45.969" v="1074" actId="165"/>
          <ac:spMkLst>
            <pc:docMk/>
            <pc:sldMk cId="114695022" sldId="4332"/>
            <ac:spMk id="3515" creationId="{5A942C0B-F822-4131-B45D-927279CAF79B}"/>
          </ac:spMkLst>
        </pc:spChg>
        <pc:spChg chg="mod topLvl">
          <ac:chgData name="Jason Weber" userId="db4f6e29-e061-4d8c-bbe5-9046a4e9f0c6" providerId="ADAL" clId="{7C34AF26-5AA5-4065-A394-E7444A295014}" dt="2019-10-07T00:21:45.969" v="1074" actId="165"/>
          <ac:spMkLst>
            <pc:docMk/>
            <pc:sldMk cId="114695022" sldId="4332"/>
            <ac:spMk id="3516" creationId="{7F266EE3-A6FB-458E-824B-BC47FA94D07B}"/>
          </ac:spMkLst>
        </pc:spChg>
        <pc:spChg chg="mod topLvl">
          <ac:chgData name="Jason Weber" userId="db4f6e29-e061-4d8c-bbe5-9046a4e9f0c6" providerId="ADAL" clId="{7C34AF26-5AA5-4065-A394-E7444A295014}" dt="2019-10-07T00:21:45.969" v="1074" actId="165"/>
          <ac:spMkLst>
            <pc:docMk/>
            <pc:sldMk cId="114695022" sldId="4332"/>
            <ac:spMk id="3517" creationId="{18AAE511-BE45-42CE-A5BB-CED008EF3510}"/>
          </ac:spMkLst>
        </pc:spChg>
        <pc:spChg chg="mod topLvl">
          <ac:chgData name="Jason Weber" userId="db4f6e29-e061-4d8c-bbe5-9046a4e9f0c6" providerId="ADAL" clId="{7C34AF26-5AA5-4065-A394-E7444A295014}" dt="2019-10-07T00:21:45.969" v="1074" actId="165"/>
          <ac:spMkLst>
            <pc:docMk/>
            <pc:sldMk cId="114695022" sldId="4332"/>
            <ac:spMk id="3518" creationId="{3A08078D-980E-4D74-A035-78DA5801103C}"/>
          </ac:spMkLst>
        </pc:spChg>
        <pc:spChg chg="mod topLvl">
          <ac:chgData name="Jason Weber" userId="db4f6e29-e061-4d8c-bbe5-9046a4e9f0c6" providerId="ADAL" clId="{7C34AF26-5AA5-4065-A394-E7444A295014}" dt="2019-10-07T00:21:45.969" v="1074" actId="165"/>
          <ac:spMkLst>
            <pc:docMk/>
            <pc:sldMk cId="114695022" sldId="4332"/>
            <ac:spMk id="3519" creationId="{DA383BA1-CFA1-4569-BAFA-D5E782D17F34}"/>
          </ac:spMkLst>
        </pc:spChg>
        <pc:spChg chg="mod topLvl">
          <ac:chgData name="Jason Weber" userId="db4f6e29-e061-4d8c-bbe5-9046a4e9f0c6" providerId="ADAL" clId="{7C34AF26-5AA5-4065-A394-E7444A295014}" dt="2019-10-07T00:21:45.969" v="1074" actId="165"/>
          <ac:spMkLst>
            <pc:docMk/>
            <pc:sldMk cId="114695022" sldId="4332"/>
            <ac:spMk id="3520" creationId="{0621AB43-A226-47CD-BE0B-87DBA4191BBE}"/>
          </ac:spMkLst>
        </pc:spChg>
        <pc:spChg chg="mod topLvl">
          <ac:chgData name="Jason Weber" userId="db4f6e29-e061-4d8c-bbe5-9046a4e9f0c6" providerId="ADAL" clId="{7C34AF26-5AA5-4065-A394-E7444A295014}" dt="2019-10-07T00:21:45.969" v="1074" actId="165"/>
          <ac:spMkLst>
            <pc:docMk/>
            <pc:sldMk cId="114695022" sldId="4332"/>
            <ac:spMk id="3521" creationId="{1B921D7A-D750-4224-8DFC-D02E5138A23A}"/>
          </ac:spMkLst>
        </pc:spChg>
        <pc:spChg chg="mod topLvl">
          <ac:chgData name="Jason Weber" userId="db4f6e29-e061-4d8c-bbe5-9046a4e9f0c6" providerId="ADAL" clId="{7C34AF26-5AA5-4065-A394-E7444A295014}" dt="2019-10-07T00:21:45.969" v="1074" actId="165"/>
          <ac:spMkLst>
            <pc:docMk/>
            <pc:sldMk cId="114695022" sldId="4332"/>
            <ac:spMk id="3522" creationId="{A9EE64F7-4C45-464C-A5CE-8DC5B9D5E97D}"/>
          </ac:spMkLst>
        </pc:spChg>
        <pc:spChg chg="mod topLvl">
          <ac:chgData name="Jason Weber" userId="db4f6e29-e061-4d8c-bbe5-9046a4e9f0c6" providerId="ADAL" clId="{7C34AF26-5AA5-4065-A394-E7444A295014}" dt="2019-10-07T00:21:45.969" v="1074" actId="165"/>
          <ac:spMkLst>
            <pc:docMk/>
            <pc:sldMk cId="114695022" sldId="4332"/>
            <ac:spMk id="3523" creationId="{5D93F211-D878-4560-9F4C-49E2D6C08783}"/>
          </ac:spMkLst>
        </pc:spChg>
        <pc:spChg chg="mod topLvl">
          <ac:chgData name="Jason Weber" userId="db4f6e29-e061-4d8c-bbe5-9046a4e9f0c6" providerId="ADAL" clId="{7C34AF26-5AA5-4065-A394-E7444A295014}" dt="2019-10-07T00:21:45.969" v="1074" actId="165"/>
          <ac:spMkLst>
            <pc:docMk/>
            <pc:sldMk cId="114695022" sldId="4332"/>
            <ac:spMk id="3524" creationId="{01A9E9F9-6261-4345-A44F-D7935B8FD900}"/>
          </ac:spMkLst>
        </pc:spChg>
        <pc:spChg chg="mod topLvl">
          <ac:chgData name="Jason Weber" userId="db4f6e29-e061-4d8c-bbe5-9046a4e9f0c6" providerId="ADAL" clId="{7C34AF26-5AA5-4065-A394-E7444A295014}" dt="2019-10-07T00:21:45.969" v="1074" actId="165"/>
          <ac:spMkLst>
            <pc:docMk/>
            <pc:sldMk cId="114695022" sldId="4332"/>
            <ac:spMk id="3525" creationId="{211BBA22-7015-4A74-8840-87DB98B34808}"/>
          </ac:spMkLst>
        </pc:spChg>
        <pc:spChg chg="mod topLvl">
          <ac:chgData name="Jason Weber" userId="db4f6e29-e061-4d8c-bbe5-9046a4e9f0c6" providerId="ADAL" clId="{7C34AF26-5AA5-4065-A394-E7444A295014}" dt="2019-10-07T00:21:45.969" v="1074" actId="165"/>
          <ac:spMkLst>
            <pc:docMk/>
            <pc:sldMk cId="114695022" sldId="4332"/>
            <ac:spMk id="3526" creationId="{CEE8C0A7-51B4-405C-AF9B-FE314E12FC40}"/>
          </ac:spMkLst>
        </pc:spChg>
        <pc:spChg chg="mod topLvl">
          <ac:chgData name="Jason Weber" userId="db4f6e29-e061-4d8c-bbe5-9046a4e9f0c6" providerId="ADAL" clId="{7C34AF26-5AA5-4065-A394-E7444A295014}" dt="2019-10-07T00:21:45.969" v="1074" actId="165"/>
          <ac:spMkLst>
            <pc:docMk/>
            <pc:sldMk cId="114695022" sldId="4332"/>
            <ac:spMk id="3527" creationId="{A290758A-54BE-4675-A653-1A973C4B6EFD}"/>
          </ac:spMkLst>
        </pc:spChg>
        <pc:spChg chg="mod topLvl">
          <ac:chgData name="Jason Weber" userId="db4f6e29-e061-4d8c-bbe5-9046a4e9f0c6" providerId="ADAL" clId="{7C34AF26-5AA5-4065-A394-E7444A295014}" dt="2019-10-07T00:21:45.969" v="1074" actId="165"/>
          <ac:spMkLst>
            <pc:docMk/>
            <pc:sldMk cId="114695022" sldId="4332"/>
            <ac:spMk id="3528" creationId="{28E405CE-AA15-4ECD-A3C5-94B9FEF817C3}"/>
          </ac:spMkLst>
        </pc:spChg>
        <pc:spChg chg="mod topLvl">
          <ac:chgData name="Jason Weber" userId="db4f6e29-e061-4d8c-bbe5-9046a4e9f0c6" providerId="ADAL" clId="{7C34AF26-5AA5-4065-A394-E7444A295014}" dt="2019-10-07T00:21:45.969" v="1074" actId="165"/>
          <ac:spMkLst>
            <pc:docMk/>
            <pc:sldMk cId="114695022" sldId="4332"/>
            <ac:spMk id="3529" creationId="{8BF7C1CF-49BA-4581-BBB6-875B27EEBCD0}"/>
          </ac:spMkLst>
        </pc:spChg>
        <pc:spChg chg="mod topLvl">
          <ac:chgData name="Jason Weber" userId="db4f6e29-e061-4d8c-bbe5-9046a4e9f0c6" providerId="ADAL" clId="{7C34AF26-5AA5-4065-A394-E7444A295014}" dt="2019-10-07T00:21:45.969" v="1074" actId="165"/>
          <ac:spMkLst>
            <pc:docMk/>
            <pc:sldMk cId="114695022" sldId="4332"/>
            <ac:spMk id="3530" creationId="{AE5E140F-3150-4524-9491-D3DC5F5DC4BA}"/>
          </ac:spMkLst>
        </pc:spChg>
        <pc:spChg chg="mod topLvl">
          <ac:chgData name="Jason Weber" userId="db4f6e29-e061-4d8c-bbe5-9046a4e9f0c6" providerId="ADAL" clId="{7C34AF26-5AA5-4065-A394-E7444A295014}" dt="2019-10-07T00:21:45.969" v="1074" actId="165"/>
          <ac:spMkLst>
            <pc:docMk/>
            <pc:sldMk cId="114695022" sldId="4332"/>
            <ac:spMk id="3531" creationId="{059B4C42-77D9-43D7-910B-7E72CA79F2F6}"/>
          </ac:spMkLst>
        </pc:spChg>
        <pc:spChg chg="mod topLvl">
          <ac:chgData name="Jason Weber" userId="db4f6e29-e061-4d8c-bbe5-9046a4e9f0c6" providerId="ADAL" clId="{7C34AF26-5AA5-4065-A394-E7444A295014}" dt="2019-10-07T00:21:45.969" v="1074" actId="165"/>
          <ac:spMkLst>
            <pc:docMk/>
            <pc:sldMk cId="114695022" sldId="4332"/>
            <ac:spMk id="3532" creationId="{4D516DA8-B789-4831-A27F-289A53021034}"/>
          </ac:spMkLst>
        </pc:spChg>
        <pc:spChg chg="mod topLvl">
          <ac:chgData name="Jason Weber" userId="db4f6e29-e061-4d8c-bbe5-9046a4e9f0c6" providerId="ADAL" clId="{7C34AF26-5AA5-4065-A394-E7444A295014}" dt="2019-10-07T00:21:45.969" v="1074" actId="165"/>
          <ac:spMkLst>
            <pc:docMk/>
            <pc:sldMk cId="114695022" sldId="4332"/>
            <ac:spMk id="3533" creationId="{6F8463D1-48F4-4739-A312-A275B0C19950}"/>
          </ac:spMkLst>
        </pc:spChg>
        <pc:spChg chg="mod topLvl">
          <ac:chgData name="Jason Weber" userId="db4f6e29-e061-4d8c-bbe5-9046a4e9f0c6" providerId="ADAL" clId="{7C34AF26-5AA5-4065-A394-E7444A295014}" dt="2019-10-07T00:21:45.969" v="1074" actId="165"/>
          <ac:spMkLst>
            <pc:docMk/>
            <pc:sldMk cId="114695022" sldId="4332"/>
            <ac:spMk id="3534" creationId="{02FA014A-BF32-49A0-A382-FF70EED778E0}"/>
          </ac:spMkLst>
        </pc:spChg>
        <pc:spChg chg="mod topLvl">
          <ac:chgData name="Jason Weber" userId="db4f6e29-e061-4d8c-bbe5-9046a4e9f0c6" providerId="ADAL" clId="{7C34AF26-5AA5-4065-A394-E7444A295014}" dt="2019-10-07T00:21:45.969" v="1074" actId="165"/>
          <ac:spMkLst>
            <pc:docMk/>
            <pc:sldMk cId="114695022" sldId="4332"/>
            <ac:spMk id="3535" creationId="{1067BC7B-672D-40F7-BA64-834370A7A37F}"/>
          </ac:spMkLst>
        </pc:spChg>
        <pc:spChg chg="mod topLvl">
          <ac:chgData name="Jason Weber" userId="db4f6e29-e061-4d8c-bbe5-9046a4e9f0c6" providerId="ADAL" clId="{7C34AF26-5AA5-4065-A394-E7444A295014}" dt="2019-10-07T00:21:45.969" v="1074" actId="165"/>
          <ac:spMkLst>
            <pc:docMk/>
            <pc:sldMk cId="114695022" sldId="4332"/>
            <ac:spMk id="3536" creationId="{9D108A89-B75C-47FA-9214-5401B1C547F4}"/>
          </ac:spMkLst>
        </pc:spChg>
        <pc:spChg chg="mod topLvl">
          <ac:chgData name="Jason Weber" userId="db4f6e29-e061-4d8c-bbe5-9046a4e9f0c6" providerId="ADAL" clId="{7C34AF26-5AA5-4065-A394-E7444A295014}" dt="2019-10-07T00:21:45.969" v="1074" actId="165"/>
          <ac:spMkLst>
            <pc:docMk/>
            <pc:sldMk cId="114695022" sldId="4332"/>
            <ac:spMk id="3537" creationId="{641B8125-E9A8-4432-B6FD-E5351D559842}"/>
          </ac:spMkLst>
        </pc:spChg>
        <pc:spChg chg="mod topLvl">
          <ac:chgData name="Jason Weber" userId="db4f6e29-e061-4d8c-bbe5-9046a4e9f0c6" providerId="ADAL" clId="{7C34AF26-5AA5-4065-A394-E7444A295014}" dt="2019-10-07T00:21:45.969" v="1074" actId="165"/>
          <ac:spMkLst>
            <pc:docMk/>
            <pc:sldMk cId="114695022" sldId="4332"/>
            <ac:spMk id="3538" creationId="{DEB98614-5237-4DB2-A804-1CA4D35B2245}"/>
          </ac:spMkLst>
        </pc:spChg>
        <pc:spChg chg="mod topLvl">
          <ac:chgData name="Jason Weber" userId="db4f6e29-e061-4d8c-bbe5-9046a4e9f0c6" providerId="ADAL" clId="{7C34AF26-5AA5-4065-A394-E7444A295014}" dt="2019-10-07T00:21:45.969" v="1074" actId="165"/>
          <ac:spMkLst>
            <pc:docMk/>
            <pc:sldMk cId="114695022" sldId="4332"/>
            <ac:spMk id="3539" creationId="{FCC263A5-ADAB-41BB-B9FD-97C92B5790C4}"/>
          </ac:spMkLst>
        </pc:spChg>
        <pc:spChg chg="mod topLvl">
          <ac:chgData name="Jason Weber" userId="db4f6e29-e061-4d8c-bbe5-9046a4e9f0c6" providerId="ADAL" clId="{7C34AF26-5AA5-4065-A394-E7444A295014}" dt="2019-10-07T00:21:45.969" v="1074" actId="165"/>
          <ac:spMkLst>
            <pc:docMk/>
            <pc:sldMk cId="114695022" sldId="4332"/>
            <ac:spMk id="3540" creationId="{A36AE561-A103-4095-B13C-3E23C98AB9B7}"/>
          </ac:spMkLst>
        </pc:spChg>
        <pc:spChg chg="mod topLvl">
          <ac:chgData name="Jason Weber" userId="db4f6e29-e061-4d8c-bbe5-9046a4e9f0c6" providerId="ADAL" clId="{7C34AF26-5AA5-4065-A394-E7444A295014}" dt="2019-10-07T00:21:45.969" v="1074" actId="165"/>
          <ac:spMkLst>
            <pc:docMk/>
            <pc:sldMk cId="114695022" sldId="4332"/>
            <ac:spMk id="3541" creationId="{6303BC72-4DD8-4360-9220-E7A6C8F3637E}"/>
          </ac:spMkLst>
        </pc:spChg>
        <pc:spChg chg="mod topLvl">
          <ac:chgData name="Jason Weber" userId="db4f6e29-e061-4d8c-bbe5-9046a4e9f0c6" providerId="ADAL" clId="{7C34AF26-5AA5-4065-A394-E7444A295014}" dt="2019-10-07T00:21:45.969" v="1074" actId="165"/>
          <ac:spMkLst>
            <pc:docMk/>
            <pc:sldMk cId="114695022" sldId="4332"/>
            <ac:spMk id="3542" creationId="{6553A5ED-6FF7-412F-BED0-F2C471DF1355}"/>
          </ac:spMkLst>
        </pc:spChg>
        <pc:spChg chg="mod topLvl">
          <ac:chgData name="Jason Weber" userId="db4f6e29-e061-4d8c-bbe5-9046a4e9f0c6" providerId="ADAL" clId="{7C34AF26-5AA5-4065-A394-E7444A295014}" dt="2019-10-07T00:21:45.969" v="1074" actId="165"/>
          <ac:spMkLst>
            <pc:docMk/>
            <pc:sldMk cId="114695022" sldId="4332"/>
            <ac:spMk id="3543" creationId="{B25E7D5A-BC55-4413-9192-91EC1426CD07}"/>
          </ac:spMkLst>
        </pc:spChg>
        <pc:spChg chg="mod topLvl">
          <ac:chgData name="Jason Weber" userId="db4f6e29-e061-4d8c-bbe5-9046a4e9f0c6" providerId="ADAL" clId="{7C34AF26-5AA5-4065-A394-E7444A295014}" dt="2019-10-07T00:21:45.969" v="1074" actId="165"/>
          <ac:spMkLst>
            <pc:docMk/>
            <pc:sldMk cId="114695022" sldId="4332"/>
            <ac:spMk id="3544" creationId="{C74F5BF9-09B8-4DD4-9EA2-580E1E78CBDA}"/>
          </ac:spMkLst>
        </pc:spChg>
        <pc:spChg chg="mod topLvl">
          <ac:chgData name="Jason Weber" userId="db4f6e29-e061-4d8c-bbe5-9046a4e9f0c6" providerId="ADAL" clId="{7C34AF26-5AA5-4065-A394-E7444A295014}" dt="2019-10-07T00:21:45.969" v="1074" actId="165"/>
          <ac:spMkLst>
            <pc:docMk/>
            <pc:sldMk cId="114695022" sldId="4332"/>
            <ac:spMk id="3545" creationId="{71ECFE37-8FF7-4CAF-8D79-3A7A9BA18149}"/>
          </ac:spMkLst>
        </pc:spChg>
        <pc:spChg chg="mod topLvl">
          <ac:chgData name="Jason Weber" userId="db4f6e29-e061-4d8c-bbe5-9046a4e9f0c6" providerId="ADAL" clId="{7C34AF26-5AA5-4065-A394-E7444A295014}" dt="2019-10-07T00:21:45.969" v="1074" actId="165"/>
          <ac:spMkLst>
            <pc:docMk/>
            <pc:sldMk cId="114695022" sldId="4332"/>
            <ac:spMk id="3546" creationId="{0F206792-5BB4-497A-B3C1-5FC73DF6BDDF}"/>
          </ac:spMkLst>
        </pc:spChg>
        <pc:spChg chg="mod topLvl">
          <ac:chgData name="Jason Weber" userId="db4f6e29-e061-4d8c-bbe5-9046a4e9f0c6" providerId="ADAL" clId="{7C34AF26-5AA5-4065-A394-E7444A295014}" dt="2019-10-07T00:21:45.969" v="1074" actId="165"/>
          <ac:spMkLst>
            <pc:docMk/>
            <pc:sldMk cId="114695022" sldId="4332"/>
            <ac:spMk id="3547" creationId="{FAEF4D46-8A8B-49AD-9D45-AF0F46147293}"/>
          </ac:spMkLst>
        </pc:spChg>
        <pc:spChg chg="mod topLvl">
          <ac:chgData name="Jason Weber" userId="db4f6e29-e061-4d8c-bbe5-9046a4e9f0c6" providerId="ADAL" clId="{7C34AF26-5AA5-4065-A394-E7444A295014}" dt="2019-10-07T00:21:45.969" v="1074" actId="165"/>
          <ac:spMkLst>
            <pc:docMk/>
            <pc:sldMk cId="114695022" sldId="4332"/>
            <ac:spMk id="3548" creationId="{5B9C6CE4-266B-44F0-9B7C-7812BFEFA592}"/>
          </ac:spMkLst>
        </pc:spChg>
        <pc:spChg chg="mod topLvl">
          <ac:chgData name="Jason Weber" userId="db4f6e29-e061-4d8c-bbe5-9046a4e9f0c6" providerId="ADAL" clId="{7C34AF26-5AA5-4065-A394-E7444A295014}" dt="2019-10-07T00:21:45.969" v="1074" actId="165"/>
          <ac:spMkLst>
            <pc:docMk/>
            <pc:sldMk cId="114695022" sldId="4332"/>
            <ac:spMk id="3549" creationId="{1E2AB8CB-BA5A-461C-8DC8-1B447DBBF218}"/>
          </ac:spMkLst>
        </pc:spChg>
        <pc:spChg chg="mod topLvl">
          <ac:chgData name="Jason Weber" userId="db4f6e29-e061-4d8c-bbe5-9046a4e9f0c6" providerId="ADAL" clId="{7C34AF26-5AA5-4065-A394-E7444A295014}" dt="2019-10-07T00:21:45.969" v="1074" actId="165"/>
          <ac:spMkLst>
            <pc:docMk/>
            <pc:sldMk cId="114695022" sldId="4332"/>
            <ac:spMk id="3550" creationId="{5E4203A3-62D4-4CFF-ABD5-428FE92F67EA}"/>
          </ac:spMkLst>
        </pc:spChg>
        <pc:grpChg chg="mod">
          <ac:chgData name="Jason Weber" userId="db4f6e29-e061-4d8c-bbe5-9046a4e9f0c6" providerId="ADAL" clId="{7C34AF26-5AA5-4065-A394-E7444A295014}" dt="2019-10-06T23:31:09.786" v="695" actId="207"/>
          <ac:grpSpMkLst>
            <pc:docMk/>
            <pc:sldMk cId="114695022" sldId="4332"/>
            <ac:grpSpMk id="10" creationId="{672406E5-42C5-461F-B983-14C7EA7254F6}"/>
          </ac:grpSpMkLst>
        </pc:grpChg>
        <pc:grpChg chg="add del mod">
          <ac:chgData name="Jason Weber" userId="db4f6e29-e061-4d8c-bbe5-9046a4e9f0c6" providerId="ADAL" clId="{7C34AF26-5AA5-4065-A394-E7444A295014}" dt="2019-10-07T00:21:45.969" v="1074" actId="165"/>
          <ac:grpSpMkLst>
            <pc:docMk/>
            <pc:sldMk cId="114695022" sldId="4332"/>
            <ac:grpSpMk id="3437" creationId="{7A63099C-919B-4B49-BE23-9F49B961C4A5}"/>
          </ac:grpSpMkLst>
        </pc:grpChg>
        <pc:grpChg chg="mod">
          <ac:chgData name="Jason Weber" userId="db4f6e29-e061-4d8c-bbe5-9046a4e9f0c6" providerId="ADAL" clId="{7C34AF26-5AA5-4065-A394-E7444A295014}" dt="2019-10-06T23:31:09.786" v="695" actId="207"/>
          <ac:grpSpMkLst>
            <pc:docMk/>
            <pc:sldMk cId="114695022" sldId="4332"/>
            <ac:grpSpMk id="3450" creationId="{4BAC9C6C-2E0D-4A03-B934-A1B2BFB167EC}"/>
          </ac:grpSpMkLst>
        </pc:grpChg>
        <pc:grpChg chg="mod">
          <ac:chgData name="Jason Weber" userId="db4f6e29-e061-4d8c-bbe5-9046a4e9f0c6" providerId="ADAL" clId="{7C34AF26-5AA5-4065-A394-E7444A295014}" dt="2019-10-06T23:31:09.786" v="695" actId="207"/>
          <ac:grpSpMkLst>
            <pc:docMk/>
            <pc:sldMk cId="114695022" sldId="4332"/>
            <ac:grpSpMk id="3451" creationId="{ACB67566-E4A5-4C9B-A8D4-C9C2BDF576CF}"/>
          </ac:grpSpMkLst>
        </pc:grpChg>
        <pc:grpChg chg="mod topLvl">
          <ac:chgData name="Jason Weber" userId="db4f6e29-e061-4d8c-bbe5-9046a4e9f0c6" providerId="ADAL" clId="{7C34AF26-5AA5-4065-A394-E7444A295014}" dt="2019-10-07T00:21:45.969" v="1074" actId="165"/>
          <ac:grpSpMkLst>
            <pc:docMk/>
            <pc:sldMk cId="114695022" sldId="4332"/>
            <ac:grpSpMk id="3458" creationId="{E1F160C9-F85A-4C7D-9FCA-72D5C588C683}"/>
          </ac:grpSpMkLst>
        </pc:grpChg>
        <pc:grpChg chg="mod topLvl">
          <ac:chgData name="Jason Weber" userId="db4f6e29-e061-4d8c-bbe5-9046a4e9f0c6" providerId="ADAL" clId="{7C34AF26-5AA5-4065-A394-E7444A295014}" dt="2019-10-07T00:21:45.969" v="1074" actId="165"/>
          <ac:grpSpMkLst>
            <pc:docMk/>
            <pc:sldMk cId="114695022" sldId="4332"/>
            <ac:grpSpMk id="3459" creationId="{645FEE13-61FD-4B82-A70A-62C43AF5D6CE}"/>
          </ac:grpSpMkLst>
        </pc:grpChg>
        <pc:grpChg chg="mod topLvl">
          <ac:chgData name="Jason Weber" userId="db4f6e29-e061-4d8c-bbe5-9046a4e9f0c6" providerId="ADAL" clId="{7C34AF26-5AA5-4065-A394-E7444A295014}" dt="2019-10-07T00:21:45.969" v="1074" actId="165"/>
          <ac:grpSpMkLst>
            <pc:docMk/>
            <pc:sldMk cId="114695022" sldId="4332"/>
            <ac:grpSpMk id="3460" creationId="{2B743D22-84EF-46C1-A4B8-E89574273780}"/>
          </ac:grpSpMkLst>
        </pc:grpChg>
        <pc:grpChg chg="mod topLvl">
          <ac:chgData name="Jason Weber" userId="db4f6e29-e061-4d8c-bbe5-9046a4e9f0c6" providerId="ADAL" clId="{7C34AF26-5AA5-4065-A394-E7444A295014}" dt="2019-10-07T00:21:45.969" v="1074" actId="165"/>
          <ac:grpSpMkLst>
            <pc:docMk/>
            <pc:sldMk cId="114695022" sldId="4332"/>
            <ac:grpSpMk id="3461" creationId="{77F5AFD1-86BB-492B-A75E-CF9C74E0E1D8}"/>
          </ac:grpSpMkLst>
        </pc:grpChg>
        <pc:grpChg chg="mod topLvl">
          <ac:chgData name="Jason Weber" userId="db4f6e29-e061-4d8c-bbe5-9046a4e9f0c6" providerId="ADAL" clId="{7C34AF26-5AA5-4065-A394-E7444A295014}" dt="2019-10-07T00:21:45.969" v="1074" actId="165"/>
          <ac:grpSpMkLst>
            <pc:docMk/>
            <pc:sldMk cId="114695022" sldId="4332"/>
            <ac:grpSpMk id="3462" creationId="{DED435B3-388D-4F6D-A188-33983119BEB5}"/>
          </ac:grpSpMkLst>
        </pc:grpChg>
        <pc:cxnChg chg="mod">
          <ac:chgData name="Jason Weber" userId="db4f6e29-e061-4d8c-bbe5-9046a4e9f0c6" providerId="ADAL" clId="{7C34AF26-5AA5-4065-A394-E7444A295014}" dt="2019-10-06T23:31:09.786" v="695" actId="207"/>
          <ac:cxnSpMkLst>
            <pc:docMk/>
            <pc:sldMk cId="114695022" sldId="4332"/>
            <ac:cxnSpMk id="1176" creationId="{A83B8F99-9EC1-40C4-94E9-F9D600EB4534}"/>
          </ac:cxnSpMkLst>
        </pc:cxnChg>
        <pc:cxnChg chg="mod">
          <ac:chgData name="Jason Weber" userId="db4f6e29-e061-4d8c-bbe5-9046a4e9f0c6" providerId="ADAL" clId="{7C34AF26-5AA5-4065-A394-E7444A295014}" dt="2019-10-06T23:31:09.786" v="695" actId="207"/>
          <ac:cxnSpMkLst>
            <pc:docMk/>
            <pc:sldMk cId="114695022" sldId="4332"/>
            <ac:cxnSpMk id="1200" creationId="{AFBF7D78-F4F2-432C-ABA3-630568C36656}"/>
          </ac:cxnSpMkLst>
        </pc:cxnChg>
        <pc:cxnChg chg="mod">
          <ac:chgData name="Jason Weber" userId="db4f6e29-e061-4d8c-bbe5-9046a4e9f0c6" providerId="ADAL" clId="{7C34AF26-5AA5-4065-A394-E7444A295014}" dt="2019-10-06T23:31:09.786" v="695" actId="207"/>
          <ac:cxnSpMkLst>
            <pc:docMk/>
            <pc:sldMk cId="114695022" sldId="4332"/>
            <ac:cxnSpMk id="1217" creationId="{0193A1F0-9116-4AB3-9574-860A469D2130}"/>
          </ac:cxnSpMkLst>
        </pc:cxnChg>
        <pc:cxnChg chg="mod">
          <ac:chgData name="Jason Weber" userId="db4f6e29-e061-4d8c-bbe5-9046a4e9f0c6" providerId="ADAL" clId="{7C34AF26-5AA5-4065-A394-E7444A295014}" dt="2019-10-06T23:31:09.786" v="695" actId="207"/>
          <ac:cxnSpMkLst>
            <pc:docMk/>
            <pc:sldMk cId="114695022" sldId="4332"/>
            <ac:cxnSpMk id="3443" creationId="{D38E4A65-5B2B-4C27-81E0-966FD23B60F0}"/>
          </ac:cxnSpMkLst>
        </pc:cxnChg>
      </pc:sldChg>
      <pc:sldChg chg="del mod modShow">
        <pc:chgData name="Jason Weber" userId="db4f6e29-e061-4d8c-bbe5-9046a4e9f0c6" providerId="ADAL" clId="{7C34AF26-5AA5-4065-A394-E7444A295014}" dt="2019-10-06T22:30:21.320" v="150" actId="47"/>
        <pc:sldMkLst>
          <pc:docMk/>
          <pc:sldMk cId="1424929237" sldId="4333"/>
        </pc:sldMkLst>
      </pc:sldChg>
      <pc:sldChg chg="mod modShow modNotesTx">
        <pc:chgData name="Jason Weber" userId="db4f6e29-e061-4d8c-bbe5-9046a4e9f0c6" providerId="ADAL" clId="{7C34AF26-5AA5-4065-A394-E7444A295014}" dt="2019-10-06T22:30:15.615" v="149" actId="20577"/>
        <pc:sldMkLst>
          <pc:docMk/>
          <pc:sldMk cId="2912882768" sldId="4334"/>
        </pc:sldMkLst>
      </pc:sldChg>
      <pc:sldChg chg="modSp ord">
        <pc:chgData name="Jason Weber" userId="db4f6e29-e061-4d8c-bbe5-9046a4e9f0c6" providerId="ADAL" clId="{7C34AF26-5AA5-4065-A394-E7444A295014}" dt="2019-10-07T00:41:11.967" v="1357" actId="1366"/>
        <pc:sldMkLst>
          <pc:docMk/>
          <pc:sldMk cId="1414962283" sldId="4335"/>
        </pc:sldMkLst>
        <pc:spChg chg="mod">
          <ac:chgData name="Jason Weber" userId="db4f6e29-e061-4d8c-bbe5-9046a4e9f0c6" providerId="ADAL" clId="{7C34AF26-5AA5-4065-A394-E7444A295014}" dt="2019-10-06T23:32:07.449" v="701" actId="207"/>
          <ac:spMkLst>
            <pc:docMk/>
            <pc:sldMk cId="1414962283" sldId="4335"/>
            <ac:spMk id="8" creationId="{86E83F50-3F21-4018-A1B6-5C73C49FCD4A}"/>
          </ac:spMkLst>
        </pc:spChg>
        <pc:spChg chg="mod">
          <ac:chgData name="Jason Weber" userId="db4f6e29-e061-4d8c-bbe5-9046a4e9f0c6" providerId="ADAL" clId="{7C34AF26-5AA5-4065-A394-E7444A295014}" dt="2019-10-06T23:32:07.449" v="701" actId="207"/>
          <ac:spMkLst>
            <pc:docMk/>
            <pc:sldMk cId="1414962283" sldId="4335"/>
            <ac:spMk id="10" creationId="{0DDDE1BB-D827-4383-A794-7BB2E28CE9FB}"/>
          </ac:spMkLst>
        </pc:spChg>
        <pc:spChg chg="mod">
          <ac:chgData name="Jason Weber" userId="db4f6e29-e061-4d8c-bbe5-9046a4e9f0c6" providerId="ADAL" clId="{7C34AF26-5AA5-4065-A394-E7444A295014}" dt="2019-10-06T23:32:07.449" v="701" actId="207"/>
          <ac:spMkLst>
            <pc:docMk/>
            <pc:sldMk cId="1414962283" sldId="4335"/>
            <ac:spMk id="11" creationId="{18E0298B-D139-431F-BB8A-7C2047C62E64}"/>
          </ac:spMkLst>
        </pc:spChg>
        <pc:picChg chg="mod">
          <ac:chgData name="Jason Weber" userId="db4f6e29-e061-4d8c-bbe5-9046a4e9f0c6" providerId="ADAL" clId="{7C34AF26-5AA5-4065-A394-E7444A295014}" dt="2019-10-07T00:41:11.967" v="1357" actId="1366"/>
          <ac:picMkLst>
            <pc:docMk/>
            <pc:sldMk cId="1414962283" sldId="4335"/>
            <ac:picMk id="17" creationId="{3261E48C-B86E-453D-93FD-3729BBEA2D75}"/>
          </ac:picMkLst>
        </pc:picChg>
      </pc:sldChg>
      <pc:sldChg chg="del">
        <pc:chgData name="Jason Weber" userId="db4f6e29-e061-4d8c-bbe5-9046a4e9f0c6" providerId="ADAL" clId="{7C34AF26-5AA5-4065-A394-E7444A295014}" dt="2019-10-06T22:10:49.238" v="2" actId="47"/>
        <pc:sldMkLst>
          <pc:docMk/>
          <pc:sldMk cId="710736607" sldId="4336"/>
        </pc:sldMkLst>
      </pc:sldChg>
      <pc:sldChg chg="del">
        <pc:chgData name="Jason Weber" userId="db4f6e29-e061-4d8c-bbe5-9046a4e9f0c6" providerId="ADAL" clId="{7C34AF26-5AA5-4065-A394-E7444A295014}" dt="2019-10-06T22:10:53.258" v="3" actId="47"/>
        <pc:sldMkLst>
          <pc:docMk/>
          <pc:sldMk cId="1721490002" sldId="4337"/>
        </pc:sldMkLst>
      </pc:sldChg>
      <pc:sldChg chg="del">
        <pc:chgData name="Jason Weber" userId="db4f6e29-e061-4d8c-bbe5-9046a4e9f0c6" providerId="ADAL" clId="{7C34AF26-5AA5-4065-A394-E7444A295014}" dt="2019-10-06T23:33:56.621" v="717" actId="47"/>
        <pc:sldMkLst>
          <pc:docMk/>
          <pc:sldMk cId="4052579625" sldId="4354"/>
        </pc:sldMkLst>
      </pc:sldChg>
      <pc:sldChg chg="del">
        <pc:chgData name="Jason Weber" userId="db4f6e29-e061-4d8c-bbe5-9046a4e9f0c6" providerId="ADAL" clId="{7C34AF26-5AA5-4065-A394-E7444A295014}" dt="2019-10-06T23:33:36.388" v="711" actId="47"/>
        <pc:sldMkLst>
          <pc:docMk/>
          <pc:sldMk cId="3218354138" sldId="4356"/>
        </pc:sldMkLst>
      </pc:sldChg>
      <pc:sldChg chg="del">
        <pc:chgData name="Jason Weber" userId="db4f6e29-e061-4d8c-bbe5-9046a4e9f0c6" providerId="ADAL" clId="{7C34AF26-5AA5-4065-A394-E7444A295014}" dt="2019-10-06T23:33:37.251" v="712" actId="47"/>
        <pc:sldMkLst>
          <pc:docMk/>
          <pc:sldMk cId="612280844" sldId="4357"/>
        </pc:sldMkLst>
      </pc:sldChg>
      <pc:sldChg chg="del">
        <pc:chgData name="Jason Weber" userId="db4f6e29-e061-4d8c-bbe5-9046a4e9f0c6" providerId="ADAL" clId="{7C34AF26-5AA5-4065-A394-E7444A295014}" dt="2019-10-06T23:33:37.880" v="713" actId="47"/>
        <pc:sldMkLst>
          <pc:docMk/>
          <pc:sldMk cId="550698904" sldId="4358"/>
        </pc:sldMkLst>
      </pc:sldChg>
      <pc:sldChg chg="del">
        <pc:chgData name="Jason Weber" userId="db4f6e29-e061-4d8c-bbe5-9046a4e9f0c6" providerId="ADAL" clId="{7C34AF26-5AA5-4065-A394-E7444A295014}" dt="2019-10-06T23:33:38.681" v="714" actId="47"/>
        <pc:sldMkLst>
          <pc:docMk/>
          <pc:sldMk cId="1762198371" sldId="4360"/>
        </pc:sldMkLst>
      </pc:sldChg>
      <pc:sldChg chg="del">
        <pc:chgData name="Jason Weber" userId="db4f6e29-e061-4d8c-bbe5-9046a4e9f0c6" providerId="ADAL" clId="{7C34AF26-5AA5-4065-A394-E7444A295014}" dt="2019-10-06T23:33:41.330" v="715" actId="47"/>
        <pc:sldMkLst>
          <pc:docMk/>
          <pc:sldMk cId="2186003015" sldId="4361"/>
        </pc:sldMkLst>
      </pc:sldChg>
      <pc:sldChg chg="modSp del">
        <pc:chgData name="Jason Weber" userId="db4f6e29-e061-4d8c-bbe5-9046a4e9f0c6" providerId="ADAL" clId="{7C34AF26-5AA5-4065-A394-E7444A295014}" dt="2019-10-06T23:33:35.668" v="710" actId="47"/>
        <pc:sldMkLst>
          <pc:docMk/>
          <pc:sldMk cId="2312113251" sldId="4362"/>
        </pc:sldMkLst>
        <pc:spChg chg="mod">
          <ac:chgData name="Jason Weber" userId="db4f6e29-e061-4d8c-bbe5-9046a4e9f0c6" providerId="ADAL" clId="{7C34AF26-5AA5-4065-A394-E7444A295014}" dt="2019-10-06T23:33:26.407" v="709" actId="207"/>
          <ac:spMkLst>
            <pc:docMk/>
            <pc:sldMk cId="2312113251" sldId="4362"/>
            <ac:spMk id="2" creationId="{AE51C327-C8ED-4F78-82A1-D32CF8C08295}"/>
          </ac:spMkLst>
        </pc:spChg>
      </pc:sldChg>
      <pc:sldChg chg="del">
        <pc:chgData name="Jason Weber" userId="db4f6e29-e061-4d8c-bbe5-9046a4e9f0c6" providerId="ADAL" clId="{7C34AF26-5AA5-4065-A394-E7444A295014}" dt="2019-10-06T22:16:30.115" v="40" actId="47"/>
        <pc:sldMkLst>
          <pc:docMk/>
          <pc:sldMk cId="2202440056" sldId="4363"/>
        </pc:sldMkLst>
      </pc:sldChg>
      <pc:sldChg chg="add del">
        <pc:chgData name="Jason Weber" userId="db4f6e29-e061-4d8c-bbe5-9046a4e9f0c6" providerId="ADAL" clId="{7C34AF26-5AA5-4065-A394-E7444A295014}" dt="2019-10-06T22:11:52.396" v="20" actId="47"/>
        <pc:sldMkLst>
          <pc:docMk/>
          <pc:sldMk cId="2835133248" sldId="4668"/>
        </pc:sldMkLst>
      </pc:sldChg>
      <pc:sldChg chg="add del">
        <pc:chgData name="Jason Weber" userId="db4f6e29-e061-4d8c-bbe5-9046a4e9f0c6" providerId="ADAL" clId="{7C34AF26-5AA5-4065-A394-E7444A295014}" dt="2019-10-06T22:13:44.338" v="28" actId="47"/>
        <pc:sldMkLst>
          <pc:docMk/>
          <pc:sldMk cId="1490464507" sldId="8516"/>
        </pc:sldMkLst>
      </pc:sldChg>
      <pc:sldChg chg="del">
        <pc:chgData name="Jason Weber" userId="db4f6e29-e061-4d8c-bbe5-9046a4e9f0c6" providerId="ADAL" clId="{7C34AF26-5AA5-4065-A394-E7444A295014}" dt="2019-10-06T22:13:45.347" v="29" actId="47"/>
        <pc:sldMkLst>
          <pc:docMk/>
          <pc:sldMk cId="2775780911" sldId="8605"/>
        </pc:sldMkLst>
      </pc:sldChg>
      <pc:sldChg chg="del">
        <pc:chgData name="Jason Weber" userId="db4f6e29-e061-4d8c-bbe5-9046a4e9f0c6" providerId="ADAL" clId="{7C34AF26-5AA5-4065-A394-E7444A295014}" dt="2019-10-06T22:32:55.793" v="184" actId="47"/>
        <pc:sldMkLst>
          <pc:docMk/>
          <pc:sldMk cId="349329434" sldId="8987"/>
        </pc:sldMkLst>
      </pc:sldChg>
      <pc:sldChg chg="del">
        <pc:chgData name="Jason Weber" userId="db4f6e29-e061-4d8c-bbe5-9046a4e9f0c6" providerId="ADAL" clId="{7C34AF26-5AA5-4065-A394-E7444A295014}" dt="2019-10-06T22:33:02.815" v="187" actId="47"/>
        <pc:sldMkLst>
          <pc:docMk/>
          <pc:sldMk cId="1159555076" sldId="8990"/>
        </pc:sldMkLst>
      </pc:sldChg>
      <pc:sldChg chg="add del">
        <pc:chgData name="Jason Weber" userId="db4f6e29-e061-4d8c-bbe5-9046a4e9f0c6" providerId="ADAL" clId="{7C34AF26-5AA5-4065-A394-E7444A295014}" dt="2019-10-06T22:32:00.146" v="155" actId="47"/>
        <pc:sldMkLst>
          <pc:docMk/>
          <pc:sldMk cId="2884945144" sldId="8998"/>
        </pc:sldMkLst>
      </pc:sldChg>
      <pc:sldChg chg="del">
        <pc:chgData name="Jason Weber" userId="db4f6e29-e061-4d8c-bbe5-9046a4e9f0c6" providerId="ADAL" clId="{7C34AF26-5AA5-4065-A394-E7444A295014}" dt="2019-10-06T22:33:48.311" v="204" actId="47"/>
        <pc:sldMkLst>
          <pc:docMk/>
          <pc:sldMk cId="2871249638" sldId="8999"/>
        </pc:sldMkLst>
      </pc:sldChg>
      <pc:sldChg chg="del">
        <pc:chgData name="Jason Weber" userId="db4f6e29-e061-4d8c-bbe5-9046a4e9f0c6" providerId="ADAL" clId="{7C34AF26-5AA5-4065-A394-E7444A295014}" dt="2019-10-06T22:33:47.155" v="203" actId="47"/>
        <pc:sldMkLst>
          <pc:docMk/>
          <pc:sldMk cId="4069833225" sldId="9000"/>
        </pc:sldMkLst>
      </pc:sldChg>
      <pc:sldChg chg="del">
        <pc:chgData name="Jason Weber" userId="db4f6e29-e061-4d8c-bbe5-9046a4e9f0c6" providerId="ADAL" clId="{7C34AF26-5AA5-4065-A394-E7444A295014}" dt="2019-10-06T22:33:51.186" v="207" actId="47"/>
        <pc:sldMkLst>
          <pc:docMk/>
          <pc:sldMk cId="1556713576" sldId="9001"/>
        </pc:sldMkLst>
      </pc:sldChg>
      <pc:sldChg chg="del">
        <pc:chgData name="Jason Weber" userId="db4f6e29-e061-4d8c-bbe5-9046a4e9f0c6" providerId="ADAL" clId="{7C34AF26-5AA5-4065-A394-E7444A295014}" dt="2019-10-06T22:33:51.767" v="208" actId="47"/>
        <pc:sldMkLst>
          <pc:docMk/>
          <pc:sldMk cId="211268935" sldId="9002"/>
        </pc:sldMkLst>
      </pc:sldChg>
      <pc:sldChg chg="del">
        <pc:chgData name="Jason Weber" userId="db4f6e29-e061-4d8c-bbe5-9046a4e9f0c6" providerId="ADAL" clId="{7C34AF26-5AA5-4065-A394-E7444A295014}" dt="2019-10-06T22:33:52.367" v="209" actId="47"/>
        <pc:sldMkLst>
          <pc:docMk/>
          <pc:sldMk cId="3947816287" sldId="9003"/>
        </pc:sldMkLst>
      </pc:sldChg>
      <pc:sldChg chg="del">
        <pc:chgData name="Jason Weber" userId="db4f6e29-e061-4d8c-bbe5-9046a4e9f0c6" providerId="ADAL" clId="{7C34AF26-5AA5-4065-A394-E7444A295014}" dt="2019-10-06T22:33:52.970" v="210" actId="47"/>
        <pc:sldMkLst>
          <pc:docMk/>
          <pc:sldMk cId="4265796374" sldId="9004"/>
        </pc:sldMkLst>
      </pc:sldChg>
      <pc:sldChg chg="del">
        <pc:chgData name="Jason Weber" userId="db4f6e29-e061-4d8c-bbe5-9046a4e9f0c6" providerId="ADAL" clId="{7C34AF26-5AA5-4065-A394-E7444A295014}" dt="2019-10-06T22:33:55.156" v="212" actId="47"/>
        <pc:sldMkLst>
          <pc:docMk/>
          <pc:sldMk cId="31034726" sldId="9006"/>
        </pc:sldMkLst>
      </pc:sldChg>
      <pc:sldChg chg="add del">
        <pc:chgData name="Jason Weber" userId="db4f6e29-e061-4d8c-bbe5-9046a4e9f0c6" providerId="ADAL" clId="{7C34AF26-5AA5-4065-A394-E7444A295014}" dt="2019-10-06T22:45:59.308" v="289" actId="47"/>
        <pc:sldMkLst>
          <pc:docMk/>
          <pc:sldMk cId="3120338122" sldId="9007"/>
        </pc:sldMkLst>
      </pc:sldChg>
      <pc:sldChg chg="del">
        <pc:chgData name="Jason Weber" userId="db4f6e29-e061-4d8c-bbe5-9046a4e9f0c6" providerId="ADAL" clId="{7C34AF26-5AA5-4065-A394-E7444A295014}" dt="2019-10-06T22:33:50.629" v="206" actId="47"/>
        <pc:sldMkLst>
          <pc:docMk/>
          <pc:sldMk cId="608650793" sldId="9012"/>
        </pc:sldMkLst>
      </pc:sldChg>
      <pc:sldChg chg="del">
        <pc:chgData name="Jason Weber" userId="db4f6e29-e061-4d8c-bbe5-9046a4e9f0c6" providerId="ADAL" clId="{7C34AF26-5AA5-4065-A394-E7444A295014}" dt="2019-10-06T23:22:44.329" v="620" actId="47"/>
        <pc:sldMkLst>
          <pc:docMk/>
          <pc:sldMk cId="1429874713" sldId="9047"/>
        </pc:sldMkLst>
      </pc:sldChg>
      <pc:sldChg chg="del">
        <pc:chgData name="Jason Weber" userId="db4f6e29-e061-4d8c-bbe5-9046a4e9f0c6" providerId="ADAL" clId="{7C34AF26-5AA5-4065-A394-E7444A295014}" dt="2019-10-06T22:33:32.863" v="192" actId="47"/>
        <pc:sldMkLst>
          <pc:docMk/>
          <pc:sldMk cId="2974480131" sldId="9048"/>
        </pc:sldMkLst>
      </pc:sldChg>
      <pc:sldChg chg="del">
        <pc:chgData name="Jason Weber" userId="db4f6e29-e061-4d8c-bbe5-9046a4e9f0c6" providerId="ADAL" clId="{7C34AF26-5AA5-4065-A394-E7444A295014}" dt="2019-10-06T22:33:49.142" v="205" actId="47"/>
        <pc:sldMkLst>
          <pc:docMk/>
          <pc:sldMk cId="3159407041" sldId="9049"/>
        </pc:sldMkLst>
      </pc:sldChg>
      <pc:sldChg chg="del">
        <pc:chgData name="Jason Weber" userId="db4f6e29-e061-4d8c-bbe5-9046a4e9f0c6" providerId="ADAL" clId="{7C34AF26-5AA5-4065-A394-E7444A295014}" dt="2019-10-06T22:33:39.338" v="196" actId="47"/>
        <pc:sldMkLst>
          <pc:docMk/>
          <pc:sldMk cId="4189990847" sldId="9050"/>
        </pc:sldMkLst>
      </pc:sldChg>
      <pc:sldChg chg="del mod modShow">
        <pc:chgData name="Jason Weber" userId="db4f6e29-e061-4d8c-bbe5-9046a4e9f0c6" providerId="ADAL" clId="{7C34AF26-5AA5-4065-A394-E7444A295014}" dt="2019-10-06T22:31:10.218" v="153" actId="47"/>
        <pc:sldMkLst>
          <pc:docMk/>
          <pc:sldMk cId="3440335943" sldId="9071"/>
        </pc:sldMkLst>
      </pc:sldChg>
      <pc:sldChg chg="add del">
        <pc:chgData name="Jason Weber" userId="db4f6e29-e061-4d8c-bbe5-9046a4e9f0c6" providerId="ADAL" clId="{7C34AF26-5AA5-4065-A394-E7444A295014}" dt="2019-10-06T22:13:09.451" v="26" actId="47"/>
        <pc:sldMkLst>
          <pc:docMk/>
          <pc:sldMk cId="4164657907" sldId="9074"/>
        </pc:sldMkLst>
      </pc:sldChg>
      <pc:sldChg chg="add del">
        <pc:chgData name="Jason Weber" userId="db4f6e29-e061-4d8c-bbe5-9046a4e9f0c6" providerId="ADAL" clId="{7C34AF26-5AA5-4065-A394-E7444A295014}" dt="2019-10-06T22:13:22.369" v="27" actId="47"/>
        <pc:sldMkLst>
          <pc:docMk/>
          <pc:sldMk cId="3939118946" sldId="9075"/>
        </pc:sldMkLst>
      </pc:sldChg>
      <pc:sldChg chg="addSp modSp mod modShow">
        <pc:chgData name="Jason Weber" userId="db4f6e29-e061-4d8c-bbe5-9046a4e9f0c6" providerId="ADAL" clId="{7C34AF26-5AA5-4065-A394-E7444A295014}" dt="2019-10-06T22:32:38.770" v="183" actId="1076"/>
        <pc:sldMkLst>
          <pc:docMk/>
          <pc:sldMk cId="2550545730" sldId="9081"/>
        </pc:sldMkLst>
        <pc:spChg chg="add mod">
          <ac:chgData name="Jason Weber" userId="db4f6e29-e061-4d8c-bbe5-9046a4e9f0c6" providerId="ADAL" clId="{7C34AF26-5AA5-4065-A394-E7444A295014}" dt="2019-10-06T22:32:28.180" v="180" actId="20577"/>
          <ac:spMkLst>
            <pc:docMk/>
            <pc:sldMk cId="2550545730" sldId="9081"/>
            <ac:spMk id="5" creationId="{EBFA498D-E546-4520-9900-96FE49E4654F}"/>
          </ac:spMkLst>
        </pc:spChg>
        <pc:picChg chg="mod">
          <ac:chgData name="Jason Weber" userId="db4f6e29-e061-4d8c-bbe5-9046a4e9f0c6" providerId="ADAL" clId="{7C34AF26-5AA5-4065-A394-E7444A295014}" dt="2019-10-06T22:32:38.770" v="183" actId="1076"/>
          <ac:picMkLst>
            <pc:docMk/>
            <pc:sldMk cId="2550545730" sldId="9081"/>
            <ac:picMk id="1026" creationId="{2DDF68D8-9403-420B-8883-E8FFADB721CC}"/>
          </ac:picMkLst>
        </pc:picChg>
      </pc:sldChg>
      <pc:sldChg chg="del">
        <pc:chgData name="Jason Weber" userId="db4f6e29-e061-4d8c-bbe5-9046a4e9f0c6" providerId="ADAL" clId="{7C34AF26-5AA5-4065-A394-E7444A295014}" dt="2019-10-06T22:11:03.426" v="4" actId="47"/>
        <pc:sldMkLst>
          <pc:docMk/>
          <pc:sldMk cId="2863312112" sldId="9088"/>
        </pc:sldMkLst>
      </pc:sldChg>
      <pc:sldChg chg="modSp add del">
        <pc:chgData name="Jason Weber" userId="db4f6e29-e061-4d8c-bbe5-9046a4e9f0c6" providerId="ADAL" clId="{7C34AF26-5AA5-4065-A394-E7444A295014}" dt="2019-10-06T23:33:10.663" v="708" actId="14100"/>
        <pc:sldMkLst>
          <pc:docMk/>
          <pc:sldMk cId="1371166497" sldId="9089"/>
        </pc:sldMkLst>
        <pc:spChg chg="mod">
          <ac:chgData name="Jason Weber" userId="db4f6e29-e061-4d8c-bbe5-9046a4e9f0c6" providerId="ADAL" clId="{7C34AF26-5AA5-4065-A394-E7444A295014}" dt="2019-10-06T22:31:51.804" v="154" actId="20577"/>
          <ac:spMkLst>
            <pc:docMk/>
            <pc:sldMk cId="1371166497" sldId="9089"/>
            <ac:spMk id="6" creationId="{F42A8361-42A1-4067-9241-28D3AF409FA4}"/>
          </ac:spMkLst>
        </pc:spChg>
        <pc:picChg chg="mod">
          <ac:chgData name="Jason Weber" userId="db4f6e29-e061-4d8c-bbe5-9046a4e9f0c6" providerId="ADAL" clId="{7C34AF26-5AA5-4065-A394-E7444A295014}" dt="2019-10-06T23:33:10.663" v="708" actId="14100"/>
          <ac:picMkLst>
            <pc:docMk/>
            <pc:sldMk cId="1371166497" sldId="9089"/>
            <ac:picMk id="4" creationId="{DE3A9702-1C06-4C8E-AC10-780A2913A7AD}"/>
          </ac:picMkLst>
        </pc:picChg>
      </pc:sldChg>
      <pc:sldChg chg="del">
        <pc:chgData name="Jason Weber" userId="db4f6e29-e061-4d8c-bbe5-9046a4e9f0c6" providerId="ADAL" clId="{7C34AF26-5AA5-4065-A394-E7444A295014}" dt="2019-10-06T22:32:57.284" v="185" actId="47"/>
        <pc:sldMkLst>
          <pc:docMk/>
          <pc:sldMk cId="206515418" sldId="9090"/>
        </pc:sldMkLst>
      </pc:sldChg>
      <pc:sldChg chg="addSp modSp add mod modClrScheme chgLayout">
        <pc:chgData name="Jason Weber" userId="db4f6e29-e061-4d8c-bbe5-9046a4e9f0c6" providerId="ADAL" clId="{7C34AF26-5AA5-4065-A394-E7444A295014}" dt="2019-10-07T00:24:08.818" v="1103" actId="20577"/>
        <pc:sldMkLst>
          <pc:docMk/>
          <pc:sldMk cId="1699808642" sldId="9091"/>
        </pc:sldMkLst>
        <pc:spChg chg="add mod ord">
          <ac:chgData name="Jason Weber" userId="db4f6e29-e061-4d8c-bbe5-9046a4e9f0c6" providerId="ADAL" clId="{7C34AF26-5AA5-4065-A394-E7444A295014}" dt="2019-10-07T00:24:08.818" v="1103" actId="20577"/>
          <ac:spMkLst>
            <pc:docMk/>
            <pc:sldMk cId="1699808642" sldId="9091"/>
            <ac:spMk id="2" creationId="{F8E7F581-D85D-4590-BCB3-CA44B06C6661}"/>
          </ac:spMkLst>
        </pc:spChg>
      </pc:sldChg>
      <pc:sldChg chg="add del">
        <pc:chgData name="Jason Weber" userId="db4f6e29-e061-4d8c-bbe5-9046a4e9f0c6" providerId="ADAL" clId="{7C34AF26-5AA5-4065-A394-E7444A295014}" dt="2019-10-06T22:42:40.492" v="288" actId="47"/>
        <pc:sldMkLst>
          <pc:docMk/>
          <pc:sldMk cId="2508386578" sldId="9092"/>
        </pc:sldMkLst>
      </pc:sldChg>
      <pc:sldChg chg="modSp add ord modTransition">
        <pc:chgData name="Jason Weber" userId="db4f6e29-e061-4d8c-bbe5-9046a4e9f0c6" providerId="ADAL" clId="{7C34AF26-5AA5-4065-A394-E7444A295014}" dt="2019-10-07T00:42:42.058" v="1373" actId="20577"/>
        <pc:sldMkLst>
          <pc:docMk/>
          <pc:sldMk cId="673098955" sldId="9093"/>
        </pc:sldMkLst>
        <pc:spChg chg="mod">
          <ac:chgData name="Jason Weber" userId="db4f6e29-e061-4d8c-bbe5-9046a4e9f0c6" providerId="ADAL" clId="{7C34AF26-5AA5-4065-A394-E7444A295014}" dt="2019-10-07T00:42:42.058" v="1373" actId="20577"/>
          <ac:spMkLst>
            <pc:docMk/>
            <pc:sldMk cId="673098955" sldId="9093"/>
            <ac:spMk id="2" creationId="{F8E7F581-D85D-4590-BCB3-CA44B06C6661}"/>
          </ac:spMkLst>
        </pc:spChg>
      </pc:sldChg>
      <pc:sldChg chg="modSp add del modNotesTx">
        <pc:chgData name="Jason Weber" userId="db4f6e29-e061-4d8c-bbe5-9046a4e9f0c6" providerId="ADAL" clId="{7C34AF26-5AA5-4065-A394-E7444A295014}" dt="2019-10-07T00:11:25.167" v="940" actId="47"/>
        <pc:sldMkLst>
          <pc:docMk/>
          <pc:sldMk cId="145043703" sldId="9094"/>
        </pc:sldMkLst>
        <pc:spChg chg="mod">
          <ac:chgData name="Jason Weber" userId="db4f6e29-e061-4d8c-bbe5-9046a4e9f0c6" providerId="ADAL" clId="{7C34AF26-5AA5-4065-A394-E7444A295014}" dt="2019-10-06T23:18:49.751" v="555" actId="1036"/>
          <ac:spMkLst>
            <pc:docMk/>
            <pc:sldMk cId="145043703" sldId="9094"/>
            <ac:spMk id="2" creationId="{B1C6B58D-BDAA-468D-9A6A-F1C06C12C167}"/>
          </ac:spMkLst>
        </pc:spChg>
      </pc:sldChg>
      <pc:sldChg chg="modSp add del ord modNotesTx">
        <pc:chgData name="Jason Weber" userId="db4f6e29-e061-4d8c-bbe5-9046a4e9f0c6" providerId="ADAL" clId="{7C34AF26-5AA5-4065-A394-E7444A295014}" dt="2019-10-07T00:11:30.936" v="941" actId="47"/>
        <pc:sldMkLst>
          <pc:docMk/>
          <pc:sldMk cId="2743719860" sldId="9095"/>
        </pc:sldMkLst>
        <pc:spChg chg="mod">
          <ac:chgData name="Jason Weber" userId="db4f6e29-e061-4d8c-bbe5-9046a4e9f0c6" providerId="ADAL" clId="{7C34AF26-5AA5-4065-A394-E7444A295014}" dt="2019-10-06T23:19:18.714" v="570" actId="1035"/>
          <ac:spMkLst>
            <pc:docMk/>
            <pc:sldMk cId="2743719860" sldId="9095"/>
            <ac:spMk id="2" creationId="{B1C6B58D-BDAA-468D-9A6A-F1C06C12C167}"/>
          </ac:spMkLst>
        </pc:spChg>
      </pc:sldChg>
      <pc:sldChg chg="addSp delSp modSp add ord setBg modAnim modNotesTx">
        <pc:chgData name="Jason Weber" userId="db4f6e29-e061-4d8c-bbe5-9046a4e9f0c6" providerId="ADAL" clId="{7C34AF26-5AA5-4065-A394-E7444A295014}" dt="2019-10-07T00:40:18.179" v="1354"/>
        <pc:sldMkLst>
          <pc:docMk/>
          <pc:sldMk cId="2581655455" sldId="9096"/>
        </pc:sldMkLst>
        <pc:spChg chg="del mod">
          <ac:chgData name="Jason Weber" userId="db4f6e29-e061-4d8c-bbe5-9046a4e9f0c6" providerId="ADAL" clId="{7C34AF26-5AA5-4065-A394-E7444A295014}" dt="2019-10-07T00:11:38.119" v="942" actId="478"/>
          <ac:spMkLst>
            <pc:docMk/>
            <pc:sldMk cId="2581655455" sldId="9096"/>
            <ac:spMk id="2" creationId="{B1C6B58D-BDAA-468D-9A6A-F1C06C12C167}"/>
          </ac:spMkLst>
        </pc:spChg>
        <pc:spChg chg="add del mod">
          <ac:chgData name="Jason Weber" userId="db4f6e29-e061-4d8c-bbe5-9046a4e9f0c6" providerId="ADAL" clId="{7C34AF26-5AA5-4065-A394-E7444A295014}" dt="2019-10-07T00:11:40.526" v="943" actId="478"/>
          <ac:spMkLst>
            <pc:docMk/>
            <pc:sldMk cId="2581655455" sldId="9096"/>
            <ac:spMk id="4" creationId="{07C908FB-0660-4CC8-B35C-68BB357800C9}"/>
          </ac:spMkLst>
        </pc:spChg>
        <pc:spChg chg="add mod">
          <ac:chgData name="Jason Weber" userId="db4f6e29-e061-4d8c-bbe5-9046a4e9f0c6" providerId="ADAL" clId="{7C34AF26-5AA5-4065-A394-E7444A295014}" dt="2019-10-07T00:39:31.817" v="1346" actId="20577"/>
          <ac:spMkLst>
            <pc:docMk/>
            <pc:sldMk cId="2581655455" sldId="9096"/>
            <ac:spMk id="7" creationId="{66A7BAAB-84A1-4149-9751-D54DB4F00AB5}"/>
          </ac:spMkLst>
        </pc:spChg>
        <pc:picChg chg="add mod">
          <ac:chgData name="Jason Weber" userId="db4f6e29-e061-4d8c-bbe5-9046a4e9f0c6" providerId="ADAL" clId="{7C34AF26-5AA5-4065-A394-E7444A295014}" dt="2019-10-07T00:28:47.244" v="1137" actId="1076"/>
          <ac:picMkLst>
            <pc:docMk/>
            <pc:sldMk cId="2581655455" sldId="9096"/>
            <ac:picMk id="6" creationId="{46EB2945-E7EB-4CA9-BA97-EECC27AE232E}"/>
          </ac:picMkLst>
        </pc:picChg>
      </pc:sldChg>
      <pc:sldChg chg="addSp delSp modSp add mod chgLayout">
        <pc:chgData name="Jason Weber" userId="db4f6e29-e061-4d8c-bbe5-9046a4e9f0c6" providerId="ADAL" clId="{7C34AF26-5AA5-4065-A394-E7444A295014}" dt="2019-10-07T00:50:06.564" v="1499" actId="478"/>
        <pc:sldMkLst>
          <pc:docMk/>
          <pc:sldMk cId="1871319927" sldId="9097"/>
        </pc:sldMkLst>
        <pc:spChg chg="del mod ord">
          <ac:chgData name="Jason Weber" userId="db4f6e29-e061-4d8c-bbe5-9046a4e9f0c6" providerId="ADAL" clId="{7C34AF26-5AA5-4065-A394-E7444A295014}" dt="2019-10-06T23:36:01.766" v="734" actId="700"/>
          <ac:spMkLst>
            <pc:docMk/>
            <pc:sldMk cId="1871319927" sldId="9097"/>
            <ac:spMk id="2" creationId="{5ED4167E-7FEC-44EC-A0FF-879C8209FB7A}"/>
          </ac:spMkLst>
        </pc:spChg>
        <pc:spChg chg="add mod ord">
          <ac:chgData name="Jason Weber" userId="db4f6e29-e061-4d8c-bbe5-9046a4e9f0c6" providerId="ADAL" clId="{7C34AF26-5AA5-4065-A394-E7444A295014}" dt="2019-10-07T00:44:46.084" v="1485" actId="1036"/>
          <ac:spMkLst>
            <pc:docMk/>
            <pc:sldMk cId="1871319927" sldId="9097"/>
            <ac:spMk id="3" creationId="{DFB5294C-762C-4713-8CD2-E347DA3D214E}"/>
          </ac:spMkLst>
        </pc:spChg>
        <pc:spChg chg="add mod ord">
          <ac:chgData name="Jason Weber" userId="db4f6e29-e061-4d8c-bbe5-9046a4e9f0c6" providerId="ADAL" clId="{7C34AF26-5AA5-4065-A394-E7444A295014}" dt="2019-10-07T00:44:46.084" v="1485" actId="1036"/>
          <ac:spMkLst>
            <pc:docMk/>
            <pc:sldMk cId="1871319927" sldId="9097"/>
            <ac:spMk id="4" creationId="{1284AE4D-E51E-4C9F-A41A-72AAF1BA9C77}"/>
          </ac:spMkLst>
        </pc:spChg>
        <pc:picChg chg="add del mod">
          <ac:chgData name="Jason Weber" userId="db4f6e29-e061-4d8c-bbe5-9046a4e9f0c6" providerId="ADAL" clId="{7C34AF26-5AA5-4065-A394-E7444A295014}" dt="2019-10-07T00:47:34.811" v="1488" actId="478"/>
          <ac:picMkLst>
            <pc:docMk/>
            <pc:sldMk cId="1871319927" sldId="9097"/>
            <ac:picMk id="1026" creationId="{72C5E3B8-20F0-42DC-89A6-B88B24A09905}"/>
          </ac:picMkLst>
        </pc:picChg>
        <pc:picChg chg="add del mod">
          <ac:chgData name="Jason Weber" userId="db4f6e29-e061-4d8c-bbe5-9046a4e9f0c6" providerId="ADAL" clId="{7C34AF26-5AA5-4065-A394-E7444A295014}" dt="2019-10-07T00:47:46.164" v="1491" actId="478"/>
          <ac:picMkLst>
            <pc:docMk/>
            <pc:sldMk cId="1871319927" sldId="9097"/>
            <ac:picMk id="1028" creationId="{73F57C57-80C1-434D-A04A-BA1A4A877FD6}"/>
          </ac:picMkLst>
        </pc:picChg>
        <pc:picChg chg="add del mod">
          <ac:chgData name="Jason Weber" userId="db4f6e29-e061-4d8c-bbe5-9046a4e9f0c6" providerId="ADAL" clId="{7C34AF26-5AA5-4065-A394-E7444A295014}" dt="2019-10-07T00:48:11.498" v="1496" actId="478"/>
          <ac:picMkLst>
            <pc:docMk/>
            <pc:sldMk cId="1871319927" sldId="9097"/>
            <ac:picMk id="1030" creationId="{99972731-893C-4B33-A3E5-E6D54F846339}"/>
          </ac:picMkLst>
        </pc:picChg>
        <pc:picChg chg="add del mod">
          <ac:chgData name="Jason Weber" userId="db4f6e29-e061-4d8c-bbe5-9046a4e9f0c6" providerId="ADAL" clId="{7C34AF26-5AA5-4065-A394-E7444A295014}" dt="2019-10-07T00:50:06.564" v="1499" actId="478"/>
          <ac:picMkLst>
            <pc:docMk/>
            <pc:sldMk cId="1871319927" sldId="9097"/>
            <ac:picMk id="1032" creationId="{69ADFFDB-E4F9-4429-8C94-D03E9CCAC126}"/>
          </ac:picMkLst>
        </pc:picChg>
      </pc:sldChg>
      <pc:sldChg chg="addSp delSp modSp add del modAnim modNotesTx">
        <pc:chgData name="Jason Weber" userId="db4f6e29-e061-4d8c-bbe5-9046a4e9f0c6" providerId="ADAL" clId="{7C34AF26-5AA5-4065-A394-E7444A295014}" dt="2019-10-07T00:40:11.095" v="1352"/>
        <pc:sldMkLst>
          <pc:docMk/>
          <pc:sldMk cId="3831847395" sldId="9098"/>
        </pc:sldMkLst>
        <pc:spChg chg="add del">
          <ac:chgData name="Jason Weber" userId="db4f6e29-e061-4d8c-bbe5-9046a4e9f0c6" providerId="ADAL" clId="{7C34AF26-5AA5-4065-A394-E7444A295014}" dt="2019-10-07T00:08:29.824" v="904" actId="478"/>
          <ac:spMkLst>
            <pc:docMk/>
            <pc:sldMk cId="3831847395" sldId="9098"/>
            <ac:spMk id="2" creationId="{5B85562B-B9FA-40FA-979E-D6FB8B5E3441}"/>
          </ac:spMkLst>
        </pc:spChg>
        <pc:spChg chg="add del">
          <ac:chgData name="Jason Weber" userId="db4f6e29-e061-4d8c-bbe5-9046a4e9f0c6" providerId="ADAL" clId="{7C34AF26-5AA5-4065-A394-E7444A295014}" dt="2019-10-07T00:08:36.580" v="910"/>
          <ac:spMkLst>
            <pc:docMk/>
            <pc:sldMk cId="3831847395" sldId="9098"/>
            <ac:spMk id="5" creationId="{39248762-7658-4611-AAED-203F66D4F771}"/>
          </ac:spMkLst>
        </pc:spChg>
        <pc:spChg chg="add mod">
          <ac:chgData name="Jason Weber" userId="db4f6e29-e061-4d8c-bbe5-9046a4e9f0c6" providerId="ADAL" clId="{7C34AF26-5AA5-4065-A394-E7444A295014}" dt="2019-10-07T00:38:13.434" v="1295" actId="20577"/>
          <ac:spMkLst>
            <pc:docMk/>
            <pc:sldMk cId="3831847395" sldId="9098"/>
            <ac:spMk id="8" creationId="{4002490E-A9C7-4385-B193-CFEB32A72FC5}"/>
          </ac:spMkLst>
        </pc:spChg>
        <pc:picChg chg="add del mod">
          <ac:chgData name="Jason Weber" userId="db4f6e29-e061-4d8c-bbe5-9046a4e9f0c6" providerId="ADAL" clId="{7C34AF26-5AA5-4065-A394-E7444A295014}" dt="2019-10-07T00:08:32.515" v="908"/>
          <ac:picMkLst>
            <pc:docMk/>
            <pc:sldMk cId="3831847395" sldId="9098"/>
            <ac:picMk id="4" creationId="{4D31E185-D4D1-4EAC-B314-4D031F67228D}"/>
          </ac:picMkLst>
        </pc:picChg>
        <pc:picChg chg="add mod">
          <ac:chgData name="Jason Weber" userId="db4f6e29-e061-4d8c-bbe5-9046a4e9f0c6" providerId="ADAL" clId="{7C34AF26-5AA5-4065-A394-E7444A295014}" dt="2019-10-07T00:28:20.528" v="1132" actId="108"/>
          <ac:picMkLst>
            <pc:docMk/>
            <pc:sldMk cId="3831847395" sldId="9098"/>
            <ac:picMk id="7" creationId="{47C80668-213A-4E28-ACB5-864DFB39FC29}"/>
          </ac:picMkLst>
        </pc:picChg>
      </pc:sldChg>
      <pc:sldChg chg="addSp delSp modSp add modAnim">
        <pc:chgData name="Jason Weber" userId="db4f6e29-e061-4d8c-bbe5-9046a4e9f0c6" providerId="ADAL" clId="{7C34AF26-5AA5-4065-A394-E7444A295014}" dt="2019-10-07T00:40:21.823" v="1356"/>
        <pc:sldMkLst>
          <pc:docMk/>
          <pc:sldMk cId="938252629" sldId="9099"/>
        </pc:sldMkLst>
        <pc:spChg chg="del">
          <ac:chgData name="Jason Weber" userId="db4f6e29-e061-4d8c-bbe5-9046a4e9f0c6" providerId="ADAL" clId="{7C34AF26-5AA5-4065-A394-E7444A295014}" dt="2019-10-07T00:09:31.386" v="919" actId="478"/>
          <ac:spMkLst>
            <pc:docMk/>
            <pc:sldMk cId="938252629" sldId="9099"/>
            <ac:spMk id="2" creationId="{A74ACD1D-F9E0-436E-B457-56569B74AE36}"/>
          </ac:spMkLst>
        </pc:spChg>
        <pc:spChg chg="add mod">
          <ac:chgData name="Jason Weber" userId="db4f6e29-e061-4d8c-bbe5-9046a4e9f0c6" providerId="ADAL" clId="{7C34AF26-5AA5-4065-A394-E7444A295014}" dt="2019-10-07T00:38:48.889" v="1327" actId="20577"/>
          <ac:spMkLst>
            <pc:docMk/>
            <pc:sldMk cId="938252629" sldId="9099"/>
            <ac:spMk id="9" creationId="{41730FA8-4A76-42F9-B33E-7B34D72D90EE}"/>
          </ac:spMkLst>
        </pc:spChg>
        <pc:picChg chg="add del mod">
          <ac:chgData name="Jason Weber" userId="db4f6e29-e061-4d8c-bbe5-9046a4e9f0c6" providerId="ADAL" clId="{7C34AF26-5AA5-4065-A394-E7444A295014}" dt="2019-10-07T00:28:11.875" v="1130" actId="478"/>
          <ac:picMkLst>
            <pc:docMk/>
            <pc:sldMk cId="938252629" sldId="9099"/>
            <ac:picMk id="4" creationId="{23EDCB3D-CF91-4858-9EFE-A2EC2B4A2984}"/>
          </ac:picMkLst>
        </pc:picChg>
        <pc:picChg chg="add del mod">
          <ac:chgData name="Jason Weber" userId="db4f6e29-e061-4d8c-bbe5-9046a4e9f0c6" providerId="ADAL" clId="{7C34AF26-5AA5-4065-A394-E7444A295014}" dt="2019-10-07T00:10:28.394" v="935" actId="478"/>
          <ac:picMkLst>
            <pc:docMk/>
            <pc:sldMk cId="938252629" sldId="9099"/>
            <ac:picMk id="6" creationId="{4AC92531-EEC1-4A3E-B223-7953AA6FDB3D}"/>
          </ac:picMkLst>
        </pc:picChg>
        <pc:picChg chg="add mod">
          <ac:chgData name="Jason Weber" userId="db4f6e29-e061-4d8c-bbe5-9046a4e9f0c6" providerId="ADAL" clId="{7C34AF26-5AA5-4065-A394-E7444A295014}" dt="2019-10-07T00:29:46.107" v="1153"/>
          <ac:picMkLst>
            <pc:docMk/>
            <pc:sldMk cId="938252629" sldId="9099"/>
            <ac:picMk id="8" creationId="{491EBF3A-4959-409E-885F-9EECAC95143C}"/>
          </ac:picMkLst>
        </pc:picChg>
      </pc:sldChg>
      <pc:sldChg chg="addSp delSp modSp add modAnim">
        <pc:chgData name="Jason Weber" userId="db4f6e29-e061-4d8c-bbe5-9046a4e9f0c6" providerId="ADAL" clId="{7C34AF26-5AA5-4065-A394-E7444A295014}" dt="2019-10-07T00:43:12.790" v="1388" actId="20577"/>
        <pc:sldMkLst>
          <pc:docMk/>
          <pc:sldMk cId="3235109328" sldId="9100"/>
        </pc:sldMkLst>
        <pc:spChg chg="add mod">
          <ac:chgData name="Jason Weber" userId="db4f6e29-e061-4d8c-bbe5-9046a4e9f0c6" providerId="ADAL" clId="{7C34AF26-5AA5-4065-A394-E7444A295014}" dt="2019-10-07T00:43:12.790" v="1388" actId="20577"/>
          <ac:spMkLst>
            <pc:docMk/>
            <pc:sldMk cId="3235109328" sldId="9100"/>
            <ac:spMk id="5" creationId="{C13564EA-4D84-4B55-A596-31006314226B}"/>
          </ac:spMkLst>
        </pc:spChg>
        <pc:picChg chg="add mod">
          <ac:chgData name="Jason Weber" userId="db4f6e29-e061-4d8c-bbe5-9046a4e9f0c6" providerId="ADAL" clId="{7C34AF26-5AA5-4065-A394-E7444A295014}" dt="2019-10-07T00:35:38.752" v="1215" actId="1367"/>
          <ac:picMkLst>
            <pc:docMk/>
            <pc:sldMk cId="3235109328" sldId="9100"/>
            <ac:picMk id="3" creationId="{2C12FC22-1A6D-41EE-87D0-25FA7A6C52A2}"/>
          </ac:picMkLst>
        </pc:picChg>
        <pc:picChg chg="del">
          <ac:chgData name="Jason Weber" userId="db4f6e29-e061-4d8c-bbe5-9046a4e9f0c6" providerId="ADAL" clId="{7C34AF26-5AA5-4065-A394-E7444A295014}" dt="2019-10-07T00:35:14.841" v="1207" actId="478"/>
          <ac:picMkLst>
            <pc:docMk/>
            <pc:sldMk cId="3235109328" sldId="9100"/>
            <ac:picMk id="7" creationId="{47C80668-213A-4E28-ACB5-864DFB39FC29}"/>
          </ac:picMkLst>
        </pc:picChg>
      </pc:sldChg>
      <pc:sldChg chg="add">
        <pc:chgData name="Jason Weber" userId="db4f6e29-e061-4d8c-bbe5-9046a4e9f0c6" providerId="ADAL" clId="{7C34AF26-5AA5-4065-A394-E7444A295014}" dt="2019-10-07T00:42:37.811" v="1364"/>
        <pc:sldMkLst>
          <pc:docMk/>
          <pc:sldMk cId="3392201959" sldId="9101"/>
        </pc:sldMkLst>
      </pc:sldChg>
      <pc:sldMasterChg chg="modSldLayout">
        <pc:chgData name="Jason Weber" userId="db4f6e29-e061-4d8c-bbe5-9046a4e9f0c6" providerId="ADAL" clId="{7C34AF26-5AA5-4065-A394-E7444A295014}" dt="2019-10-06T22:51:45.007" v="381"/>
        <pc:sldMasterMkLst>
          <pc:docMk/>
          <pc:sldMasterMk cId="3588427678" sldId="2147484229"/>
        </pc:sldMasterMkLst>
        <pc:sldLayoutChg chg="delSp">
          <pc:chgData name="Jason Weber" userId="db4f6e29-e061-4d8c-bbe5-9046a4e9f0c6" providerId="ADAL" clId="{7C34AF26-5AA5-4065-A394-E7444A295014}" dt="2019-10-06T22:51:45.007" v="381"/>
          <pc:sldLayoutMkLst>
            <pc:docMk/>
            <pc:sldMasterMk cId="3588427678" sldId="2147484229"/>
            <pc:sldLayoutMk cId="1331828195" sldId="2147484993"/>
          </pc:sldLayoutMkLst>
          <pc:spChg chg="del">
            <ac:chgData name="Jason Weber" userId="db4f6e29-e061-4d8c-bbe5-9046a4e9f0c6" providerId="ADAL" clId="{7C34AF26-5AA5-4065-A394-E7444A295014}" dt="2019-10-06T22:51:45.007" v="381"/>
            <ac:spMkLst>
              <pc:docMk/>
              <pc:sldMasterMk cId="3588427678" sldId="2147484229"/>
              <pc:sldLayoutMk cId="1331828195" sldId="2147484993"/>
              <ac:spMk id="7" creationId="{E8A96893-859C-4581-A30F-F1A9E06D2BCC}"/>
            </ac:spMkLst>
          </pc:spChg>
          <pc:spChg chg="del">
            <ac:chgData name="Jason Weber" userId="db4f6e29-e061-4d8c-bbe5-9046a4e9f0c6" providerId="ADAL" clId="{7C34AF26-5AA5-4065-A394-E7444A295014}" dt="2019-10-06T22:51:45.007" v="381"/>
            <ac:spMkLst>
              <pc:docMk/>
              <pc:sldMasterMk cId="3588427678" sldId="2147484229"/>
              <pc:sldLayoutMk cId="1331828195" sldId="2147484993"/>
              <ac:spMk id="8" creationId="{5E4B2701-C91D-4023-A7FE-8787FB23D296}"/>
            </ac:spMkLst>
          </pc:spChg>
          <pc:spChg chg="del">
            <ac:chgData name="Jason Weber" userId="db4f6e29-e061-4d8c-bbe5-9046a4e9f0c6" providerId="ADAL" clId="{7C34AF26-5AA5-4065-A394-E7444A295014}" dt="2019-10-06T22:51:45.007" v="381"/>
            <ac:spMkLst>
              <pc:docMk/>
              <pc:sldMasterMk cId="3588427678" sldId="2147484229"/>
              <pc:sldLayoutMk cId="1331828195" sldId="2147484993"/>
              <ac:spMk id="9" creationId="{21288B39-752A-4CB9-944B-B84740DE6792}"/>
            </ac:spMkLst>
          </pc:spChg>
          <pc:spChg chg="del">
            <ac:chgData name="Jason Weber" userId="db4f6e29-e061-4d8c-bbe5-9046a4e9f0c6" providerId="ADAL" clId="{7C34AF26-5AA5-4065-A394-E7444A295014}" dt="2019-10-06T22:51:45.007" v="381"/>
            <ac:spMkLst>
              <pc:docMk/>
              <pc:sldMasterMk cId="3588427678" sldId="2147484229"/>
              <pc:sldLayoutMk cId="1331828195" sldId="2147484993"/>
              <ac:spMk id="10" creationId="{119FE4A1-07B7-4C07-89E8-2413F6B81FEB}"/>
            </ac:spMkLst>
          </pc:spChg>
        </pc:sldLayoutChg>
      </pc:sldMasterChg>
      <pc:sldMasterChg chg="delSldLayout">
        <pc:chgData name="Jason Weber" userId="db4f6e29-e061-4d8c-bbe5-9046a4e9f0c6" providerId="ADAL" clId="{7C34AF26-5AA5-4065-A394-E7444A295014}" dt="2019-10-06T22:10:53.258" v="3" actId="47"/>
        <pc:sldMasterMkLst>
          <pc:docMk/>
          <pc:sldMasterMk cId="3447578479" sldId="2147484593"/>
        </pc:sldMasterMkLst>
        <pc:sldLayoutChg chg="del">
          <pc:chgData name="Jason Weber" userId="db4f6e29-e061-4d8c-bbe5-9046a4e9f0c6" providerId="ADAL" clId="{7C34AF26-5AA5-4065-A394-E7444A295014}" dt="2019-10-06T22:10:53.258" v="3" actId="47"/>
          <pc:sldLayoutMkLst>
            <pc:docMk/>
            <pc:sldMasterMk cId="3447578479" sldId="2147484593"/>
            <pc:sldLayoutMk cId="4189112555" sldId="2147484733"/>
          </pc:sldLayoutMkLst>
        </pc:sldLayoutChg>
      </pc:sldMasterChg>
      <pc:sldMasterChg chg="del delSldLayout">
        <pc:chgData name="Jason Weber" userId="db4f6e29-e061-4d8c-bbe5-9046a4e9f0c6" providerId="ADAL" clId="{7C34AF26-5AA5-4065-A394-E7444A295014}" dt="2019-10-06T22:52:05.008" v="401" actId="2696"/>
        <pc:sldMasterMkLst>
          <pc:docMk/>
          <pc:sldMasterMk cId="2281045859" sldId="2147484623"/>
        </pc:sldMasterMkLst>
        <pc:sldLayoutChg chg="del">
          <pc:chgData name="Jason Weber" userId="db4f6e29-e061-4d8c-bbe5-9046a4e9f0c6" providerId="ADAL" clId="{7C34AF26-5AA5-4065-A394-E7444A295014}" dt="2019-10-06T22:52:04.891" v="382" actId="2696"/>
          <pc:sldLayoutMkLst>
            <pc:docMk/>
            <pc:sldMasterMk cId="2281045859" sldId="2147484623"/>
            <pc:sldLayoutMk cId="3955547999" sldId="2147484624"/>
          </pc:sldLayoutMkLst>
        </pc:sldLayoutChg>
        <pc:sldLayoutChg chg="del">
          <pc:chgData name="Jason Weber" userId="db4f6e29-e061-4d8c-bbe5-9046a4e9f0c6" providerId="ADAL" clId="{7C34AF26-5AA5-4065-A394-E7444A295014}" dt="2019-10-06T22:52:04.908" v="383" actId="2696"/>
          <pc:sldLayoutMkLst>
            <pc:docMk/>
            <pc:sldMasterMk cId="2281045859" sldId="2147484623"/>
            <pc:sldLayoutMk cId="1079327129" sldId="2147484625"/>
          </pc:sldLayoutMkLst>
        </pc:sldLayoutChg>
        <pc:sldLayoutChg chg="del">
          <pc:chgData name="Jason Weber" userId="db4f6e29-e061-4d8c-bbe5-9046a4e9f0c6" providerId="ADAL" clId="{7C34AF26-5AA5-4065-A394-E7444A295014}" dt="2019-10-06T22:52:04.914" v="384" actId="2696"/>
          <pc:sldLayoutMkLst>
            <pc:docMk/>
            <pc:sldMasterMk cId="2281045859" sldId="2147484623"/>
            <pc:sldLayoutMk cId="2161898082" sldId="2147484626"/>
          </pc:sldLayoutMkLst>
        </pc:sldLayoutChg>
        <pc:sldLayoutChg chg="del">
          <pc:chgData name="Jason Weber" userId="db4f6e29-e061-4d8c-bbe5-9046a4e9f0c6" providerId="ADAL" clId="{7C34AF26-5AA5-4065-A394-E7444A295014}" dt="2019-10-06T22:52:04.921" v="385" actId="2696"/>
          <pc:sldLayoutMkLst>
            <pc:docMk/>
            <pc:sldMasterMk cId="2281045859" sldId="2147484623"/>
            <pc:sldLayoutMk cId="2520773391" sldId="2147484627"/>
          </pc:sldLayoutMkLst>
        </pc:sldLayoutChg>
        <pc:sldLayoutChg chg="del">
          <pc:chgData name="Jason Weber" userId="db4f6e29-e061-4d8c-bbe5-9046a4e9f0c6" providerId="ADAL" clId="{7C34AF26-5AA5-4065-A394-E7444A295014}" dt="2019-10-06T22:52:04.926" v="386" actId="2696"/>
          <pc:sldLayoutMkLst>
            <pc:docMk/>
            <pc:sldMasterMk cId="2281045859" sldId="2147484623"/>
            <pc:sldLayoutMk cId="1737305924" sldId="2147484628"/>
          </pc:sldLayoutMkLst>
        </pc:sldLayoutChg>
        <pc:sldLayoutChg chg="del">
          <pc:chgData name="Jason Weber" userId="db4f6e29-e061-4d8c-bbe5-9046a4e9f0c6" providerId="ADAL" clId="{7C34AF26-5AA5-4065-A394-E7444A295014}" dt="2019-10-06T22:52:04.932" v="387" actId="2696"/>
          <pc:sldLayoutMkLst>
            <pc:docMk/>
            <pc:sldMasterMk cId="2281045859" sldId="2147484623"/>
            <pc:sldLayoutMk cId="1962346867" sldId="2147484629"/>
          </pc:sldLayoutMkLst>
        </pc:sldLayoutChg>
        <pc:sldLayoutChg chg="del">
          <pc:chgData name="Jason Weber" userId="db4f6e29-e061-4d8c-bbe5-9046a4e9f0c6" providerId="ADAL" clId="{7C34AF26-5AA5-4065-A394-E7444A295014}" dt="2019-10-06T22:52:04.938" v="388" actId="2696"/>
          <pc:sldLayoutMkLst>
            <pc:docMk/>
            <pc:sldMasterMk cId="2281045859" sldId="2147484623"/>
            <pc:sldLayoutMk cId="2208083178" sldId="2147484630"/>
          </pc:sldLayoutMkLst>
        </pc:sldLayoutChg>
        <pc:sldLayoutChg chg="del">
          <pc:chgData name="Jason Weber" userId="db4f6e29-e061-4d8c-bbe5-9046a4e9f0c6" providerId="ADAL" clId="{7C34AF26-5AA5-4065-A394-E7444A295014}" dt="2019-10-06T22:52:04.943" v="389" actId="2696"/>
          <pc:sldLayoutMkLst>
            <pc:docMk/>
            <pc:sldMasterMk cId="2281045859" sldId="2147484623"/>
            <pc:sldLayoutMk cId="3050390449" sldId="2147484631"/>
          </pc:sldLayoutMkLst>
        </pc:sldLayoutChg>
        <pc:sldLayoutChg chg="del">
          <pc:chgData name="Jason Weber" userId="db4f6e29-e061-4d8c-bbe5-9046a4e9f0c6" providerId="ADAL" clId="{7C34AF26-5AA5-4065-A394-E7444A295014}" dt="2019-10-06T22:52:04.948" v="390" actId="2696"/>
          <pc:sldLayoutMkLst>
            <pc:docMk/>
            <pc:sldMasterMk cId="2281045859" sldId="2147484623"/>
            <pc:sldLayoutMk cId="4073815157" sldId="2147484632"/>
          </pc:sldLayoutMkLst>
        </pc:sldLayoutChg>
        <pc:sldLayoutChg chg="del">
          <pc:chgData name="Jason Weber" userId="db4f6e29-e061-4d8c-bbe5-9046a4e9f0c6" providerId="ADAL" clId="{7C34AF26-5AA5-4065-A394-E7444A295014}" dt="2019-10-06T22:52:04.953" v="391" actId="2696"/>
          <pc:sldLayoutMkLst>
            <pc:docMk/>
            <pc:sldMasterMk cId="2281045859" sldId="2147484623"/>
            <pc:sldLayoutMk cId="4256020035" sldId="2147484633"/>
          </pc:sldLayoutMkLst>
        </pc:sldLayoutChg>
        <pc:sldLayoutChg chg="del">
          <pc:chgData name="Jason Weber" userId="db4f6e29-e061-4d8c-bbe5-9046a4e9f0c6" providerId="ADAL" clId="{7C34AF26-5AA5-4065-A394-E7444A295014}" dt="2019-10-06T22:52:04.957" v="392" actId="2696"/>
          <pc:sldLayoutMkLst>
            <pc:docMk/>
            <pc:sldMasterMk cId="2281045859" sldId="2147484623"/>
            <pc:sldLayoutMk cId="3506688974" sldId="2147484634"/>
          </pc:sldLayoutMkLst>
        </pc:sldLayoutChg>
        <pc:sldLayoutChg chg="del">
          <pc:chgData name="Jason Weber" userId="db4f6e29-e061-4d8c-bbe5-9046a4e9f0c6" providerId="ADAL" clId="{7C34AF26-5AA5-4065-A394-E7444A295014}" dt="2019-10-06T22:52:04.964" v="393" actId="2696"/>
          <pc:sldLayoutMkLst>
            <pc:docMk/>
            <pc:sldMasterMk cId="2281045859" sldId="2147484623"/>
            <pc:sldLayoutMk cId="3202213245" sldId="2147484635"/>
          </pc:sldLayoutMkLst>
        </pc:sldLayoutChg>
        <pc:sldLayoutChg chg="del">
          <pc:chgData name="Jason Weber" userId="db4f6e29-e061-4d8c-bbe5-9046a4e9f0c6" providerId="ADAL" clId="{7C34AF26-5AA5-4065-A394-E7444A295014}" dt="2019-10-06T22:52:04.972" v="394" actId="2696"/>
          <pc:sldLayoutMkLst>
            <pc:docMk/>
            <pc:sldMasterMk cId="2281045859" sldId="2147484623"/>
            <pc:sldLayoutMk cId="1139424544" sldId="2147484636"/>
          </pc:sldLayoutMkLst>
        </pc:sldLayoutChg>
        <pc:sldLayoutChg chg="del">
          <pc:chgData name="Jason Weber" userId="db4f6e29-e061-4d8c-bbe5-9046a4e9f0c6" providerId="ADAL" clId="{7C34AF26-5AA5-4065-A394-E7444A295014}" dt="2019-10-06T22:52:04.977" v="395" actId="2696"/>
          <pc:sldLayoutMkLst>
            <pc:docMk/>
            <pc:sldMasterMk cId="2281045859" sldId="2147484623"/>
            <pc:sldLayoutMk cId="734768757" sldId="2147484637"/>
          </pc:sldLayoutMkLst>
        </pc:sldLayoutChg>
        <pc:sldLayoutChg chg="del">
          <pc:chgData name="Jason Weber" userId="db4f6e29-e061-4d8c-bbe5-9046a4e9f0c6" providerId="ADAL" clId="{7C34AF26-5AA5-4065-A394-E7444A295014}" dt="2019-10-06T22:52:04.981" v="396" actId="2696"/>
          <pc:sldLayoutMkLst>
            <pc:docMk/>
            <pc:sldMasterMk cId="2281045859" sldId="2147484623"/>
            <pc:sldLayoutMk cId="4073226300" sldId="2147484638"/>
          </pc:sldLayoutMkLst>
        </pc:sldLayoutChg>
        <pc:sldLayoutChg chg="del">
          <pc:chgData name="Jason Weber" userId="db4f6e29-e061-4d8c-bbe5-9046a4e9f0c6" providerId="ADAL" clId="{7C34AF26-5AA5-4065-A394-E7444A295014}" dt="2019-10-06T22:52:04.985" v="397" actId="2696"/>
          <pc:sldLayoutMkLst>
            <pc:docMk/>
            <pc:sldMasterMk cId="2281045859" sldId="2147484623"/>
            <pc:sldLayoutMk cId="2193399753" sldId="2147484639"/>
          </pc:sldLayoutMkLst>
        </pc:sldLayoutChg>
        <pc:sldLayoutChg chg="del">
          <pc:chgData name="Jason Weber" userId="db4f6e29-e061-4d8c-bbe5-9046a4e9f0c6" providerId="ADAL" clId="{7C34AF26-5AA5-4065-A394-E7444A295014}" dt="2019-10-06T22:52:04.990" v="398" actId="2696"/>
          <pc:sldLayoutMkLst>
            <pc:docMk/>
            <pc:sldMasterMk cId="2281045859" sldId="2147484623"/>
            <pc:sldLayoutMk cId="3537304354" sldId="2147484640"/>
          </pc:sldLayoutMkLst>
        </pc:sldLayoutChg>
        <pc:sldLayoutChg chg="del">
          <pc:chgData name="Jason Weber" userId="db4f6e29-e061-4d8c-bbe5-9046a4e9f0c6" providerId="ADAL" clId="{7C34AF26-5AA5-4065-A394-E7444A295014}" dt="2019-10-06T22:52:04.994" v="399" actId="2696"/>
          <pc:sldLayoutMkLst>
            <pc:docMk/>
            <pc:sldMasterMk cId="2281045859" sldId="2147484623"/>
            <pc:sldLayoutMk cId="61226988" sldId="2147484641"/>
          </pc:sldLayoutMkLst>
        </pc:sldLayoutChg>
        <pc:sldLayoutChg chg="del">
          <pc:chgData name="Jason Weber" userId="db4f6e29-e061-4d8c-bbe5-9046a4e9f0c6" providerId="ADAL" clId="{7C34AF26-5AA5-4065-A394-E7444A295014}" dt="2019-10-06T22:52:04.999" v="400" actId="2696"/>
          <pc:sldLayoutMkLst>
            <pc:docMk/>
            <pc:sldMasterMk cId="2281045859" sldId="2147484623"/>
            <pc:sldLayoutMk cId="1821484899" sldId="2147484642"/>
          </pc:sldLayoutMkLst>
        </pc:sldLayoutChg>
      </pc:sldMasterChg>
      <pc:sldMasterChg chg="delSldLayout">
        <pc:chgData name="Jason Weber" userId="db4f6e29-e061-4d8c-bbe5-9046a4e9f0c6" providerId="ADAL" clId="{7C34AF26-5AA5-4065-A394-E7444A295014}" dt="2019-10-06T22:42:15.571" v="274" actId="47"/>
        <pc:sldMasterMkLst>
          <pc:docMk/>
          <pc:sldMasterMk cId="4134506988" sldId="2147484643"/>
        </pc:sldMasterMkLst>
        <pc:sldLayoutChg chg="del">
          <pc:chgData name="Jason Weber" userId="db4f6e29-e061-4d8c-bbe5-9046a4e9f0c6" providerId="ADAL" clId="{7C34AF26-5AA5-4065-A394-E7444A295014}" dt="2019-10-06T22:42:00.561" v="273" actId="47"/>
          <pc:sldLayoutMkLst>
            <pc:docMk/>
            <pc:sldMasterMk cId="4134506988" sldId="2147484643"/>
            <pc:sldLayoutMk cId="4196221268" sldId="2147484663"/>
          </pc:sldLayoutMkLst>
        </pc:sldLayoutChg>
        <pc:sldLayoutChg chg="del">
          <pc:chgData name="Jason Weber" userId="db4f6e29-e061-4d8c-bbe5-9046a4e9f0c6" providerId="ADAL" clId="{7C34AF26-5AA5-4065-A394-E7444A295014}" dt="2019-10-06T22:42:15.571" v="274" actId="47"/>
          <pc:sldLayoutMkLst>
            <pc:docMk/>
            <pc:sldMasterMk cId="4134506988" sldId="2147484643"/>
            <pc:sldLayoutMk cId="4040207408" sldId="2147484918"/>
          </pc:sldLayoutMkLst>
        </pc:sldLayoutChg>
        <pc:sldLayoutChg chg="del">
          <pc:chgData name="Jason Weber" userId="db4f6e29-e061-4d8c-bbe5-9046a4e9f0c6" providerId="ADAL" clId="{7C34AF26-5AA5-4065-A394-E7444A295014}" dt="2019-10-06T22:16:27.985" v="39" actId="47"/>
          <pc:sldLayoutMkLst>
            <pc:docMk/>
            <pc:sldMasterMk cId="4134506988" sldId="2147484643"/>
            <pc:sldLayoutMk cId="3839564358" sldId="2147484919"/>
          </pc:sldLayoutMkLst>
        </pc:sldLayoutChg>
      </pc:sldMasterChg>
      <pc:sldMasterChg chg="modSp setBg delSldLayout modSldLayout">
        <pc:chgData name="Jason Weber" userId="db4f6e29-e061-4d8c-bbe5-9046a4e9f0c6" providerId="ADAL" clId="{7C34AF26-5AA5-4065-A394-E7444A295014}" dt="2019-10-07T00:43:39.891" v="1389" actId="478"/>
        <pc:sldMasterMkLst>
          <pc:docMk/>
          <pc:sldMasterMk cId="3301460567" sldId="2147484673"/>
        </pc:sldMasterMkLst>
        <pc:spChg chg="mod">
          <ac:chgData name="Jason Weber" userId="db4f6e29-e061-4d8c-bbe5-9046a4e9f0c6" providerId="ADAL" clId="{7C34AF26-5AA5-4065-A394-E7444A295014}" dt="2019-10-06T23:24:26.402" v="628" actId="207"/>
          <ac:spMkLst>
            <pc:docMk/>
            <pc:sldMasterMk cId="3301460567" sldId="2147484673"/>
            <ac:spMk id="2" creationId="{00000000-0000-0000-0000-000000000000}"/>
          </ac:spMkLst>
        </pc:spChg>
        <pc:spChg chg="mod">
          <ac:chgData name="Jason Weber" userId="db4f6e29-e061-4d8c-bbe5-9046a4e9f0c6" providerId="ADAL" clId="{7C34AF26-5AA5-4065-A394-E7444A295014}" dt="2019-10-06T23:24:29.116" v="629" actId="207"/>
          <ac:spMkLst>
            <pc:docMk/>
            <pc:sldMasterMk cId="3301460567" sldId="2147484673"/>
            <ac:spMk id="4" creationId="{00000000-0000-0000-0000-000000000000}"/>
          </ac:spMkLst>
        </pc:spChg>
        <pc:sldLayoutChg chg="del">
          <pc:chgData name="Jason Weber" userId="db4f6e29-e061-4d8c-bbe5-9046a4e9f0c6" providerId="ADAL" clId="{7C34AF26-5AA5-4065-A394-E7444A295014}" dt="2019-10-06T22:57:53.225" v="454" actId="2696"/>
          <pc:sldLayoutMkLst>
            <pc:docMk/>
            <pc:sldMasterMk cId="3301460567" sldId="2147484673"/>
            <pc:sldLayoutMk cId="2648649281" sldId="2147484674"/>
          </pc:sldLayoutMkLst>
        </pc:sldLayoutChg>
        <pc:sldLayoutChg chg="del">
          <pc:chgData name="Jason Weber" userId="db4f6e29-e061-4d8c-bbe5-9046a4e9f0c6" providerId="ADAL" clId="{7C34AF26-5AA5-4065-A394-E7444A295014}" dt="2019-10-06T22:57:53.846" v="455" actId="2696"/>
          <pc:sldLayoutMkLst>
            <pc:docMk/>
            <pc:sldMasterMk cId="3301460567" sldId="2147484673"/>
            <pc:sldLayoutMk cId="4151891943" sldId="2147484675"/>
          </pc:sldLayoutMkLst>
        </pc:sldLayoutChg>
        <pc:sldLayoutChg chg="del">
          <pc:chgData name="Jason Weber" userId="db4f6e29-e061-4d8c-bbe5-9046a4e9f0c6" providerId="ADAL" clId="{7C34AF26-5AA5-4065-A394-E7444A295014}" dt="2019-10-06T22:57:54.192" v="456" actId="2696"/>
          <pc:sldLayoutMkLst>
            <pc:docMk/>
            <pc:sldMasterMk cId="3301460567" sldId="2147484673"/>
            <pc:sldLayoutMk cId="2944420202" sldId="2147484676"/>
          </pc:sldLayoutMkLst>
        </pc:sldLayoutChg>
        <pc:sldLayoutChg chg="del">
          <pc:chgData name="Jason Weber" userId="db4f6e29-e061-4d8c-bbe5-9046a4e9f0c6" providerId="ADAL" clId="{7C34AF26-5AA5-4065-A394-E7444A295014}" dt="2019-10-06T22:57:54.648" v="457" actId="2696"/>
          <pc:sldLayoutMkLst>
            <pc:docMk/>
            <pc:sldMasterMk cId="3301460567" sldId="2147484673"/>
            <pc:sldLayoutMk cId="2420922656" sldId="2147484677"/>
          </pc:sldLayoutMkLst>
        </pc:sldLayoutChg>
        <pc:sldLayoutChg chg="del">
          <pc:chgData name="Jason Weber" userId="db4f6e29-e061-4d8c-bbe5-9046a4e9f0c6" providerId="ADAL" clId="{7C34AF26-5AA5-4065-A394-E7444A295014}" dt="2019-10-06T22:57:55.132" v="458" actId="2696"/>
          <pc:sldLayoutMkLst>
            <pc:docMk/>
            <pc:sldMasterMk cId="3301460567" sldId="2147484673"/>
            <pc:sldLayoutMk cId="4106744098" sldId="2147484678"/>
          </pc:sldLayoutMkLst>
        </pc:sldLayoutChg>
        <pc:sldLayoutChg chg="del">
          <pc:chgData name="Jason Weber" userId="db4f6e29-e061-4d8c-bbe5-9046a4e9f0c6" providerId="ADAL" clId="{7C34AF26-5AA5-4065-A394-E7444A295014}" dt="2019-10-06T22:57:55.654" v="459" actId="2696"/>
          <pc:sldLayoutMkLst>
            <pc:docMk/>
            <pc:sldMasterMk cId="3301460567" sldId="2147484673"/>
            <pc:sldLayoutMk cId="5830720" sldId="2147484679"/>
          </pc:sldLayoutMkLst>
        </pc:sldLayoutChg>
        <pc:sldLayoutChg chg="delSp modSp setBg">
          <pc:chgData name="Jason Weber" userId="db4f6e29-e061-4d8c-bbe5-9046a4e9f0c6" providerId="ADAL" clId="{7C34AF26-5AA5-4065-A394-E7444A295014}" dt="2019-10-07T00:43:39.891" v="1389" actId="478"/>
          <pc:sldLayoutMkLst>
            <pc:docMk/>
            <pc:sldMasterMk cId="3301460567" sldId="2147484673"/>
            <pc:sldLayoutMk cId="1743989163" sldId="2147484680"/>
          </pc:sldLayoutMkLst>
          <pc:spChg chg="del">
            <ac:chgData name="Jason Weber" userId="db4f6e29-e061-4d8c-bbe5-9046a4e9f0c6" providerId="ADAL" clId="{7C34AF26-5AA5-4065-A394-E7444A295014}" dt="2019-10-07T00:15:24.705" v="1066" actId="478"/>
            <ac:spMkLst>
              <pc:docMk/>
              <pc:sldMasterMk cId="3301460567" sldId="2147484673"/>
              <pc:sldLayoutMk cId="1743989163" sldId="2147484680"/>
              <ac:spMk id="2" creationId="{4BE0D0DB-FF4A-433F-A50C-E3C0ECEBD677}"/>
            </ac:spMkLst>
          </pc:spChg>
          <pc:picChg chg="mod">
            <ac:chgData name="Jason Weber" userId="db4f6e29-e061-4d8c-bbe5-9046a4e9f0c6" providerId="ADAL" clId="{7C34AF26-5AA5-4065-A394-E7444A295014}" dt="2019-10-07T00:15:36.639" v="1067" actId="1367"/>
            <ac:picMkLst>
              <pc:docMk/>
              <pc:sldMasterMk cId="3301460567" sldId="2147484673"/>
              <pc:sldLayoutMk cId="1743989163" sldId="2147484680"/>
              <ac:picMk id="8" creationId="{FEFE9EDC-0A9B-494D-9A27-FCFB36997AE3}"/>
            </ac:picMkLst>
          </pc:picChg>
          <pc:picChg chg="del">
            <ac:chgData name="Jason Weber" userId="db4f6e29-e061-4d8c-bbe5-9046a4e9f0c6" providerId="ADAL" clId="{7C34AF26-5AA5-4065-A394-E7444A295014}" dt="2019-10-07T00:43:39.891" v="1389" actId="478"/>
            <ac:picMkLst>
              <pc:docMk/>
              <pc:sldMasterMk cId="3301460567" sldId="2147484673"/>
              <pc:sldLayoutMk cId="1743989163" sldId="2147484680"/>
              <ac:picMk id="14" creationId="{1993162E-96D6-4BD4-BE32-EEF3F0C11E89}"/>
            </ac:picMkLst>
          </pc:picChg>
        </pc:sldLayoutChg>
        <pc:sldLayoutChg chg="setBg">
          <pc:chgData name="Jason Weber" userId="db4f6e29-e061-4d8c-bbe5-9046a4e9f0c6" providerId="ADAL" clId="{7C34AF26-5AA5-4065-A394-E7444A295014}" dt="2019-10-07T00:08:28.421" v="902"/>
          <pc:sldLayoutMkLst>
            <pc:docMk/>
            <pc:sldMasterMk cId="3301460567" sldId="2147484673"/>
            <pc:sldLayoutMk cId="2769480915" sldId="2147484681"/>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587105997" sldId="2147484682"/>
          </pc:sldLayoutMkLst>
        </pc:sldLayoutChg>
        <pc:sldLayoutChg chg="del">
          <pc:chgData name="Jason Weber" userId="db4f6e29-e061-4d8c-bbe5-9046a4e9f0c6" providerId="ADAL" clId="{7C34AF26-5AA5-4065-A394-E7444A295014}" dt="2019-10-06T22:58:01.427" v="460" actId="2696"/>
          <pc:sldLayoutMkLst>
            <pc:docMk/>
            <pc:sldMasterMk cId="3301460567" sldId="2147484673"/>
            <pc:sldLayoutMk cId="3206418240" sldId="2147484683"/>
          </pc:sldLayoutMkLst>
        </pc:sldLayoutChg>
        <pc:sldLayoutChg chg="del">
          <pc:chgData name="Jason Weber" userId="db4f6e29-e061-4d8c-bbe5-9046a4e9f0c6" providerId="ADAL" clId="{7C34AF26-5AA5-4065-A394-E7444A295014}" dt="2019-10-06T22:58:02.141" v="461" actId="2696"/>
          <pc:sldLayoutMkLst>
            <pc:docMk/>
            <pc:sldMasterMk cId="3301460567" sldId="2147484673"/>
            <pc:sldLayoutMk cId="2400274064" sldId="2147484684"/>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3826669278" sldId="2147484685"/>
          </pc:sldLayoutMkLst>
        </pc:sldLayoutChg>
        <pc:sldLayoutChg chg="del">
          <pc:chgData name="Jason Weber" userId="db4f6e29-e061-4d8c-bbe5-9046a4e9f0c6" providerId="ADAL" clId="{7C34AF26-5AA5-4065-A394-E7444A295014}" dt="2019-10-06T22:58:03.372" v="462" actId="2696"/>
          <pc:sldLayoutMkLst>
            <pc:docMk/>
            <pc:sldMasterMk cId="3301460567" sldId="2147484673"/>
            <pc:sldLayoutMk cId="734888326" sldId="2147484686"/>
          </pc:sldLayoutMkLst>
        </pc:sldLayoutChg>
        <pc:sldLayoutChg chg="del">
          <pc:chgData name="Jason Weber" userId="db4f6e29-e061-4d8c-bbe5-9046a4e9f0c6" providerId="ADAL" clId="{7C34AF26-5AA5-4065-A394-E7444A295014}" dt="2019-10-06T23:23:13.549" v="621" actId="2696"/>
          <pc:sldLayoutMkLst>
            <pc:docMk/>
            <pc:sldMasterMk cId="3301460567" sldId="2147484673"/>
            <pc:sldLayoutMk cId="3064292711" sldId="2147484687"/>
          </pc:sldLayoutMkLst>
        </pc:sldLayoutChg>
        <pc:sldLayoutChg chg="del">
          <pc:chgData name="Jason Weber" userId="db4f6e29-e061-4d8c-bbe5-9046a4e9f0c6" providerId="ADAL" clId="{7C34AF26-5AA5-4065-A394-E7444A295014}" dt="2019-10-06T22:58:04.076" v="463" actId="2696"/>
          <pc:sldLayoutMkLst>
            <pc:docMk/>
            <pc:sldMasterMk cId="3301460567" sldId="2147484673"/>
            <pc:sldLayoutMk cId="4070467318" sldId="2147484688"/>
          </pc:sldLayoutMkLst>
        </pc:sldLayoutChg>
        <pc:sldLayoutChg chg="del">
          <pc:chgData name="Jason Weber" userId="db4f6e29-e061-4d8c-bbe5-9046a4e9f0c6" providerId="ADAL" clId="{7C34AF26-5AA5-4065-A394-E7444A295014}" dt="2019-10-06T23:23:14.694" v="622" actId="2696"/>
          <pc:sldLayoutMkLst>
            <pc:docMk/>
            <pc:sldMasterMk cId="3301460567" sldId="2147484673"/>
            <pc:sldLayoutMk cId="3090214232" sldId="2147484689"/>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537542913" sldId="2147484690"/>
          </pc:sldLayoutMkLst>
        </pc:sldLayoutChg>
        <pc:sldLayoutChg chg="del">
          <pc:chgData name="Jason Weber" userId="db4f6e29-e061-4d8c-bbe5-9046a4e9f0c6" providerId="ADAL" clId="{7C34AF26-5AA5-4065-A394-E7444A295014}" dt="2019-10-06T22:57:43.468" v="450" actId="2696"/>
          <pc:sldLayoutMkLst>
            <pc:docMk/>
            <pc:sldMasterMk cId="3301460567" sldId="2147484673"/>
            <pc:sldLayoutMk cId="282861423" sldId="2147484691"/>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2147196764" sldId="2147484692"/>
          </pc:sldLayoutMkLst>
        </pc:sldLayoutChg>
        <pc:sldLayoutChg chg="del">
          <pc:chgData name="Jason Weber" userId="db4f6e29-e061-4d8c-bbe5-9046a4e9f0c6" providerId="ADAL" clId="{7C34AF26-5AA5-4065-A394-E7444A295014}" dt="2019-10-06T22:57:44.700" v="451" actId="2696"/>
          <pc:sldLayoutMkLst>
            <pc:docMk/>
            <pc:sldMasterMk cId="3301460567" sldId="2147484673"/>
            <pc:sldLayoutMk cId="2027831704" sldId="2147484693"/>
          </pc:sldLayoutMkLst>
        </pc:sldLayoutChg>
        <pc:sldLayoutChg chg="del">
          <pc:chgData name="Jason Weber" userId="db4f6e29-e061-4d8c-bbe5-9046a4e9f0c6" providerId="ADAL" clId="{7C34AF26-5AA5-4065-A394-E7444A295014}" dt="2019-10-06T22:57:46.769" v="453" actId="2696"/>
          <pc:sldLayoutMkLst>
            <pc:docMk/>
            <pc:sldMasterMk cId="3301460567" sldId="2147484673"/>
            <pc:sldLayoutMk cId="3950164366" sldId="2147484694"/>
          </pc:sldLayoutMkLst>
        </pc:sldLayoutChg>
        <pc:sldLayoutChg chg="del">
          <pc:chgData name="Jason Weber" userId="db4f6e29-e061-4d8c-bbe5-9046a4e9f0c6" providerId="ADAL" clId="{7C34AF26-5AA5-4065-A394-E7444A295014}" dt="2019-10-06T22:57:45.483" v="452" actId="2696"/>
          <pc:sldLayoutMkLst>
            <pc:docMk/>
            <pc:sldMasterMk cId="3301460567" sldId="2147484673"/>
            <pc:sldLayoutMk cId="1237769524" sldId="2147484695"/>
          </pc:sldLayoutMkLst>
        </pc:sldLayoutChg>
        <pc:sldLayoutChg chg="del">
          <pc:chgData name="Jason Weber" userId="db4f6e29-e061-4d8c-bbe5-9046a4e9f0c6" providerId="ADAL" clId="{7C34AF26-5AA5-4065-A394-E7444A295014}" dt="2019-10-06T22:54:47.775" v="448" actId="2696"/>
          <pc:sldLayoutMkLst>
            <pc:docMk/>
            <pc:sldMasterMk cId="3301460567" sldId="2147484673"/>
            <pc:sldLayoutMk cId="3946669663" sldId="2147484696"/>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4262502577" sldId="2147485001"/>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1779688158" sldId="2147485002"/>
          </pc:sldLayoutMkLst>
        </pc:sldLayoutChg>
        <pc:sldLayoutChg chg="setBg">
          <pc:chgData name="Jason Weber" userId="db4f6e29-e061-4d8c-bbe5-9046a4e9f0c6" providerId="ADAL" clId="{7C34AF26-5AA5-4065-A394-E7444A295014}" dt="2019-10-07T00:08:28.421" v="902"/>
          <pc:sldLayoutMkLst>
            <pc:docMk/>
            <pc:sldMasterMk cId="3301460567" sldId="2147484673"/>
            <pc:sldLayoutMk cId="1927404410" sldId="2147485003"/>
          </pc:sldLayoutMkLst>
        </pc:sldLayoutChg>
        <pc:sldLayoutChg chg="del">
          <pc:chgData name="Jason Weber" userId="db4f6e29-e061-4d8c-bbe5-9046a4e9f0c6" providerId="ADAL" clId="{7C34AF26-5AA5-4065-A394-E7444A295014}" dt="2019-10-06T23:22:44.329" v="620" actId="47"/>
          <pc:sldLayoutMkLst>
            <pc:docMk/>
            <pc:sldMasterMk cId="3301460567" sldId="2147484673"/>
            <pc:sldLayoutMk cId="3430638144" sldId="2147485004"/>
          </pc:sldLayoutMkLst>
        </pc:sldLayoutChg>
        <pc:sldLayoutChg chg="del">
          <pc:chgData name="Jason Weber" userId="db4f6e29-e061-4d8c-bbe5-9046a4e9f0c6" providerId="ADAL" clId="{7C34AF26-5AA5-4065-A394-E7444A295014}" dt="2019-10-06T23:33:35.668" v="710" actId="47"/>
          <pc:sldLayoutMkLst>
            <pc:docMk/>
            <pc:sldMasterMk cId="3301460567" sldId="2147484673"/>
            <pc:sldLayoutMk cId="3862598919" sldId="2147485005"/>
          </pc:sldLayoutMkLst>
        </pc:sldLayoutChg>
        <pc:sldLayoutChg chg="del">
          <pc:chgData name="Jason Weber" userId="db4f6e29-e061-4d8c-bbe5-9046a4e9f0c6" providerId="ADAL" clId="{7C34AF26-5AA5-4065-A394-E7444A295014}" dt="2019-10-06T23:34:02.035" v="720" actId="47"/>
          <pc:sldLayoutMkLst>
            <pc:docMk/>
            <pc:sldMasterMk cId="3301460567" sldId="2147484673"/>
            <pc:sldLayoutMk cId="146745802" sldId="2147485006"/>
          </pc:sldLayoutMkLst>
        </pc:sldLayoutChg>
      </pc:sldMasterChg>
      <pc:sldMasterChg chg="del delSldLayout">
        <pc:chgData name="Jason Weber" userId="db4f6e29-e061-4d8c-bbe5-9046a4e9f0c6" providerId="ADAL" clId="{7C34AF26-5AA5-4065-A394-E7444A295014}" dt="2019-10-06T22:52:33.672" v="445" actId="2696"/>
        <pc:sldMasterMkLst>
          <pc:docMk/>
          <pc:sldMasterMk cId="2233988490" sldId="2147484705"/>
        </pc:sldMasterMkLst>
        <pc:sldLayoutChg chg="del">
          <pc:chgData name="Jason Weber" userId="db4f6e29-e061-4d8c-bbe5-9046a4e9f0c6" providerId="ADAL" clId="{7C34AF26-5AA5-4065-A394-E7444A295014}" dt="2019-10-06T22:52:33.557" v="422" actId="2696"/>
          <pc:sldLayoutMkLst>
            <pc:docMk/>
            <pc:sldMasterMk cId="2233988490" sldId="2147484705"/>
            <pc:sldLayoutMk cId="3153055214" sldId="2147484706"/>
          </pc:sldLayoutMkLst>
        </pc:sldLayoutChg>
        <pc:sldLayoutChg chg="del">
          <pc:chgData name="Jason Weber" userId="db4f6e29-e061-4d8c-bbe5-9046a4e9f0c6" providerId="ADAL" clId="{7C34AF26-5AA5-4065-A394-E7444A295014}" dt="2019-10-06T22:52:33.566" v="423" actId="2696"/>
          <pc:sldLayoutMkLst>
            <pc:docMk/>
            <pc:sldMasterMk cId="2233988490" sldId="2147484705"/>
            <pc:sldLayoutMk cId="3018404070" sldId="2147484707"/>
          </pc:sldLayoutMkLst>
        </pc:sldLayoutChg>
        <pc:sldLayoutChg chg="del">
          <pc:chgData name="Jason Weber" userId="db4f6e29-e061-4d8c-bbe5-9046a4e9f0c6" providerId="ADAL" clId="{7C34AF26-5AA5-4065-A394-E7444A295014}" dt="2019-10-06T22:52:33.574" v="424" actId="2696"/>
          <pc:sldLayoutMkLst>
            <pc:docMk/>
            <pc:sldMasterMk cId="2233988490" sldId="2147484705"/>
            <pc:sldLayoutMk cId="2816604736" sldId="2147484708"/>
          </pc:sldLayoutMkLst>
        </pc:sldLayoutChg>
        <pc:sldLayoutChg chg="del">
          <pc:chgData name="Jason Weber" userId="db4f6e29-e061-4d8c-bbe5-9046a4e9f0c6" providerId="ADAL" clId="{7C34AF26-5AA5-4065-A394-E7444A295014}" dt="2019-10-06T22:52:33.582" v="425" actId="2696"/>
          <pc:sldLayoutMkLst>
            <pc:docMk/>
            <pc:sldMasterMk cId="2233988490" sldId="2147484705"/>
            <pc:sldLayoutMk cId="2936188147" sldId="2147484709"/>
          </pc:sldLayoutMkLst>
        </pc:sldLayoutChg>
        <pc:sldLayoutChg chg="del">
          <pc:chgData name="Jason Weber" userId="db4f6e29-e061-4d8c-bbe5-9046a4e9f0c6" providerId="ADAL" clId="{7C34AF26-5AA5-4065-A394-E7444A295014}" dt="2019-10-06T22:52:33.587" v="426" actId="2696"/>
          <pc:sldLayoutMkLst>
            <pc:docMk/>
            <pc:sldMasterMk cId="2233988490" sldId="2147484705"/>
            <pc:sldLayoutMk cId="2616843852" sldId="2147484710"/>
          </pc:sldLayoutMkLst>
        </pc:sldLayoutChg>
        <pc:sldLayoutChg chg="del">
          <pc:chgData name="Jason Weber" userId="db4f6e29-e061-4d8c-bbe5-9046a4e9f0c6" providerId="ADAL" clId="{7C34AF26-5AA5-4065-A394-E7444A295014}" dt="2019-10-06T22:52:33.593" v="427" actId="2696"/>
          <pc:sldLayoutMkLst>
            <pc:docMk/>
            <pc:sldMasterMk cId="2233988490" sldId="2147484705"/>
            <pc:sldLayoutMk cId="51045893" sldId="2147484711"/>
          </pc:sldLayoutMkLst>
        </pc:sldLayoutChg>
        <pc:sldLayoutChg chg="del">
          <pc:chgData name="Jason Weber" userId="db4f6e29-e061-4d8c-bbe5-9046a4e9f0c6" providerId="ADAL" clId="{7C34AF26-5AA5-4065-A394-E7444A295014}" dt="2019-10-06T22:52:33.598" v="428" actId="2696"/>
          <pc:sldLayoutMkLst>
            <pc:docMk/>
            <pc:sldMasterMk cId="2233988490" sldId="2147484705"/>
            <pc:sldLayoutMk cId="1962517279" sldId="2147484712"/>
          </pc:sldLayoutMkLst>
        </pc:sldLayoutChg>
        <pc:sldLayoutChg chg="del">
          <pc:chgData name="Jason Weber" userId="db4f6e29-e061-4d8c-bbe5-9046a4e9f0c6" providerId="ADAL" clId="{7C34AF26-5AA5-4065-A394-E7444A295014}" dt="2019-10-06T22:52:33.603" v="429" actId="2696"/>
          <pc:sldLayoutMkLst>
            <pc:docMk/>
            <pc:sldMasterMk cId="2233988490" sldId="2147484705"/>
            <pc:sldLayoutMk cId="2337278620" sldId="2147484713"/>
          </pc:sldLayoutMkLst>
        </pc:sldLayoutChg>
        <pc:sldLayoutChg chg="del">
          <pc:chgData name="Jason Weber" userId="db4f6e29-e061-4d8c-bbe5-9046a4e9f0c6" providerId="ADAL" clId="{7C34AF26-5AA5-4065-A394-E7444A295014}" dt="2019-10-06T22:52:33.608" v="430" actId="2696"/>
          <pc:sldLayoutMkLst>
            <pc:docMk/>
            <pc:sldMasterMk cId="2233988490" sldId="2147484705"/>
            <pc:sldLayoutMk cId="99619636" sldId="2147484714"/>
          </pc:sldLayoutMkLst>
        </pc:sldLayoutChg>
        <pc:sldLayoutChg chg="del">
          <pc:chgData name="Jason Weber" userId="db4f6e29-e061-4d8c-bbe5-9046a4e9f0c6" providerId="ADAL" clId="{7C34AF26-5AA5-4065-A394-E7444A295014}" dt="2019-10-06T22:52:33.613" v="431" actId="2696"/>
          <pc:sldLayoutMkLst>
            <pc:docMk/>
            <pc:sldMasterMk cId="2233988490" sldId="2147484705"/>
            <pc:sldLayoutMk cId="3963369580" sldId="2147484715"/>
          </pc:sldLayoutMkLst>
        </pc:sldLayoutChg>
        <pc:sldLayoutChg chg="del">
          <pc:chgData name="Jason Weber" userId="db4f6e29-e061-4d8c-bbe5-9046a4e9f0c6" providerId="ADAL" clId="{7C34AF26-5AA5-4065-A394-E7444A295014}" dt="2019-10-06T22:52:33.617" v="432" actId="2696"/>
          <pc:sldLayoutMkLst>
            <pc:docMk/>
            <pc:sldMasterMk cId="2233988490" sldId="2147484705"/>
            <pc:sldLayoutMk cId="241976170" sldId="2147484716"/>
          </pc:sldLayoutMkLst>
        </pc:sldLayoutChg>
        <pc:sldLayoutChg chg="del">
          <pc:chgData name="Jason Weber" userId="db4f6e29-e061-4d8c-bbe5-9046a4e9f0c6" providerId="ADAL" clId="{7C34AF26-5AA5-4065-A394-E7444A295014}" dt="2019-10-06T22:52:33.621" v="433" actId="2696"/>
          <pc:sldLayoutMkLst>
            <pc:docMk/>
            <pc:sldMasterMk cId="2233988490" sldId="2147484705"/>
            <pc:sldLayoutMk cId="278057249" sldId="2147484717"/>
          </pc:sldLayoutMkLst>
        </pc:sldLayoutChg>
        <pc:sldLayoutChg chg="del">
          <pc:chgData name="Jason Weber" userId="db4f6e29-e061-4d8c-bbe5-9046a4e9f0c6" providerId="ADAL" clId="{7C34AF26-5AA5-4065-A394-E7444A295014}" dt="2019-10-06T22:52:33.624" v="434" actId="2696"/>
          <pc:sldLayoutMkLst>
            <pc:docMk/>
            <pc:sldMasterMk cId="2233988490" sldId="2147484705"/>
            <pc:sldLayoutMk cId="3102775956" sldId="2147484718"/>
          </pc:sldLayoutMkLst>
        </pc:sldLayoutChg>
        <pc:sldLayoutChg chg="del">
          <pc:chgData name="Jason Weber" userId="db4f6e29-e061-4d8c-bbe5-9046a4e9f0c6" providerId="ADAL" clId="{7C34AF26-5AA5-4065-A394-E7444A295014}" dt="2019-10-06T22:52:33.629" v="435" actId="2696"/>
          <pc:sldLayoutMkLst>
            <pc:docMk/>
            <pc:sldMasterMk cId="2233988490" sldId="2147484705"/>
            <pc:sldLayoutMk cId="3752643848" sldId="2147484719"/>
          </pc:sldLayoutMkLst>
        </pc:sldLayoutChg>
        <pc:sldLayoutChg chg="del">
          <pc:chgData name="Jason Weber" userId="db4f6e29-e061-4d8c-bbe5-9046a4e9f0c6" providerId="ADAL" clId="{7C34AF26-5AA5-4065-A394-E7444A295014}" dt="2019-10-06T22:52:33.636" v="436" actId="2696"/>
          <pc:sldLayoutMkLst>
            <pc:docMk/>
            <pc:sldMasterMk cId="2233988490" sldId="2147484705"/>
            <pc:sldLayoutMk cId="1036625861" sldId="2147484720"/>
          </pc:sldLayoutMkLst>
        </pc:sldLayoutChg>
        <pc:sldLayoutChg chg="del">
          <pc:chgData name="Jason Weber" userId="db4f6e29-e061-4d8c-bbe5-9046a4e9f0c6" providerId="ADAL" clId="{7C34AF26-5AA5-4065-A394-E7444A295014}" dt="2019-10-06T22:52:33.640" v="437" actId="2696"/>
          <pc:sldLayoutMkLst>
            <pc:docMk/>
            <pc:sldMasterMk cId="2233988490" sldId="2147484705"/>
            <pc:sldLayoutMk cId="943177400" sldId="2147484721"/>
          </pc:sldLayoutMkLst>
        </pc:sldLayoutChg>
        <pc:sldLayoutChg chg="del">
          <pc:chgData name="Jason Weber" userId="db4f6e29-e061-4d8c-bbe5-9046a4e9f0c6" providerId="ADAL" clId="{7C34AF26-5AA5-4065-A394-E7444A295014}" dt="2019-10-06T22:52:33.647" v="438" actId="2696"/>
          <pc:sldLayoutMkLst>
            <pc:docMk/>
            <pc:sldMasterMk cId="2233988490" sldId="2147484705"/>
            <pc:sldLayoutMk cId="3859882813" sldId="2147484722"/>
          </pc:sldLayoutMkLst>
        </pc:sldLayoutChg>
        <pc:sldLayoutChg chg="del">
          <pc:chgData name="Jason Weber" userId="db4f6e29-e061-4d8c-bbe5-9046a4e9f0c6" providerId="ADAL" clId="{7C34AF26-5AA5-4065-A394-E7444A295014}" dt="2019-10-06T22:52:33.650" v="439" actId="2696"/>
          <pc:sldLayoutMkLst>
            <pc:docMk/>
            <pc:sldMasterMk cId="2233988490" sldId="2147484705"/>
            <pc:sldLayoutMk cId="2148579118" sldId="2147484723"/>
          </pc:sldLayoutMkLst>
        </pc:sldLayoutChg>
        <pc:sldLayoutChg chg="del">
          <pc:chgData name="Jason Weber" userId="db4f6e29-e061-4d8c-bbe5-9046a4e9f0c6" providerId="ADAL" clId="{7C34AF26-5AA5-4065-A394-E7444A295014}" dt="2019-10-06T22:52:33.654" v="440" actId="2696"/>
          <pc:sldLayoutMkLst>
            <pc:docMk/>
            <pc:sldMasterMk cId="2233988490" sldId="2147484705"/>
            <pc:sldLayoutMk cId="4077235808" sldId="2147484724"/>
          </pc:sldLayoutMkLst>
        </pc:sldLayoutChg>
        <pc:sldLayoutChg chg="del">
          <pc:chgData name="Jason Weber" userId="db4f6e29-e061-4d8c-bbe5-9046a4e9f0c6" providerId="ADAL" clId="{7C34AF26-5AA5-4065-A394-E7444A295014}" dt="2019-10-06T22:52:33.657" v="441" actId="2696"/>
          <pc:sldLayoutMkLst>
            <pc:docMk/>
            <pc:sldMasterMk cId="2233988490" sldId="2147484705"/>
            <pc:sldLayoutMk cId="229415213" sldId="2147484725"/>
          </pc:sldLayoutMkLst>
        </pc:sldLayoutChg>
        <pc:sldLayoutChg chg="del">
          <pc:chgData name="Jason Weber" userId="db4f6e29-e061-4d8c-bbe5-9046a4e9f0c6" providerId="ADAL" clId="{7C34AF26-5AA5-4065-A394-E7444A295014}" dt="2019-10-06T22:52:33.661" v="442" actId="2696"/>
          <pc:sldLayoutMkLst>
            <pc:docMk/>
            <pc:sldMasterMk cId="2233988490" sldId="2147484705"/>
            <pc:sldLayoutMk cId="2286776823" sldId="2147484726"/>
          </pc:sldLayoutMkLst>
        </pc:sldLayoutChg>
        <pc:sldLayoutChg chg="del">
          <pc:chgData name="Jason Weber" userId="db4f6e29-e061-4d8c-bbe5-9046a4e9f0c6" providerId="ADAL" clId="{7C34AF26-5AA5-4065-A394-E7444A295014}" dt="2019-10-06T22:52:33.665" v="443" actId="2696"/>
          <pc:sldLayoutMkLst>
            <pc:docMk/>
            <pc:sldMasterMk cId="2233988490" sldId="2147484705"/>
            <pc:sldLayoutMk cId="3474545297" sldId="2147484727"/>
          </pc:sldLayoutMkLst>
        </pc:sldLayoutChg>
        <pc:sldLayoutChg chg="del">
          <pc:chgData name="Jason Weber" userId="db4f6e29-e061-4d8c-bbe5-9046a4e9f0c6" providerId="ADAL" clId="{7C34AF26-5AA5-4065-A394-E7444A295014}" dt="2019-10-06T22:52:33.668" v="444" actId="2696"/>
          <pc:sldLayoutMkLst>
            <pc:docMk/>
            <pc:sldMasterMk cId="2233988490" sldId="2147484705"/>
            <pc:sldLayoutMk cId="1463715202" sldId="2147484728"/>
          </pc:sldLayoutMkLst>
        </pc:sldLayoutChg>
      </pc:sldMasterChg>
      <pc:sldMasterChg chg="del delSldLayout">
        <pc:chgData name="Jason Weber" userId="db4f6e29-e061-4d8c-bbe5-9046a4e9f0c6" providerId="ADAL" clId="{7C34AF26-5AA5-4065-A394-E7444A295014}" dt="2019-10-06T22:52:26.903" v="421" actId="2696"/>
        <pc:sldMasterMkLst>
          <pc:docMk/>
          <pc:sldMasterMk cId="116509614" sldId="2147484851"/>
        </pc:sldMasterMkLst>
        <pc:sldLayoutChg chg="del">
          <pc:chgData name="Jason Weber" userId="db4f6e29-e061-4d8c-bbe5-9046a4e9f0c6" providerId="ADAL" clId="{7C34AF26-5AA5-4065-A394-E7444A295014}" dt="2019-10-06T22:52:26.777" v="402" actId="2696"/>
          <pc:sldLayoutMkLst>
            <pc:docMk/>
            <pc:sldMasterMk cId="116509614" sldId="2147484851"/>
            <pc:sldLayoutMk cId="1963992889" sldId="2147484852"/>
          </pc:sldLayoutMkLst>
        </pc:sldLayoutChg>
        <pc:sldLayoutChg chg="del">
          <pc:chgData name="Jason Weber" userId="db4f6e29-e061-4d8c-bbe5-9046a4e9f0c6" providerId="ADAL" clId="{7C34AF26-5AA5-4065-A394-E7444A295014}" dt="2019-10-06T22:52:26.790" v="403" actId="2696"/>
          <pc:sldLayoutMkLst>
            <pc:docMk/>
            <pc:sldMasterMk cId="116509614" sldId="2147484851"/>
            <pc:sldLayoutMk cId="235150294" sldId="2147484853"/>
          </pc:sldLayoutMkLst>
        </pc:sldLayoutChg>
        <pc:sldLayoutChg chg="del">
          <pc:chgData name="Jason Weber" userId="db4f6e29-e061-4d8c-bbe5-9046a4e9f0c6" providerId="ADAL" clId="{7C34AF26-5AA5-4065-A394-E7444A295014}" dt="2019-10-06T22:52:26.801" v="404" actId="2696"/>
          <pc:sldLayoutMkLst>
            <pc:docMk/>
            <pc:sldMasterMk cId="116509614" sldId="2147484851"/>
            <pc:sldLayoutMk cId="6143910" sldId="2147484854"/>
          </pc:sldLayoutMkLst>
        </pc:sldLayoutChg>
        <pc:sldLayoutChg chg="del">
          <pc:chgData name="Jason Weber" userId="db4f6e29-e061-4d8c-bbe5-9046a4e9f0c6" providerId="ADAL" clId="{7C34AF26-5AA5-4065-A394-E7444A295014}" dt="2019-10-06T22:52:26.811" v="405" actId="2696"/>
          <pc:sldLayoutMkLst>
            <pc:docMk/>
            <pc:sldMasterMk cId="116509614" sldId="2147484851"/>
            <pc:sldLayoutMk cId="2243091490" sldId="2147484855"/>
          </pc:sldLayoutMkLst>
        </pc:sldLayoutChg>
        <pc:sldLayoutChg chg="del">
          <pc:chgData name="Jason Weber" userId="db4f6e29-e061-4d8c-bbe5-9046a4e9f0c6" providerId="ADAL" clId="{7C34AF26-5AA5-4065-A394-E7444A295014}" dt="2019-10-06T22:52:26.816" v="406" actId="2696"/>
          <pc:sldLayoutMkLst>
            <pc:docMk/>
            <pc:sldMasterMk cId="116509614" sldId="2147484851"/>
            <pc:sldLayoutMk cId="2462892963" sldId="2147484856"/>
          </pc:sldLayoutMkLst>
        </pc:sldLayoutChg>
        <pc:sldLayoutChg chg="del">
          <pc:chgData name="Jason Weber" userId="db4f6e29-e061-4d8c-bbe5-9046a4e9f0c6" providerId="ADAL" clId="{7C34AF26-5AA5-4065-A394-E7444A295014}" dt="2019-10-06T22:52:26.820" v="407" actId="2696"/>
          <pc:sldLayoutMkLst>
            <pc:docMk/>
            <pc:sldMasterMk cId="116509614" sldId="2147484851"/>
            <pc:sldLayoutMk cId="2542771074" sldId="2147484857"/>
          </pc:sldLayoutMkLst>
        </pc:sldLayoutChg>
        <pc:sldLayoutChg chg="del">
          <pc:chgData name="Jason Weber" userId="db4f6e29-e061-4d8c-bbe5-9046a4e9f0c6" providerId="ADAL" clId="{7C34AF26-5AA5-4065-A394-E7444A295014}" dt="2019-10-06T22:52:26.826" v="408" actId="2696"/>
          <pc:sldLayoutMkLst>
            <pc:docMk/>
            <pc:sldMasterMk cId="116509614" sldId="2147484851"/>
            <pc:sldLayoutMk cId="916125322" sldId="2147484858"/>
          </pc:sldLayoutMkLst>
        </pc:sldLayoutChg>
        <pc:sldLayoutChg chg="del">
          <pc:chgData name="Jason Weber" userId="db4f6e29-e061-4d8c-bbe5-9046a4e9f0c6" providerId="ADAL" clId="{7C34AF26-5AA5-4065-A394-E7444A295014}" dt="2019-10-06T22:52:26.836" v="409" actId="2696"/>
          <pc:sldLayoutMkLst>
            <pc:docMk/>
            <pc:sldMasterMk cId="116509614" sldId="2147484851"/>
            <pc:sldLayoutMk cId="1813373662" sldId="2147484859"/>
          </pc:sldLayoutMkLst>
        </pc:sldLayoutChg>
        <pc:sldLayoutChg chg="del">
          <pc:chgData name="Jason Weber" userId="db4f6e29-e061-4d8c-bbe5-9046a4e9f0c6" providerId="ADAL" clId="{7C34AF26-5AA5-4065-A394-E7444A295014}" dt="2019-10-06T22:52:26.844" v="410" actId="2696"/>
          <pc:sldLayoutMkLst>
            <pc:docMk/>
            <pc:sldMasterMk cId="116509614" sldId="2147484851"/>
            <pc:sldLayoutMk cId="3946108379" sldId="2147484860"/>
          </pc:sldLayoutMkLst>
        </pc:sldLayoutChg>
        <pc:sldLayoutChg chg="del">
          <pc:chgData name="Jason Weber" userId="db4f6e29-e061-4d8c-bbe5-9046a4e9f0c6" providerId="ADAL" clId="{7C34AF26-5AA5-4065-A394-E7444A295014}" dt="2019-10-06T22:52:26.850" v="411" actId="2696"/>
          <pc:sldLayoutMkLst>
            <pc:docMk/>
            <pc:sldMasterMk cId="116509614" sldId="2147484851"/>
            <pc:sldLayoutMk cId="2232586018" sldId="2147484861"/>
          </pc:sldLayoutMkLst>
        </pc:sldLayoutChg>
        <pc:sldLayoutChg chg="del">
          <pc:chgData name="Jason Weber" userId="db4f6e29-e061-4d8c-bbe5-9046a4e9f0c6" providerId="ADAL" clId="{7C34AF26-5AA5-4065-A394-E7444A295014}" dt="2019-10-06T22:52:26.857" v="412" actId="2696"/>
          <pc:sldLayoutMkLst>
            <pc:docMk/>
            <pc:sldMasterMk cId="116509614" sldId="2147484851"/>
            <pc:sldLayoutMk cId="2496766884" sldId="2147484862"/>
          </pc:sldLayoutMkLst>
        </pc:sldLayoutChg>
        <pc:sldLayoutChg chg="del">
          <pc:chgData name="Jason Weber" userId="db4f6e29-e061-4d8c-bbe5-9046a4e9f0c6" providerId="ADAL" clId="{7C34AF26-5AA5-4065-A394-E7444A295014}" dt="2019-10-06T22:52:26.864" v="413" actId="2696"/>
          <pc:sldLayoutMkLst>
            <pc:docMk/>
            <pc:sldMasterMk cId="116509614" sldId="2147484851"/>
            <pc:sldLayoutMk cId="717891420" sldId="2147484863"/>
          </pc:sldLayoutMkLst>
        </pc:sldLayoutChg>
        <pc:sldLayoutChg chg="del">
          <pc:chgData name="Jason Weber" userId="db4f6e29-e061-4d8c-bbe5-9046a4e9f0c6" providerId="ADAL" clId="{7C34AF26-5AA5-4065-A394-E7444A295014}" dt="2019-10-06T22:52:26.870" v="414" actId="2696"/>
          <pc:sldLayoutMkLst>
            <pc:docMk/>
            <pc:sldMasterMk cId="116509614" sldId="2147484851"/>
            <pc:sldLayoutMk cId="953387973" sldId="2147484864"/>
          </pc:sldLayoutMkLst>
        </pc:sldLayoutChg>
        <pc:sldLayoutChg chg="del">
          <pc:chgData name="Jason Weber" userId="db4f6e29-e061-4d8c-bbe5-9046a4e9f0c6" providerId="ADAL" clId="{7C34AF26-5AA5-4065-A394-E7444A295014}" dt="2019-10-06T22:52:26.874" v="415" actId="2696"/>
          <pc:sldLayoutMkLst>
            <pc:docMk/>
            <pc:sldMasterMk cId="116509614" sldId="2147484851"/>
            <pc:sldLayoutMk cId="3789417216" sldId="2147484865"/>
          </pc:sldLayoutMkLst>
        </pc:sldLayoutChg>
        <pc:sldLayoutChg chg="del">
          <pc:chgData name="Jason Weber" userId="db4f6e29-e061-4d8c-bbe5-9046a4e9f0c6" providerId="ADAL" clId="{7C34AF26-5AA5-4065-A394-E7444A295014}" dt="2019-10-06T22:52:26.877" v="416" actId="2696"/>
          <pc:sldLayoutMkLst>
            <pc:docMk/>
            <pc:sldMasterMk cId="116509614" sldId="2147484851"/>
            <pc:sldLayoutMk cId="3225417248" sldId="2147484866"/>
          </pc:sldLayoutMkLst>
        </pc:sldLayoutChg>
        <pc:sldLayoutChg chg="del">
          <pc:chgData name="Jason Weber" userId="db4f6e29-e061-4d8c-bbe5-9046a4e9f0c6" providerId="ADAL" clId="{7C34AF26-5AA5-4065-A394-E7444A295014}" dt="2019-10-06T22:52:26.881" v="417" actId="2696"/>
          <pc:sldLayoutMkLst>
            <pc:docMk/>
            <pc:sldMasterMk cId="116509614" sldId="2147484851"/>
            <pc:sldLayoutMk cId="1039009259" sldId="2147484867"/>
          </pc:sldLayoutMkLst>
        </pc:sldLayoutChg>
        <pc:sldLayoutChg chg="del">
          <pc:chgData name="Jason Weber" userId="db4f6e29-e061-4d8c-bbe5-9046a4e9f0c6" providerId="ADAL" clId="{7C34AF26-5AA5-4065-A394-E7444A295014}" dt="2019-10-06T22:52:26.884" v="418" actId="2696"/>
          <pc:sldLayoutMkLst>
            <pc:docMk/>
            <pc:sldMasterMk cId="116509614" sldId="2147484851"/>
            <pc:sldLayoutMk cId="1398487673" sldId="2147484868"/>
          </pc:sldLayoutMkLst>
        </pc:sldLayoutChg>
        <pc:sldLayoutChg chg="del">
          <pc:chgData name="Jason Weber" userId="db4f6e29-e061-4d8c-bbe5-9046a4e9f0c6" providerId="ADAL" clId="{7C34AF26-5AA5-4065-A394-E7444A295014}" dt="2019-10-06T22:52:26.888" v="419" actId="2696"/>
          <pc:sldLayoutMkLst>
            <pc:docMk/>
            <pc:sldMasterMk cId="116509614" sldId="2147484851"/>
            <pc:sldLayoutMk cId="3215711078" sldId="2147484869"/>
          </pc:sldLayoutMkLst>
        </pc:sldLayoutChg>
        <pc:sldLayoutChg chg="del">
          <pc:chgData name="Jason Weber" userId="db4f6e29-e061-4d8c-bbe5-9046a4e9f0c6" providerId="ADAL" clId="{7C34AF26-5AA5-4065-A394-E7444A295014}" dt="2019-10-06T22:52:26.892" v="420" actId="2696"/>
          <pc:sldLayoutMkLst>
            <pc:docMk/>
            <pc:sldMasterMk cId="116509614" sldId="2147484851"/>
            <pc:sldLayoutMk cId="3791630431" sldId="2147484870"/>
          </pc:sldLayoutMkLst>
        </pc:sldLayoutChg>
      </pc:sldMasterChg>
      <pc:sldMasterChg chg="del delSldLayout">
        <pc:chgData name="Jason Weber" userId="db4f6e29-e061-4d8c-bbe5-9046a4e9f0c6" providerId="ADAL" clId="{7C34AF26-5AA5-4065-A394-E7444A295014}" dt="2019-10-06T22:38:18.533" v="225" actId="47"/>
        <pc:sldMasterMkLst>
          <pc:docMk/>
          <pc:sldMasterMk cId="4085128990" sldId="2147484905"/>
        </pc:sldMasterMkLst>
        <pc:sldLayoutChg chg="del">
          <pc:chgData name="Jason Weber" userId="db4f6e29-e061-4d8c-bbe5-9046a4e9f0c6" providerId="ADAL" clId="{7C34AF26-5AA5-4065-A394-E7444A295014}" dt="2019-10-06T22:38:18.533" v="225" actId="47"/>
          <pc:sldLayoutMkLst>
            <pc:docMk/>
            <pc:sldMasterMk cId="4085128990" sldId="2147484905"/>
            <pc:sldLayoutMk cId="4287467388" sldId="2147484906"/>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3903367878" sldId="2147484907"/>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2312653668" sldId="2147484908"/>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3941875422" sldId="2147484909"/>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868769773" sldId="2147484910"/>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1303068634" sldId="2147484911"/>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326477283" sldId="2147484912"/>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1736258519" sldId="2147484913"/>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1522195680" sldId="2147484914"/>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36320375" sldId="2147484915"/>
          </pc:sldLayoutMkLst>
        </pc:sldLayoutChg>
        <pc:sldLayoutChg chg="del">
          <pc:chgData name="Jason Weber" userId="db4f6e29-e061-4d8c-bbe5-9046a4e9f0c6" providerId="ADAL" clId="{7C34AF26-5AA5-4065-A394-E7444A295014}" dt="2019-10-06T22:38:18.533" v="225" actId="47"/>
          <pc:sldLayoutMkLst>
            <pc:docMk/>
            <pc:sldMasterMk cId="4085128990" sldId="2147484905"/>
            <pc:sldLayoutMk cId="1424410813" sldId="2147484916"/>
          </pc:sldLayoutMkLst>
        </pc:sldLayoutChg>
        <pc:sldLayoutChg chg="del">
          <pc:chgData name="Jason Weber" userId="db4f6e29-e061-4d8c-bbe5-9046a4e9f0c6" providerId="ADAL" clId="{7C34AF26-5AA5-4065-A394-E7444A295014}" dt="2019-10-06T22:36:13.106" v="221" actId="47"/>
          <pc:sldLayoutMkLst>
            <pc:docMk/>
            <pc:sldMasterMk cId="4085128990" sldId="2147484905"/>
            <pc:sldLayoutMk cId="599193792" sldId="2147484917"/>
          </pc:sldLayoutMkLst>
        </pc:sldLayoutChg>
      </pc:sldMasterChg>
      <pc:sldMasterChg chg="del delSldLayout">
        <pc:chgData name="Jason Weber" userId="db4f6e29-e061-4d8c-bbe5-9046a4e9f0c6" providerId="ADAL" clId="{7C34AF26-5AA5-4065-A394-E7444A295014}" dt="2019-10-06T22:51:43.750" v="380" actId="2696"/>
        <pc:sldMasterMkLst>
          <pc:docMk/>
          <pc:sldMasterMk cId="3349393743" sldId="2147484943"/>
        </pc:sldMasterMkLst>
        <pc:sldLayoutChg chg="del">
          <pc:chgData name="Jason Weber" userId="db4f6e29-e061-4d8c-bbe5-9046a4e9f0c6" providerId="ADAL" clId="{7C34AF26-5AA5-4065-A394-E7444A295014}" dt="2019-10-06T22:51:43.601" v="357" actId="2696"/>
          <pc:sldLayoutMkLst>
            <pc:docMk/>
            <pc:sldMasterMk cId="3349393743" sldId="2147484943"/>
            <pc:sldLayoutMk cId="327365171" sldId="2147484944"/>
          </pc:sldLayoutMkLst>
        </pc:sldLayoutChg>
        <pc:sldLayoutChg chg="del">
          <pc:chgData name="Jason Weber" userId="db4f6e29-e061-4d8c-bbe5-9046a4e9f0c6" providerId="ADAL" clId="{7C34AF26-5AA5-4065-A394-E7444A295014}" dt="2019-10-06T22:51:43.613" v="358" actId="2696"/>
          <pc:sldLayoutMkLst>
            <pc:docMk/>
            <pc:sldMasterMk cId="3349393743" sldId="2147484943"/>
            <pc:sldLayoutMk cId="3055004168" sldId="2147484945"/>
          </pc:sldLayoutMkLst>
        </pc:sldLayoutChg>
        <pc:sldLayoutChg chg="del">
          <pc:chgData name="Jason Weber" userId="db4f6e29-e061-4d8c-bbe5-9046a4e9f0c6" providerId="ADAL" clId="{7C34AF26-5AA5-4065-A394-E7444A295014}" dt="2019-10-06T22:51:43.619" v="359" actId="2696"/>
          <pc:sldLayoutMkLst>
            <pc:docMk/>
            <pc:sldMasterMk cId="3349393743" sldId="2147484943"/>
            <pc:sldLayoutMk cId="1982225365" sldId="2147484946"/>
          </pc:sldLayoutMkLst>
        </pc:sldLayoutChg>
        <pc:sldLayoutChg chg="del">
          <pc:chgData name="Jason Weber" userId="db4f6e29-e061-4d8c-bbe5-9046a4e9f0c6" providerId="ADAL" clId="{7C34AF26-5AA5-4065-A394-E7444A295014}" dt="2019-10-06T22:51:43.626" v="360" actId="2696"/>
          <pc:sldLayoutMkLst>
            <pc:docMk/>
            <pc:sldMasterMk cId="3349393743" sldId="2147484943"/>
            <pc:sldLayoutMk cId="3825091468" sldId="2147484947"/>
          </pc:sldLayoutMkLst>
        </pc:sldLayoutChg>
        <pc:sldLayoutChg chg="del">
          <pc:chgData name="Jason Weber" userId="db4f6e29-e061-4d8c-bbe5-9046a4e9f0c6" providerId="ADAL" clId="{7C34AF26-5AA5-4065-A394-E7444A295014}" dt="2019-10-06T22:51:43.632" v="361" actId="2696"/>
          <pc:sldLayoutMkLst>
            <pc:docMk/>
            <pc:sldMasterMk cId="3349393743" sldId="2147484943"/>
            <pc:sldLayoutMk cId="2102203219" sldId="2147484948"/>
          </pc:sldLayoutMkLst>
        </pc:sldLayoutChg>
        <pc:sldLayoutChg chg="del">
          <pc:chgData name="Jason Weber" userId="db4f6e29-e061-4d8c-bbe5-9046a4e9f0c6" providerId="ADAL" clId="{7C34AF26-5AA5-4065-A394-E7444A295014}" dt="2019-10-06T22:51:43.638" v="362" actId="2696"/>
          <pc:sldLayoutMkLst>
            <pc:docMk/>
            <pc:sldMasterMk cId="3349393743" sldId="2147484943"/>
            <pc:sldLayoutMk cId="2903402549" sldId="2147484949"/>
          </pc:sldLayoutMkLst>
        </pc:sldLayoutChg>
        <pc:sldLayoutChg chg="del">
          <pc:chgData name="Jason Weber" userId="db4f6e29-e061-4d8c-bbe5-9046a4e9f0c6" providerId="ADAL" clId="{7C34AF26-5AA5-4065-A394-E7444A295014}" dt="2019-10-06T22:51:43.645" v="363" actId="2696"/>
          <pc:sldLayoutMkLst>
            <pc:docMk/>
            <pc:sldMasterMk cId="3349393743" sldId="2147484943"/>
            <pc:sldLayoutMk cId="2990756074" sldId="2147484950"/>
          </pc:sldLayoutMkLst>
        </pc:sldLayoutChg>
        <pc:sldLayoutChg chg="del">
          <pc:chgData name="Jason Weber" userId="db4f6e29-e061-4d8c-bbe5-9046a4e9f0c6" providerId="ADAL" clId="{7C34AF26-5AA5-4065-A394-E7444A295014}" dt="2019-10-06T22:51:43.650" v="364" actId="2696"/>
          <pc:sldLayoutMkLst>
            <pc:docMk/>
            <pc:sldMasterMk cId="3349393743" sldId="2147484943"/>
            <pc:sldLayoutMk cId="3705958364" sldId="2147484951"/>
          </pc:sldLayoutMkLst>
        </pc:sldLayoutChg>
        <pc:sldLayoutChg chg="del">
          <pc:chgData name="Jason Weber" userId="db4f6e29-e061-4d8c-bbe5-9046a4e9f0c6" providerId="ADAL" clId="{7C34AF26-5AA5-4065-A394-E7444A295014}" dt="2019-10-06T22:51:43.656" v="365" actId="2696"/>
          <pc:sldLayoutMkLst>
            <pc:docMk/>
            <pc:sldMasterMk cId="3349393743" sldId="2147484943"/>
            <pc:sldLayoutMk cId="687901105" sldId="2147484952"/>
          </pc:sldLayoutMkLst>
        </pc:sldLayoutChg>
        <pc:sldLayoutChg chg="del">
          <pc:chgData name="Jason Weber" userId="db4f6e29-e061-4d8c-bbe5-9046a4e9f0c6" providerId="ADAL" clId="{7C34AF26-5AA5-4065-A394-E7444A295014}" dt="2019-10-06T22:51:43.662" v="366" actId="2696"/>
          <pc:sldLayoutMkLst>
            <pc:docMk/>
            <pc:sldMasterMk cId="3349393743" sldId="2147484943"/>
            <pc:sldLayoutMk cId="3731242263" sldId="2147484953"/>
          </pc:sldLayoutMkLst>
        </pc:sldLayoutChg>
        <pc:sldLayoutChg chg="del">
          <pc:chgData name="Jason Weber" userId="db4f6e29-e061-4d8c-bbe5-9046a4e9f0c6" providerId="ADAL" clId="{7C34AF26-5AA5-4065-A394-E7444A295014}" dt="2019-10-06T22:51:43.668" v="367" actId="2696"/>
          <pc:sldLayoutMkLst>
            <pc:docMk/>
            <pc:sldMasterMk cId="3349393743" sldId="2147484943"/>
            <pc:sldLayoutMk cId="1515540601" sldId="2147484954"/>
          </pc:sldLayoutMkLst>
        </pc:sldLayoutChg>
        <pc:sldLayoutChg chg="del">
          <pc:chgData name="Jason Weber" userId="db4f6e29-e061-4d8c-bbe5-9046a4e9f0c6" providerId="ADAL" clId="{7C34AF26-5AA5-4065-A394-E7444A295014}" dt="2019-10-06T22:51:43.675" v="368" actId="2696"/>
          <pc:sldLayoutMkLst>
            <pc:docMk/>
            <pc:sldMasterMk cId="3349393743" sldId="2147484943"/>
            <pc:sldLayoutMk cId="2654360034" sldId="2147484955"/>
          </pc:sldLayoutMkLst>
        </pc:sldLayoutChg>
        <pc:sldLayoutChg chg="del">
          <pc:chgData name="Jason Weber" userId="db4f6e29-e061-4d8c-bbe5-9046a4e9f0c6" providerId="ADAL" clId="{7C34AF26-5AA5-4065-A394-E7444A295014}" dt="2019-10-06T22:51:43.681" v="369" actId="2696"/>
          <pc:sldLayoutMkLst>
            <pc:docMk/>
            <pc:sldMasterMk cId="3349393743" sldId="2147484943"/>
            <pc:sldLayoutMk cId="2137893239" sldId="2147484956"/>
          </pc:sldLayoutMkLst>
        </pc:sldLayoutChg>
        <pc:sldLayoutChg chg="del">
          <pc:chgData name="Jason Weber" userId="db4f6e29-e061-4d8c-bbe5-9046a4e9f0c6" providerId="ADAL" clId="{7C34AF26-5AA5-4065-A394-E7444A295014}" dt="2019-10-06T22:51:43.687" v="370" actId="2696"/>
          <pc:sldLayoutMkLst>
            <pc:docMk/>
            <pc:sldMasterMk cId="3349393743" sldId="2147484943"/>
            <pc:sldLayoutMk cId="1030729656" sldId="2147484957"/>
          </pc:sldLayoutMkLst>
        </pc:sldLayoutChg>
        <pc:sldLayoutChg chg="del">
          <pc:chgData name="Jason Weber" userId="db4f6e29-e061-4d8c-bbe5-9046a4e9f0c6" providerId="ADAL" clId="{7C34AF26-5AA5-4065-A394-E7444A295014}" dt="2019-10-06T22:51:43.694" v="371" actId="2696"/>
          <pc:sldLayoutMkLst>
            <pc:docMk/>
            <pc:sldMasterMk cId="3349393743" sldId="2147484943"/>
            <pc:sldLayoutMk cId="3370258699" sldId="2147484958"/>
          </pc:sldLayoutMkLst>
        </pc:sldLayoutChg>
        <pc:sldLayoutChg chg="del">
          <pc:chgData name="Jason Weber" userId="db4f6e29-e061-4d8c-bbe5-9046a4e9f0c6" providerId="ADAL" clId="{7C34AF26-5AA5-4065-A394-E7444A295014}" dt="2019-10-06T22:51:43.700" v="372" actId="2696"/>
          <pc:sldLayoutMkLst>
            <pc:docMk/>
            <pc:sldMasterMk cId="3349393743" sldId="2147484943"/>
            <pc:sldLayoutMk cId="1126192699" sldId="2147484959"/>
          </pc:sldLayoutMkLst>
        </pc:sldLayoutChg>
        <pc:sldLayoutChg chg="del">
          <pc:chgData name="Jason Weber" userId="db4f6e29-e061-4d8c-bbe5-9046a4e9f0c6" providerId="ADAL" clId="{7C34AF26-5AA5-4065-A394-E7444A295014}" dt="2019-10-06T22:51:43.705" v="373" actId="2696"/>
          <pc:sldLayoutMkLst>
            <pc:docMk/>
            <pc:sldMasterMk cId="3349393743" sldId="2147484943"/>
            <pc:sldLayoutMk cId="347270368" sldId="2147484960"/>
          </pc:sldLayoutMkLst>
        </pc:sldLayoutChg>
        <pc:sldLayoutChg chg="del">
          <pc:chgData name="Jason Weber" userId="db4f6e29-e061-4d8c-bbe5-9046a4e9f0c6" providerId="ADAL" clId="{7C34AF26-5AA5-4065-A394-E7444A295014}" dt="2019-10-06T22:51:43.711" v="374" actId="2696"/>
          <pc:sldLayoutMkLst>
            <pc:docMk/>
            <pc:sldMasterMk cId="3349393743" sldId="2147484943"/>
            <pc:sldLayoutMk cId="2753606949" sldId="2147484961"/>
          </pc:sldLayoutMkLst>
        </pc:sldLayoutChg>
        <pc:sldLayoutChg chg="del">
          <pc:chgData name="Jason Weber" userId="db4f6e29-e061-4d8c-bbe5-9046a4e9f0c6" providerId="ADAL" clId="{7C34AF26-5AA5-4065-A394-E7444A295014}" dt="2019-10-06T22:51:43.717" v="375" actId="2696"/>
          <pc:sldLayoutMkLst>
            <pc:docMk/>
            <pc:sldMasterMk cId="3349393743" sldId="2147484943"/>
            <pc:sldLayoutMk cId="1033878853" sldId="2147484962"/>
          </pc:sldLayoutMkLst>
        </pc:sldLayoutChg>
        <pc:sldLayoutChg chg="del">
          <pc:chgData name="Jason Weber" userId="db4f6e29-e061-4d8c-bbe5-9046a4e9f0c6" providerId="ADAL" clId="{7C34AF26-5AA5-4065-A394-E7444A295014}" dt="2019-10-06T22:51:43.722" v="376" actId="2696"/>
          <pc:sldLayoutMkLst>
            <pc:docMk/>
            <pc:sldMasterMk cId="3349393743" sldId="2147484943"/>
            <pc:sldLayoutMk cId="3013444905" sldId="2147484963"/>
          </pc:sldLayoutMkLst>
        </pc:sldLayoutChg>
        <pc:sldLayoutChg chg="del">
          <pc:chgData name="Jason Weber" userId="db4f6e29-e061-4d8c-bbe5-9046a4e9f0c6" providerId="ADAL" clId="{7C34AF26-5AA5-4065-A394-E7444A295014}" dt="2019-10-06T22:51:43.727" v="377" actId="2696"/>
          <pc:sldLayoutMkLst>
            <pc:docMk/>
            <pc:sldMasterMk cId="3349393743" sldId="2147484943"/>
            <pc:sldLayoutMk cId="3709133871" sldId="2147484964"/>
          </pc:sldLayoutMkLst>
        </pc:sldLayoutChg>
        <pc:sldLayoutChg chg="del">
          <pc:chgData name="Jason Weber" userId="db4f6e29-e061-4d8c-bbe5-9046a4e9f0c6" providerId="ADAL" clId="{7C34AF26-5AA5-4065-A394-E7444A295014}" dt="2019-10-06T22:51:43.734" v="378" actId="2696"/>
          <pc:sldLayoutMkLst>
            <pc:docMk/>
            <pc:sldMasterMk cId="3349393743" sldId="2147484943"/>
            <pc:sldLayoutMk cId="357463302" sldId="2147484965"/>
          </pc:sldLayoutMkLst>
        </pc:sldLayoutChg>
        <pc:sldLayoutChg chg="del">
          <pc:chgData name="Jason Weber" userId="db4f6e29-e061-4d8c-bbe5-9046a4e9f0c6" providerId="ADAL" clId="{7C34AF26-5AA5-4065-A394-E7444A295014}" dt="2019-10-06T22:51:43.740" v="379" actId="2696"/>
          <pc:sldLayoutMkLst>
            <pc:docMk/>
            <pc:sldMasterMk cId="3349393743" sldId="2147484943"/>
            <pc:sldLayoutMk cId="4009102646" sldId="2147484966"/>
          </pc:sldLayoutMkLst>
        </pc:sldLayoutChg>
      </pc:sldMasterChg>
      <pc:sldMasterChg chg="addSldLayout delSldLayout">
        <pc:chgData name="Jason Weber" userId="db4f6e29-e061-4d8c-bbe5-9046a4e9f0c6" providerId="ADAL" clId="{7C34AF26-5AA5-4065-A394-E7444A295014}" dt="2019-10-06T22:33:02.815" v="187" actId="47"/>
        <pc:sldMasterMkLst>
          <pc:docMk/>
          <pc:sldMasterMk cId="4128668607" sldId="2147484967"/>
        </pc:sldMasterMkLst>
        <pc:sldLayoutChg chg="del">
          <pc:chgData name="Jason Weber" userId="db4f6e29-e061-4d8c-bbe5-9046a4e9f0c6" providerId="ADAL" clId="{7C34AF26-5AA5-4065-A394-E7444A295014}" dt="2019-10-06T22:33:02.815" v="187" actId="47"/>
          <pc:sldLayoutMkLst>
            <pc:docMk/>
            <pc:sldMasterMk cId="4128668607" sldId="2147484967"/>
            <pc:sldLayoutMk cId="3969103591" sldId="2147484985"/>
          </pc:sldLayoutMkLst>
        </pc:sldLayoutChg>
        <pc:sldLayoutChg chg="add del">
          <pc:chgData name="Jason Weber" userId="db4f6e29-e061-4d8c-bbe5-9046a4e9f0c6" providerId="ADAL" clId="{7C34AF26-5AA5-4065-A394-E7444A295014}" dt="2019-10-06T22:11:58.503" v="25" actId="47"/>
          <pc:sldLayoutMkLst>
            <pc:docMk/>
            <pc:sldMasterMk cId="4128668607" sldId="2147484967"/>
            <pc:sldLayoutMk cId="3068958639" sldId="2147484987"/>
          </pc:sldLayoutMkLst>
        </pc:sldLayoutChg>
        <pc:sldLayoutChg chg="add del">
          <pc:chgData name="Jason Weber" userId="db4f6e29-e061-4d8c-bbe5-9046a4e9f0c6" providerId="ADAL" clId="{7C34AF26-5AA5-4065-A394-E7444A295014}" dt="2019-10-06T22:11:55.616" v="24" actId="47"/>
          <pc:sldLayoutMkLst>
            <pc:docMk/>
            <pc:sldMasterMk cId="4128668607" sldId="2147484967"/>
            <pc:sldLayoutMk cId="927073706" sldId="2147484988"/>
          </pc:sldLayoutMkLst>
        </pc:sldLayoutChg>
        <pc:sldLayoutChg chg="add del">
          <pc:chgData name="Jason Weber" userId="db4f6e29-e061-4d8c-bbe5-9046a4e9f0c6" providerId="ADAL" clId="{7C34AF26-5AA5-4065-A394-E7444A295014}" dt="2019-10-06T22:32:00.146" v="155" actId="47"/>
          <pc:sldLayoutMkLst>
            <pc:docMk/>
            <pc:sldMasterMk cId="4128668607" sldId="2147484967"/>
            <pc:sldLayoutMk cId="3366261374" sldId="2147484989"/>
          </pc:sldLayoutMkLst>
        </pc:sldLayoutChg>
      </pc:sldMasterChg>
    </pc:docChg>
  </pc:docChgLst>
  <pc:docChgLst>
    <pc:chgData name="Jason Weber" userId="1f1574d4406c8c99" providerId="LiveId" clId="{8A99287D-07FB-4334-8A91-DB4AE9066C34}"/>
    <pc:docChg chg="addSld modSld sldOrd modSection">
      <pc:chgData name="Jason Weber" userId="1f1574d4406c8c99" providerId="LiveId" clId="{8A99287D-07FB-4334-8A91-DB4AE9066C34}" dt="2019-10-07T15:54:50.594" v="53" actId="20577"/>
      <pc:docMkLst>
        <pc:docMk/>
      </pc:docMkLst>
      <pc:sldChg chg="ord">
        <pc:chgData name="Jason Weber" userId="1f1574d4406c8c99" providerId="LiveId" clId="{8A99287D-07FB-4334-8A91-DB4AE9066C34}" dt="2019-10-07T15:54:11.380" v="3"/>
        <pc:sldMkLst>
          <pc:docMk/>
          <pc:sldMk cId="2581655455" sldId="9096"/>
        </pc:sldMkLst>
      </pc:sldChg>
      <pc:sldChg chg="ord">
        <pc:chgData name="Jason Weber" userId="1f1574d4406c8c99" providerId="LiveId" clId="{8A99287D-07FB-4334-8A91-DB4AE9066C34}" dt="2019-10-07T15:54:17.185" v="5"/>
        <pc:sldMkLst>
          <pc:docMk/>
          <pc:sldMk cId="938252629" sldId="9099"/>
        </pc:sldMkLst>
      </pc:sldChg>
      <pc:sldChg chg="modSp add modNotesTx">
        <pc:chgData name="Jason Weber" userId="1f1574d4406c8c99" providerId="LiveId" clId="{8A99287D-07FB-4334-8A91-DB4AE9066C34}" dt="2019-10-07T15:54:50.594" v="53" actId="20577"/>
        <pc:sldMkLst>
          <pc:docMk/>
          <pc:sldMk cId="2716369695" sldId="9102"/>
        </pc:sldMkLst>
        <pc:spChg chg="mod">
          <ac:chgData name="Jason Weber" userId="1f1574d4406c8c99" providerId="LiveId" clId="{8A99287D-07FB-4334-8A91-DB4AE9066C34}" dt="2019-10-07T15:54:42.886" v="37" actId="20577"/>
          <ac:spMkLst>
            <pc:docMk/>
            <pc:sldMk cId="2716369695" sldId="9102"/>
            <ac:spMk id="5" creationId="{C13564EA-4D84-4B55-A596-31006314226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r>
              <a:rPr lang="en-US">
                <a:latin typeface="Segoe UI" pitchFamily="34" charset="0"/>
              </a:rPr>
              <a:t>Microsoft CISO Summit 2017</a:t>
            </a: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C8D045D-9A66-44E7-900A-FC6D0BD4E54A}" type="datetime8">
              <a:rPr lang="en-US" smtClean="0">
                <a:latin typeface="Segoe UI" pitchFamily="34" charset="0"/>
              </a:rPr>
              <a:t>10/7/2019 8:54 AM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a:t>Microsoft CISO Summit 2017</a:t>
            </a:r>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38EEC551-8CDA-4EB6-89BB-2A86C9F091C8}" type="datetime8">
              <a:rPr lang="en-US" smtClean="0"/>
              <a:t>10/7/2019 8:52 AM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Morris Worm – Cornell University</a:t>
            </a:r>
          </a:p>
          <a:p>
            <a:endParaRPr lang="en-US" dirty="0"/>
          </a:p>
        </p:txBody>
      </p:sp>
      <p:sp>
        <p:nvSpPr>
          <p:cNvPr id="4" name="Header Placeholder 3"/>
          <p:cNvSpPr>
            <a:spLocks noGrp="1"/>
          </p:cNvSpPr>
          <p:nvPr>
            <p:ph type="hdr" sz="quarter"/>
          </p:nvPr>
        </p:nvSpPr>
        <p:spPr/>
        <p:txBody>
          <a:bodyPr/>
          <a:lstStyle/>
          <a:p>
            <a:r>
              <a:rPr lang="en-US"/>
              <a:t>Microsoft CISO Summit 2017</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10/7/2019 8:52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8514310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3088" y="1069975"/>
            <a:ext cx="5133975" cy="2887663"/>
          </a:xfrm>
        </p:spPr>
      </p:sp>
      <p:sp>
        <p:nvSpPr>
          <p:cNvPr id="3" name="Notes Placeholder 2"/>
          <p:cNvSpPr>
            <a:spLocks noGrp="1"/>
          </p:cNvSpPr>
          <p:nvPr>
            <p:ph type="body" idx="1"/>
          </p:nvPr>
        </p:nvSpPr>
        <p:spPr/>
        <p:txBody>
          <a:bodyPr/>
          <a:lstStyle/>
          <a:p>
            <a:r>
              <a:rPr lang="en-US" sz="900" dirty="0"/>
              <a:t>3,500 cyber professionals, industry security experts</a:t>
            </a:r>
            <a:endParaRPr lang="en-US" dirty="0"/>
          </a:p>
          <a:p>
            <a:r>
              <a:rPr lang="en-US" dirty="0"/>
              <a:t>Huge amounts of data</a:t>
            </a:r>
          </a:p>
          <a:p>
            <a:r>
              <a:rPr lang="en-US" dirty="0"/>
              <a:t>Humans are not good at this --- try to understand 1M!</a:t>
            </a:r>
          </a:p>
          <a:p>
            <a:r>
              <a:rPr lang="en-US" dirty="0"/>
              <a:t>Scale up to 6.5trillion / day</a:t>
            </a:r>
          </a:p>
          <a:p>
            <a:r>
              <a:rPr lang="en-US" dirty="0"/>
              <a:t>Scale, storage and compute</a:t>
            </a:r>
          </a:p>
          <a:p>
            <a:r>
              <a:rPr lang="en-US" dirty="0"/>
              <a:t>Sophisticated models from Data Analysts</a:t>
            </a:r>
          </a:p>
          <a:p>
            <a:endParaRPr lang="en-US" dirty="0"/>
          </a:p>
        </p:txBody>
      </p:sp>
      <p:sp>
        <p:nvSpPr>
          <p:cNvPr id="4" name="Header Placeholder 3"/>
          <p:cNvSpPr>
            <a:spLocks noGrp="1"/>
          </p:cNvSpPr>
          <p:nvPr>
            <p:ph type="hdr" sz="quarter" idx="10"/>
          </p:nvPr>
        </p:nvSpPr>
        <p:spPr/>
        <p:txBody>
          <a:bodyPr/>
          <a:lstStyle/>
          <a:p>
            <a:pPr marL="0" marR="0" lvl="0" indent="0" algn="l" defTabSz="847897"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Microsoft Ignite 2016</a:t>
            </a:r>
          </a:p>
        </p:txBody>
      </p:sp>
      <p:sp>
        <p:nvSpPr>
          <p:cNvPr id="5" name="Footer Placeholder 4"/>
          <p:cNvSpPr>
            <a:spLocks noGrp="1"/>
          </p:cNvSpPr>
          <p:nvPr>
            <p:ph type="ftr" sz="quarter" idx="11"/>
          </p:nvPr>
        </p:nvSpPr>
        <p:spPr/>
        <p:txBody>
          <a:bodyPr/>
          <a:lstStyle/>
          <a:p>
            <a:pPr marL="0" marR="0" lvl="0" indent="0" algn="l" defTabSz="84761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847897"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847897" rtl="0" eaLnBrk="1" fontAlgn="auto" latinLnBrk="0" hangingPunct="1">
                <a:lnSpc>
                  <a:spcPct val="100000"/>
                </a:lnSpc>
                <a:spcBef>
                  <a:spcPts val="0"/>
                </a:spcBef>
                <a:spcAft>
                  <a:spcPts val="0"/>
                </a:spcAft>
                <a:buClrTx/>
                <a:buSzTx/>
                <a:buFontTx/>
                <a:buNone/>
                <a:tabLst/>
                <a:defRPr/>
              </a:pPr>
              <a:t>10/7/2019 8:52 AM</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84789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847897"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780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works – real world stories</a:t>
            </a:r>
          </a:p>
          <a:p>
            <a:r>
              <a:rPr lang="en-US"/>
              <a:t>WannaCry – </a:t>
            </a:r>
            <a:r>
              <a:rPr lang="en-US" err="1"/>
              <a:t>Emotet</a:t>
            </a:r>
            <a:r>
              <a:rPr lang="en-US"/>
              <a:t> – stopped within milliseconds</a:t>
            </a:r>
          </a:p>
          <a:p>
            <a:r>
              <a:rPr lang="en-US"/>
              <a:t>Another example ---</a:t>
            </a:r>
            <a:r>
              <a:rPr lang="en-US" err="1"/>
              <a:t>Dofoil</a:t>
            </a:r>
            <a:endParaRPr lang="en-US"/>
          </a:p>
          <a:p>
            <a:r>
              <a:rPr lang="en-US" err="1"/>
              <a:t>Ursnif</a:t>
            </a:r>
            <a:r>
              <a:rPr lang="en-US"/>
              <a:t> attack, which Satya talked about</a:t>
            </a:r>
          </a:p>
          <a:p>
            <a:r>
              <a:rPr lang="en-US"/>
              <a:t>Phish attacks, even better</a:t>
            </a:r>
          </a:p>
          <a:p>
            <a:endParaRPr lang="en-US"/>
          </a:p>
        </p:txBody>
      </p:sp>
      <p:sp>
        <p:nvSpPr>
          <p:cNvPr id="4" name="Header Placeholder 3"/>
          <p:cNvSpPr>
            <a:spLocks noGrp="1"/>
          </p:cNvSpPr>
          <p:nvPr>
            <p:ph type="hdr" sz="quarter" idx="10"/>
          </p:nvPr>
        </p:nvSpPr>
        <p:spPr/>
        <p:txBody>
          <a:bodyPr/>
          <a:lstStyle/>
          <a:p>
            <a:pPr marL="0" marR="0" lvl="0" indent="0" algn="l" defTabSz="86490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84761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864906"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864906"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864906"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864906"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34784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Microsoft Threat Protection brings together</a:t>
            </a:r>
          </a:p>
          <a:p>
            <a:r>
              <a:rPr lang="en-US"/>
              <a:t>Powered by the Intelligent Security Graph</a:t>
            </a:r>
          </a:p>
          <a:p>
            <a:endParaRPr lang="en-US"/>
          </a:p>
        </p:txBody>
      </p:sp>
      <p:sp>
        <p:nvSpPr>
          <p:cNvPr id="4" name="Slide Number Placeholder 3"/>
          <p:cNvSpPr>
            <a:spLocks noGrp="1"/>
          </p:cNvSpPr>
          <p:nvPr>
            <p:ph type="sldNum" sz="quarter" idx="10"/>
          </p:nvPr>
        </p:nvSpPr>
        <p:spPr/>
        <p:txBody>
          <a:bodyPr/>
          <a:lstStyle/>
          <a:p>
            <a:pPr marL="0" marR="0" lvl="0" indent="0" algn="r" defTabSz="864856" rtl="0" eaLnBrk="1" fontAlgn="auto" latinLnBrk="0" hangingPunct="1">
              <a:lnSpc>
                <a:spcPct val="100000"/>
              </a:lnSpc>
              <a:spcBef>
                <a:spcPts val="0"/>
              </a:spcBef>
              <a:spcAft>
                <a:spcPts val="0"/>
              </a:spcAft>
              <a:buClrTx/>
              <a:buSzTx/>
              <a:buFontTx/>
              <a:buNone/>
              <a:tabLst/>
              <a:defRPr/>
            </a:pPr>
            <a:fld id="{5F2D3714-B553-A044-BA72-366907BA36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864856"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910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Walk all three</a:t>
            </a:r>
          </a:p>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450855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582296" marR="0" lvl="0" indent="0" algn="l" defTabSz="931365"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216EE635-4C1F-4503-BA42-6CEA66306120}" type="datetime1">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25262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have a great showcase of a Targeted Attack Notification identifying nation state activity that was sent to an MTE customer on March 21. Within 24 hours of their onboarding to the MTE service, 5 different teams across Microsoft collaborated to direct customer attention to a significant threat within their network.</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Our Tier 1 team first discovered suspicious PowerShell commands running on three different machines in their organization, identified suspicious remote WMI commands that were the likely delivery vector, and highly suspicious external network attempts indicative of C2. Tier 1 worked closely with the Windows Defender Threat Intelligence team to attribute events to the Nation State adversary named Holmium and immediately escalated the incident to the MTE Tier 2 team with critical priority. While the three teams worked together to weave a narrative for the incident, MSTIC and CELA were engaged through the Nation State Notification (NSN) process. Less than 12 hours after Tier 1 noticed the suspicious activity, a high quality alert was sent to the customer.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37D30B-43CF-4DE4-A3F0-82467B03EFE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141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b="1" dirty="0">
                <a:solidFill>
                  <a:schemeClr val="tx1"/>
                </a:solidFill>
                <a:latin typeface="Segoe UI Light" pitchFamily="34" charset="0"/>
              </a:rPr>
              <a:t>And it really works!</a:t>
            </a:r>
          </a:p>
          <a:p>
            <a:r>
              <a:rPr lang="en-US" sz="900" b="0" dirty="0">
                <a:solidFill>
                  <a:schemeClr val="tx1"/>
                </a:solidFill>
                <a:latin typeface="Segoe UI Light" pitchFamily="34" charset="0"/>
              </a:rPr>
              <a:t>Not only customers catching things, but we are able to help</a:t>
            </a:r>
          </a:p>
          <a:p>
            <a:endParaRPr lang="en-US" dirty="0"/>
          </a:p>
          <a:p>
            <a:r>
              <a:rPr lang="en-US" dirty="0"/>
              <a:t>Stolen admin credentials and broke in through open RDP ports --- left over infrastructure</a:t>
            </a:r>
          </a:p>
          <a:p>
            <a:r>
              <a:rPr lang="en-US" dirty="0"/>
              <a:t>USB Keys, followed by advanced, </a:t>
            </a:r>
            <a:r>
              <a:rPr lang="en-US" dirty="0" err="1"/>
              <a:t>fileless</a:t>
            </a:r>
            <a:r>
              <a:rPr lang="en-US" dirty="0"/>
              <a:t> attack</a:t>
            </a:r>
          </a:p>
          <a:p>
            <a:r>
              <a:rPr lang="en-US" dirty="0" err="1"/>
              <a:t>Powershell</a:t>
            </a:r>
            <a:r>
              <a:rPr lang="en-US" dirty="0"/>
              <a:t> tools to harvest and exfiltrate credentials</a:t>
            </a:r>
          </a:p>
          <a:p>
            <a:endParaRPr lang="en-US" dirty="0"/>
          </a:p>
          <a:p>
            <a:r>
              <a:rPr lang="en-US" dirty="0"/>
              <a:t>Our vision is to give you access to the insights of our talented security professionals</a:t>
            </a:r>
          </a:p>
          <a:p>
            <a:pPr marL="171450" indent="-171450">
              <a:buFontTx/>
              <a:buChar char="-"/>
            </a:pPr>
            <a:r>
              <a:rPr lang="en-US" dirty="0"/>
              <a:t>Ask a question</a:t>
            </a:r>
          </a:p>
          <a:p>
            <a:pPr marL="171450" indent="-171450">
              <a:buFontTx/>
              <a:buChar char="-"/>
            </a:pPr>
            <a:r>
              <a:rPr lang="en-US" dirty="0"/>
              <a:t>Extra notification</a:t>
            </a:r>
          </a:p>
          <a:p>
            <a:pPr marL="0" indent="0">
              <a:buFontTx/>
              <a:buNone/>
            </a:pPr>
            <a:r>
              <a:rPr lang="en-US" dirty="0"/>
              <a:t>More later</a:t>
            </a:r>
          </a:p>
          <a:p>
            <a:endParaRPr lang="en-US" dirty="0"/>
          </a:p>
        </p:txBody>
      </p:sp>
      <p:sp>
        <p:nvSpPr>
          <p:cNvPr id="4" name="Header Placeholder 3"/>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675376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err="1"/>
              <a:t>Emotet</a:t>
            </a:r>
            <a:r>
              <a:rPr lang="en-US" dirty="0"/>
              <a:t> - Trojan</a:t>
            </a:r>
          </a:p>
          <a:p>
            <a:endParaRPr lang="en-US" dirty="0"/>
          </a:p>
        </p:txBody>
      </p:sp>
      <p:sp>
        <p:nvSpPr>
          <p:cNvPr id="4" name="Header Placeholder 3"/>
          <p:cNvSpPr>
            <a:spLocks noGrp="1"/>
          </p:cNvSpPr>
          <p:nvPr>
            <p:ph type="hdr" sz="quarter"/>
          </p:nvPr>
        </p:nvSpPr>
        <p:spPr/>
        <p:txBody>
          <a:bodyPr/>
          <a:lstStyle/>
          <a:p>
            <a:r>
              <a:rPr lang="en-US"/>
              <a:t>Microsoft CISO Summit 2017</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10/7/2019 8:52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47</a:t>
            </a:fld>
            <a:endParaRPr lang="en-US"/>
          </a:p>
        </p:txBody>
      </p:sp>
    </p:spTree>
    <p:extLst>
      <p:ext uri="{BB962C8B-B14F-4D97-AF65-F5344CB8AC3E}">
        <p14:creationId xmlns:p14="http://schemas.microsoft.com/office/powerpoint/2010/main" val="256395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Wannacry</a:t>
            </a:r>
            <a:r>
              <a:rPr lang="en-US" dirty="0"/>
              <a:t> - </a:t>
            </a:r>
            <a:r>
              <a:rPr lang="en-US" dirty="0" err="1"/>
              <a:t>Ransonware</a:t>
            </a:r>
            <a:endParaRPr lang="en-US" dirty="0"/>
          </a:p>
          <a:p>
            <a:endParaRPr lang="en-US" dirty="0"/>
          </a:p>
        </p:txBody>
      </p:sp>
      <p:sp>
        <p:nvSpPr>
          <p:cNvPr id="4" name="Header Placeholder 3"/>
          <p:cNvSpPr>
            <a:spLocks noGrp="1"/>
          </p:cNvSpPr>
          <p:nvPr>
            <p:ph type="hdr" sz="quarter"/>
          </p:nvPr>
        </p:nvSpPr>
        <p:spPr/>
        <p:txBody>
          <a:bodyPr/>
          <a:lstStyle/>
          <a:p>
            <a:r>
              <a:rPr lang="en-US"/>
              <a:t>Microsoft CISO Summit 2017</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10/7/2019 8:52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3384783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Dridex</a:t>
            </a:r>
            <a:r>
              <a:rPr lang="en-US" dirty="0"/>
              <a:t> – </a:t>
            </a:r>
            <a:r>
              <a:rPr lang="en-US" dirty="0" err="1"/>
              <a:t>Malspam</a:t>
            </a:r>
            <a:r>
              <a:rPr lang="en-US" dirty="0"/>
              <a:t> Trojan</a:t>
            </a:r>
          </a:p>
        </p:txBody>
      </p:sp>
      <p:sp>
        <p:nvSpPr>
          <p:cNvPr id="4" name="Header Placeholder 3"/>
          <p:cNvSpPr>
            <a:spLocks noGrp="1"/>
          </p:cNvSpPr>
          <p:nvPr>
            <p:ph type="hdr" sz="quarter"/>
          </p:nvPr>
        </p:nvSpPr>
        <p:spPr/>
        <p:txBody>
          <a:bodyPr/>
          <a:lstStyle/>
          <a:p>
            <a:r>
              <a:rPr lang="en-US"/>
              <a:t>Microsoft CISO Summit 2017</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10/7/2019 8:52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5</a:t>
            </a:fld>
            <a:endParaRPr lang="en-US"/>
          </a:p>
        </p:txBody>
      </p:sp>
    </p:spTree>
    <p:extLst>
      <p:ext uri="{BB962C8B-B14F-4D97-AF65-F5344CB8AC3E}">
        <p14:creationId xmlns:p14="http://schemas.microsoft.com/office/powerpoint/2010/main" val="720714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a:t>John Email</a:t>
            </a:r>
            <a:endParaRPr lang="en-US" dirty="0"/>
          </a:p>
        </p:txBody>
      </p:sp>
      <p:sp>
        <p:nvSpPr>
          <p:cNvPr id="4" name="Header Placeholder 3"/>
          <p:cNvSpPr>
            <a:spLocks noGrp="1"/>
          </p:cNvSpPr>
          <p:nvPr>
            <p:ph type="hdr" sz="quarter"/>
          </p:nvPr>
        </p:nvSpPr>
        <p:spPr/>
        <p:txBody>
          <a:bodyPr/>
          <a:lstStyle/>
          <a:p>
            <a:r>
              <a:rPr lang="en-US"/>
              <a:t>Microsoft CISO Summit 2017</a:t>
            </a:r>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2017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EEC551-8CDA-4EB6-89BB-2A86C9F091C8}" type="datetime8">
              <a:rPr lang="en-US" smtClean="0"/>
              <a:t>10/7/2019 8:54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2563958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$1M per minute lost to cybercrime</a:t>
            </a:r>
          </a:p>
          <a:p>
            <a:pPr marL="171450" indent="-171450">
              <a:buFont typeface="Arial" panose="020B0604020202020204" pitchFamily="34" charset="0"/>
              <a:buChar char="•"/>
            </a:pPr>
            <a:r>
              <a:rPr lang="en-US"/>
              <a:t>Not news</a:t>
            </a:r>
          </a:p>
          <a:p>
            <a:pPr marL="171450" indent="-171450">
              <a:buFont typeface="Arial" panose="020B0604020202020204" pitchFamily="34" charset="0"/>
              <a:buChar char="•"/>
            </a:pPr>
            <a:r>
              <a:rPr lang="en-US"/>
              <a:t>Urgent and essential mission</a:t>
            </a:r>
          </a:p>
          <a:p>
            <a:pPr marL="171450" indent="-171450">
              <a:buFont typeface="Arial" panose="020B0604020202020204" pitchFamily="34" charset="0"/>
              <a:buChar char="•"/>
            </a:pPr>
            <a:r>
              <a:rPr lang="en-US"/>
              <a:t>Today is not just about bad news --- we will tell good stories</a:t>
            </a:r>
          </a:p>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847618"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8EEC551-8CDA-4EB6-89BB-2A86C9F091C8}" type="datetime8">
              <a:rPr lang="en-US" smtClean="0"/>
              <a:t>10/7/2019 8:52 AM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1464054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sz="900" kern="1200">
                <a:solidFill>
                  <a:schemeClr val="tx1"/>
                </a:solidFill>
                <a:effectLst/>
                <a:latin typeface="Segoe UI Light" pitchFamily="34" charset="0"/>
                <a:ea typeface="+mn-ea"/>
                <a:cs typeface="+mn-cs"/>
              </a:rPr>
              <a:t>First, bad actors getting smarter</a:t>
            </a:r>
          </a:p>
          <a:p>
            <a:pPr marL="171450" indent="-171450">
              <a:buFontTx/>
              <a:buChar char="-"/>
            </a:pPr>
            <a:r>
              <a:rPr lang="en-US" sz="900" kern="1200">
                <a:solidFill>
                  <a:schemeClr val="tx1"/>
                </a:solidFill>
                <a:effectLst/>
                <a:latin typeface="Segoe UI Light" pitchFamily="34" charset="0"/>
                <a:ea typeface="+mn-ea"/>
                <a:cs typeface="+mn-cs"/>
              </a:rPr>
              <a:t>Second, we need more of You.</a:t>
            </a:r>
          </a:p>
          <a:p>
            <a:pPr marL="171450" indent="-171450">
              <a:buFontTx/>
              <a:buChar char="-"/>
            </a:pPr>
            <a:r>
              <a:rPr lang="en-US" sz="900" kern="1200">
                <a:solidFill>
                  <a:schemeClr val="tx1"/>
                </a:solidFill>
                <a:effectLst/>
                <a:latin typeface="Segoe UI Light" pitchFamily="34" charset="0"/>
                <a:ea typeface="+mn-ea"/>
                <a:cs typeface="+mn-cs"/>
              </a:rPr>
              <a:t>Third, the landscape in more complex</a:t>
            </a:r>
          </a:p>
          <a:p>
            <a:endParaRPr lang="en-US" sz="900" kern="120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95895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5988" indent="-105988">
              <a:spcAft>
                <a:spcPts val="556"/>
              </a:spcAft>
              <a:buFont typeface="Arial" panose="020B0604020202020204" pitchFamily="34" charset="0"/>
              <a:buChar char="•"/>
            </a:pPr>
            <a:r>
              <a:rPr lang="en-US">
                <a:gradFill>
                  <a:gsLst>
                    <a:gs pos="2917">
                      <a:schemeClr val="tx1"/>
                    </a:gs>
                    <a:gs pos="30000">
                      <a:schemeClr val="tx1"/>
                    </a:gs>
                  </a:gsLst>
                  <a:lin ang="5400000" scaled="0"/>
                </a:gradFill>
              </a:rPr>
              <a:t>The cloud can help manage that complexity</a:t>
            </a:r>
          </a:p>
          <a:p>
            <a:pPr marL="105988" indent="-105988">
              <a:spcAft>
                <a:spcPts val="556"/>
              </a:spcAft>
              <a:buFont typeface="Arial" panose="020B0604020202020204" pitchFamily="34" charset="0"/>
              <a:buChar char="•"/>
            </a:pPr>
            <a:r>
              <a:rPr lang="en-US">
                <a:gradFill>
                  <a:gsLst>
                    <a:gs pos="2917">
                      <a:schemeClr val="tx1"/>
                    </a:gs>
                    <a:gs pos="30000">
                      <a:schemeClr val="tx1"/>
                    </a:gs>
                  </a:gsLst>
                  <a:lin ang="5400000" scaled="0"/>
                </a:gradFill>
              </a:rPr>
              <a:t>Reality of your digital estate</a:t>
            </a:r>
          </a:p>
          <a:p>
            <a:pPr marL="105988" indent="-105988">
              <a:spcAft>
                <a:spcPts val="556"/>
              </a:spcAft>
              <a:buFont typeface="Arial" panose="020B0604020202020204" pitchFamily="34" charset="0"/>
              <a:buChar char="•"/>
            </a:pPr>
            <a:r>
              <a:rPr lang="en-US">
                <a:gradFill>
                  <a:gsLst>
                    <a:gs pos="2917">
                      <a:schemeClr val="tx1"/>
                    </a:gs>
                    <a:gs pos="30000">
                      <a:schemeClr val="tx1"/>
                    </a:gs>
                  </a:gsLst>
                  <a:lin ang="5400000" scaled="0"/>
                </a:gradFill>
              </a:rPr>
              <a:t>Next generation of AI and automation to super-charge your work</a:t>
            </a:r>
          </a:p>
          <a:p>
            <a:pPr marL="105988" indent="-105988">
              <a:spcAft>
                <a:spcPts val="556"/>
              </a:spcAft>
              <a:buFont typeface="Arial" panose="020B0604020202020204" pitchFamily="34" charset="0"/>
              <a:buChar char="•"/>
            </a:pPr>
            <a:endParaRPr lang="en-US">
              <a:gradFill>
                <a:gsLst>
                  <a:gs pos="2917">
                    <a:schemeClr val="tx1"/>
                  </a:gs>
                  <a:gs pos="30000">
                    <a:schemeClr val="tx1"/>
                  </a:gs>
                </a:gsLst>
                <a:lin ang="5400000" scaled="0"/>
              </a:gradFill>
            </a:endParaRPr>
          </a:p>
          <a:p>
            <a:endParaRPr lang="en-US"/>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84761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33121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At Microsoft, we spend about a billion dollars every year on research and development, and the way we think about it is, how can we do something that ensures productivity while securing your organization.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How can we simplify security</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and give you what other cloud solutions</a:t>
            </a:r>
            <a:r>
              <a:rPr lang="en-US" sz="900" kern="1200" baseline="0" dirty="0">
                <a:solidFill>
                  <a:schemeClr val="tx1"/>
                </a:solidFill>
                <a:effectLst/>
                <a:latin typeface="Segoe UI Light" pitchFamily="34" charset="0"/>
                <a:ea typeface="+mn-ea"/>
                <a:cs typeface="+mn-cs"/>
              </a:rPr>
              <a:t> </a:t>
            </a:r>
            <a:r>
              <a:rPr lang="en-US" sz="900" kern="1200" dirty="0">
                <a:solidFill>
                  <a:schemeClr val="tx1"/>
                </a:solidFill>
                <a:effectLst/>
                <a:latin typeface="Segoe UI Light" pitchFamily="34" charset="0"/>
                <a:ea typeface="+mn-ea"/>
                <a:cs typeface="+mn-cs"/>
              </a:rPr>
              <a:t>are not able to provide?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What is the additional capability that we can layer on top of what our partners have already done?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That shows up in three areas: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kern="1200" dirty="0">
                <a:solidFill>
                  <a:schemeClr val="tx1"/>
                </a:solidFill>
                <a:effectLst/>
                <a:latin typeface="Segoe UI Light" pitchFamily="34" charset="0"/>
                <a:ea typeface="+mn-ea"/>
                <a:cs typeface="+mn-cs"/>
              </a:rPr>
              <a:t>Operations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kern="1200" dirty="0">
                <a:solidFill>
                  <a:schemeClr val="tx1"/>
                </a:solidFill>
                <a:effectLst/>
                <a:latin typeface="Segoe UI Light" pitchFamily="34" charset="0"/>
                <a:ea typeface="+mn-ea"/>
                <a:cs typeface="+mn-cs"/>
              </a:rPr>
              <a:t>Technology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900" kern="1200" dirty="0">
                <a:solidFill>
                  <a:schemeClr val="tx1"/>
                </a:solidFill>
                <a:effectLst/>
                <a:latin typeface="Segoe UI Light" pitchFamily="34" charset="0"/>
                <a:ea typeface="+mn-ea"/>
                <a:cs typeface="+mn-cs"/>
              </a:rPr>
              <a:t>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effectLst/>
                <a:latin typeface="Segoe UI Light" pitchFamily="34" charset="0"/>
                <a:ea typeface="+mn-ea"/>
                <a:cs typeface="+mn-cs"/>
              </a:rPr>
              <a:t>where</a:t>
            </a:r>
            <a:r>
              <a:rPr lang="en-US" sz="900" kern="1200" baseline="0" dirty="0">
                <a:solidFill>
                  <a:schemeClr val="tx1"/>
                </a:solidFill>
                <a:effectLst/>
                <a:latin typeface="Segoe UI Light" pitchFamily="34" charset="0"/>
                <a:ea typeface="+mn-ea"/>
                <a:cs typeface="+mn-cs"/>
              </a:rPr>
              <a:t> we are </a:t>
            </a:r>
            <a:r>
              <a:rPr lang="en-US" sz="900" kern="1200" dirty="0">
                <a:solidFill>
                  <a:schemeClr val="tx1"/>
                </a:solidFill>
                <a:effectLst/>
                <a:latin typeface="Segoe UI Light" pitchFamily="34" charset="0"/>
                <a:ea typeface="+mn-ea"/>
                <a:cs typeface="+mn-cs"/>
              </a:rPr>
              <a:t>working together with industry, enterprises</a:t>
            </a:r>
            <a:r>
              <a:rPr lang="en-US" sz="900" kern="1200" baseline="0" dirty="0">
                <a:solidFill>
                  <a:schemeClr val="tx1"/>
                </a:solidFill>
                <a:effectLst/>
                <a:latin typeface="Segoe UI Light" pitchFamily="34" charset="0"/>
                <a:ea typeface="+mn-ea"/>
                <a:cs typeface="+mn-cs"/>
              </a:rPr>
              <a:t> and government to make our world safer</a:t>
            </a:r>
            <a:endParaRPr lang="en-US" sz="900" kern="1200" dirty="0">
              <a:solidFill>
                <a:schemeClr val="tx1"/>
              </a:solidFill>
              <a:effectLst/>
              <a:latin typeface="Segoe UI Light"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ED62CF3F-6FAB-450E-BB20-B0E7DB0D430C}"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716124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starts with operational excellence</a:t>
            </a:r>
          </a:p>
          <a:p>
            <a:pPr marL="171450" indent="-171450">
              <a:buFontTx/>
              <a:buChar char="-"/>
            </a:pPr>
            <a:r>
              <a:rPr lang="en-US"/>
              <a:t>Physical security</a:t>
            </a:r>
          </a:p>
          <a:p>
            <a:pPr marL="171450" indent="-171450">
              <a:buFontTx/>
              <a:buChar char="-"/>
            </a:pPr>
            <a:r>
              <a:rPr lang="en-US"/>
              <a:t>Operational security</a:t>
            </a:r>
          </a:p>
          <a:p>
            <a:pPr marL="171450" indent="-171450">
              <a:buFontTx/>
              <a:buChar char="-"/>
            </a:pPr>
            <a:r>
              <a:rPr lang="en-US"/>
              <a:t>Global cloud fabric that runs our clouds (Office365, Azure) and our security services</a:t>
            </a: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847618"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10/7/2019 8:52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161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llustration 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bwMode="white">
          <a:xfrm>
            <a:off x="1193902" y="3507789"/>
            <a:ext cx="5024336" cy="313904"/>
          </a:xfrm>
          <a:noFill/>
        </p:spPr>
        <p:txBody>
          <a:bodyPr wrap="square" lIns="0" tIns="0" rIns="0" bIns="0">
            <a:spAutoFit/>
          </a:bodyPr>
          <a:lstStyle>
            <a:lvl1pPr marL="0" indent="0">
              <a:spcBef>
                <a:spcPts val="0"/>
              </a:spcBef>
              <a:buNone/>
              <a:defRPr sz="2040" spc="0" baseline="0">
                <a:gradFill>
                  <a:gsLst>
                    <a:gs pos="19913">
                      <a:srgbClr val="FFFFFF"/>
                    </a:gs>
                    <a:gs pos="56000">
                      <a:srgbClr val="FFFFFF"/>
                    </a:gs>
                  </a:gsLst>
                  <a:lin ang="5400000" scaled="0"/>
                </a:gradFill>
                <a:latin typeface="+mn-lt"/>
                <a:cs typeface="Segoe UI" panose="020B0502040204020203" pitchFamily="34" charset="0"/>
              </a:defRPr>
            </a:lvl1pPr>
          </a:lstStyle>
          <a:p>
            <a:pPr lvl="0"/>
            <a:r>
              <a:rPr lang="en-US"/>
              <a:t>Speaker name or subtitle text</a:t>
            </a:r>
          </a:p>
        </p:txBody>
      </p:sp>
      <p:sp>
        <p:nvSpPr>
          <p:cNvPr id="3" name="Title 2">
            <a:extLst>
              <a:ext uri="{FF2B5EF4-FFF2-40B4-BE49-F238E27FC236}">
                <a16:creationId xmlns:a16="http://schemas.microsoft.com/office/drawing/2014/main" id="{804C433D-D777-4CBE-A0A2-2DE589123C56}"/>
              </a:ext>
            </a:extLst>
          </p:cNvPr>
          <p:cNvSpPr>
            <a:spLocks noGrp="1"/>
          </p:cNvSpPr>
          <p:nvPr>
            <p:ph type="title" hasCustomPrompt="1"/>
          </p:nvPr>
        </p:nvSpPr>
        <p:spPr bwMode="ltGray">
          <a:xfrm>
            <a:off x="1194582" y="1966000"/>
            <a:ext cx="5021227" cy="1130053"/>
          </a:xfrm>
        </p:spPr>
        <p:txBody>
          <a:bodyPr>
            <a:spAutoFit/>
          </a:bodyPr>
          <a:lstStyle>
            <a:lvl1pPr>
              <a:defRPr>
                <a:gradFill>
                  <a:gsLst>
                    <a:gs pos="12500">
                      <a:srgbClr val="FFFFFF"/>
                    </a:gs>
                    <a:gs pos="21000">
                      <a:srgbClr val="FFFFFF"/>
                    </a:gs>
                  </a:gsLst>
                  <a:lin ang="5400000" scaled="0"/>
                </a:gradFill>
              </a:defRPr>
            </a:lvl1pPr>
          </a:lstStyle>
          <a:p>
            <a:r>
              <a:rPr lang="en-US"/>
              <a:t>Event name or presentation title</a:t>
            </a:r>
          </a:p>
        </p:txBody>
      </p:sp>
      <p:pic>
        <p:nvPicPr>
          <p:cNvPr id="8" name="MS logo gray - EMF">
            <a:extLst>
              <a:ext uri="{FF2B5EF4-FFF2-40B4-BE49-F238E27FC236}">
                <a16:creationId xmlns:a16="http://schemas.microsoft.com/office/drawing/2014/main" id="{FEFE9EDC-0A9B-494D-9A27-FCFB36997AE3}"/>
              </a:ext>
            </a:extLst>
          </p:cNvPr>
          <p:cNvPicPr>
            <a:picLocks noChangeAspect="1"/>
          </p:cNvPicPr>
          <p:nvPr userDrawn="1"/>
        </p:nvPicPr>
        <p:blipFill>
          <a:blip r:embed="rId2">
            <a:biLevel thresh="25000"/>
          </a:blip>
          <a:stretch>
            <a:fillRect/>
          </a:stretch>
        </p:blipFill>
        <p:spPr bwMode="black">
          <a:xfrm>
            <a:off x="595914" y="597450"/>
            <a:ext cx="1393840" cy="298433"/>
          </a:xfrm>
          <a:prstGeom prst="rect">
            <a:avLst/>
          </a:prstGeom>
        </p:spPr>
      </p:pic>
    </p:spTree>
    <p:extLst>
      <p:ext uri="{BB962C8B-B14F-4D97-AF65-F5344CB8AC3E}">
        <p14:creationId xmlns:p14="http://schemas.microsoft.com/office/powerpoint/2010/main" val="174398916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3" pos="6936">
          <p15:clr>
            <a:srgbClr val="C35EA4"/>
          </p15:clr>
        </p15:guide>
        <p15:guide id="4" pos="736">
          <p15:clr>
            <a:srgbClr val="5ACBF0"/>
          </p15:clr>
        </p15:guide>
        <p15:guide id="6" pos="3840">
          <p15:clr>
            <a:srgbClr val="5ACBF0"/>
          </p15:clr>
        </p15:guide>
        <p15:guide id="7" orient="horz" pos="2165">
          <p15:clr>
            <a:srgbClr val="5ACBF0"/>
          </p15:clr>
        </p15:guide>
        <p15:guide id="8" orient="horz" pos="923">
          <p15:clr>
            <a:srgbClr val="C35EA4"/>
          </p15:clr>
        </p15:guide>
        <p15:guide id="10" orient="horz" pos="1824">
          <p15:clr>
            <a:srgbClr val="5ACBF0"/>
          </p15:clr>
        </p15:guide>
        <p15:guide id="11" orient="horz" pos="2514">
          <p15:clr>
            <a:srgbClr val="5ACBF0"/>
          </p15:clr>
        </p15:guide>
        <p15:guide id="12" orient="horz" pos="1292">
          <p15:clr>
            <a:srgbClr val="C35EA4"/>
          </p15:clr>
        </p15:guide>
        <p15:guide id="14" orient="horz" pos="1215">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598150" y="1289419"/>
            <a:ext cx="11239464" cy="1644855"/>
          </a:xfrm>
        </p:spPr>
        <p:txBody>
          <a:bodyPr wrap="square">
            <a:spAutoFit/>
          </a:bodyPr>
          <a:lstStyle>
            <a:lvl1pPr marL="0" indent="0">
              <a:buNone/>
              <a:defRPr/>
            </a:lvl1pPr>
            <a:lvl2pPr marL="233143" indent="0">
              <a:buNone/>
              <a:defRPr/>
            </a:lvl2pPr>
            <a:lvl3pPr marL="466287" indent="0">
              <a:buNone/>
              <a:defRPr/>
            </a:lvl3pPr>
            <a:lvl4pPr marL="699430" indent="0">
              <a:buNone/>
              <a:defRPr/>
            </a:lvl4pPr>
            <a:lvl5pPr marL="932573"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69480915"/>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595915" y="1464075"/>
            <a:ext cx="11239464" cy="164485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710599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754DF-CB0E-46F9-AA3C-00BC673EBD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6669278"/>
      </p:ext>
    </p:extLst>
  </p:cSld>
  <p:clrMapOvr>
    <a:masterClrMapping/>
  </p:clrMapOvr>
  <p:transition>
    <p:fade/>
  </p:transition>
  <p:extLst>
    <p:ext uri="{DCECCB84-F9BA-43D5-87BE-67443E8EF086}">
      <p15:sldGuideLst xmlns:p15="http://schemas.microsoft.com/office/powerpoint/2012/main">
        <p15:guide id="3" orient="horz" pos="900">
          <p15:clr>
            <a:srgbClr val="5ACBF0"/>
          </p15:clr>
        </p15:guide>
        <p15:guide id="4" orient="horz" pos="1276">
          <p15:clr>
            <a:srgbClr val="5ACBF0"/>
          </p15:clr>
        </p15:guide>
        <p15:guide id="5"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6951" y="3096245"/>
            <a:ext cx="9327356" cy="508525"/>
          </a:xfrm>
          <a:noFill/>
        </p:spPr>
        <p:txBody>
          <a:bodyPr lIns="0" tIns="0" rIns="0" bIns="0" anchor="b" anchorCtr="0">
            <a:spAutoFit/>
          </a:bodyPr>
          <a:lstStyle>
            <a:lvl1pPr algn="l" defTabSz="951280" rtl="0" eaLnBrk="1" latinLnBrk="0" hangingPunct="1">
              <a:lnSpc>
                <a:spcPct val="90000"/>
              </a:lnSpc>
              <a:spcBef>
                <a:spcPct val="0"/>
              </a:spcBef>
              <a:buNone/>
              <a:defRPr lang="en-US" sz="3672" b="1" kern="1200" cap="none" spc="-52" baseline="0" dirty="0">
                <a:ln w="3175">
                  <a:noFill/>
                </a:ln>
                <a:gradFill>
                  <a:gsLst>
                    <a:gs pos="62564">
                      <a:schemeClr val="tx1"/>
                    </a:gs>
                    <a:gs pos="55000">
                      <a:schemeClr val="tx1"/>
                    </a:gs>
                  </a:gsLst>
                  <a:lin ang="5400000" scaled="0"/>
                </a:gra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537542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guide id="4" orient="horz" pos="2505">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196764"/>
      </p:ext>
    </p:extLst>
  </p:cSld>
  <p:clrMapOvr>
    <a:masterClrMapping/>
  </p:clrMapOvr>
  <p:transition>
    <p:fade/>
  </p:transition>
  <p:extLst>
    <p:ext uri="{DCECCB84-F9BA-43D5-87BE-67443E8EF086}">
      <p15:sldGuideLst xmlns:p15="http://schemas.microsoft.com/office/powerpoint/2012/main">
        <p15:guide id="1" orient="horz" pos="1272">
          <p15:clr>
            <a:srgbClr val="5ACBF0"/>
          </p15:clr>
        </p15:guide>
        <p15:guide id="2" orient="horz" pos="904">
          <p15:clr>
            <a:srgbClr val="5ACBF0"/>
          </p15:clr>
        </p15:guide>
        <p15:guide id="3"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5140" y="632781"/>
            <a:ext cx="11533187" cy="411162"/>
          </a:xfrm>
        </p:spPr>
        <p:txBody>
          <a:bodyPr wrap="square" lIns="0" tIns="0" rIns="0" bIns="0">
            <a:spAutoFit/>
          </a:bodyPr>
          <a:lstStyle>
            <a:lvl1pPr>
              <a:lnSpc>
                <a:spcPts val="3198"/>
              </a:lnSpc>
              <a:defRPr sz="2800">
                <a:solidFill>
                  <a:srgbClr val="2F2F2F"/>
                </a:solidFill>
              </a:defRPr>
            </a:lvl1pPr>
          </a:lstStyle>
          <a:p>
            <a:r>
              <a:rPr lang="en-US"/>
              <a:t>Title</a:t>
            </a:r>
          </a:p>
        </p:txBody>
      </p:sp>
      <p:sp>
        <p:nvSpPr>
          <p:cNvPr id="3" name="Slide Number Placeholder 2"/>
          <p:cNvSpPr>
            <a:spLocks noGrp="1"/>
          </p:cNvSpPr>
          <p:nvPr>
            <p:ph type="sldNum" sz="quarter" idx="10"/>
          </p:nvPr>
        </p:nvSpPr>
        <p:spPr/>
        <p:txBody>
          <a:bodyPr/>
          <a:lstStyle/>
          <a:p>
            <a:fld id="{A09788A1-F627-47E0-849C-55A6783B0468}" type="slidenum">
              <a:rPr lang="en-US" smtClean="0"/>
              <a:t>‹#›</a:t>
            </a:fld>
            <a:endParaRPr lang="en-US"/>
          </a:p>
        </p:txBody>
      </p:sp>
    </p:spTree>
    <p:extLst>
      <p:ext uri="{BB962C8B-B14F-4D97-AF65-F5344CB8AC3E}">
        <p14:creationId xmlns:p14="http://schemas.microsoft.com/office/powerpoint/2010/main" val="426250257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137160" rIns="137160" bIns="137160" anchor="t">
            <a:noAutofit/>
          </a:bodyPr>
          <a:lstStyle>
            <a:lvl1pPr>
              <a:defRPr sz="4080"/>
            </a:lvl1pPr>
          </a:lstStyle>
          <a:p>
            <a:r>
              <a:rPr lang="en-US"/>
              <a:t>Click to edit Master title style</a:t>
            </a:r>
          </a:p>
        </p:txBody>
      </p:sp>
      <p:sp>
        <p:nvSpPr>
          <p:cNvPr id="16" name="Text Placeholder 15"/>
          <p:cNvSpPr>
            <a:spLocks noGrp="1"/>
          </p:cNvSpPr>
          <p:nvPr>
            <p:ph type="body" sz="quarter" idx="14"/>
          </p:nvPr>
        </p:nvSpPr>
        <p:spPr>
          <a:xfrm>
            <a:off x="233184" y="1333624"/>
            <a:ext cx="12049414" cy="4966601"/>
          </a:xfrm>
        </p:spPr>
        <p:txBody>
          <a:bodyPr lIns="137160" rIns="137160" bIns="13716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Slide Number Placeholder 18"/>
          <p:cNvSpPr>
            <a:spLocks noGrp="1"/>
          </p:cNvSpPr>
          <p:nvPr>
            <p:ph type="sldNum" sz="quarter" idx="15"/>
          </p:nvPr>
        </p:nvSpPr>
        <p:spPr/>
        <p:txBody>
          <a:bodyPr/>
          <a:lstStyle/>
          <a:p>
            <a:fld id="{FAADACFB-7C71-4E89-89D2-7BBA40B7BFA9}" type="slidenum">
              <a:rPr lang="en-US" smtClean="0">
                <a:solidFill>
                  <a:srgbClr val="505050"/>
                </a:solidFill>
              </a:rPr>
              <a:pPr/>
              <a:t>‹#›</a:t>
            </a:fld>
            <a:endParaRPr lang="en-US">
              <a:solidFill>
                <a:srgbClr val="505050"/>
              </a:solidFill>
            </a:endParaRPr>
          </a:p>
        </p:txBody>
      </p:sp>
      <p:sp>
        <p:nvSpPr>
          <p:cNvPr id="20" name="Footer Placeholder 19"/>
          <p:cNvSpPr>
            <a:spLocks noGrp="1"/>
          </p:cNvSpPr>
          <p:nvPr>
            <p:ph type="ftr" sz="quarter" idx="16"/>
          </p:nvPr>
        </p:nvSpPr>
        <p:spPr>
          <a:xfrm>
            <a:off x="233185" y="6683660"/>
            <a:ext cx="11426011" cy="310869"/>
          </a:xfrm>
        </p:spPr>
        <p:txBody>
          <a:bodyPr/>
          <a:lstStyle/>
          <a:p>
            <a:endParaRPr lang="en-US">
              <a:solidFill>
                <a:srgbClr val="505050"/>
              </a:solidFill>
            </a:endParaRPr>
          </a:p>
        </p:txBody>
      </p:sp>
      <p:sp>
        <p:nvSpPr>
          <p:cNvPr id="8" name="Rectangle 7"/>
          <p:cNvSpPr/>
          <p:nvPr userDrawn="1"/>
        </p:nvSpPr>
        <p:spPr>
          <a:xfrm>
            <a:off x="1765" y="994"/>
            <a:ext cx="12429839" cy="27432"/>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21" tIns="93221" rIns="93221" bIns="93221" numCol="1" spcCol="0" rtlCol="0" fromWordArt="0" anchor="b" anchorCtr="0" forceAA="0" compatLnSpc="1">
            <a:prstTxWarp prst="textNoShape">
              <a:avLst/>
            </a:prstTxWarp>
            <a:noAutofit/>
          </a:bodyPr>
          <a:lstStyle/>
          <a:p>
            <a:pPr algn="r" defTabSz="932384"/>
            <a:endParaRPr lang="en-US" sz="1224" err="1">
              <a:solidFill>
                <a:prstClr val="white"/>
              </a:solidFill>
            </a:endParaRPr>
          </a:p>
        </p:txBody>
      </p:sp>
      <p:sp>
        <p:nvSpPr>
          <p:cNvPr id="9" name="Rectangle 8"/>
          <p:cNvSpPr/>
          <p:nvPr userDrawn="1"/>
        </p:nvSpPr>
        <p:spPr>
          <a:xfrm>
            <a:off x="1765" y="6977665"/>
            <a:ext cx="12429839" cy="27432"/>
          </a:xfrm>
          <a:prstGeom prst="rect">
            <a:avLst/>
          </a:prstGeom>
          <a:solidFill>
            <a:srgbClr val="00BCF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3221" tIns="93221" rIns="93221" bIns="93221" numCol="1" spcCol="0" rtlCol="0" fromWordArt="0" anchor="b" anchorCtr="0" forceAA="0" compatLnSpc="1">
            <a:prstTxWarp prst="textNoShape">
              <a:avLst/>
            </a:prstTxWarp>
            <a:noAutofit/>
          </a:bodyPr>
          <a:lstStyle/>
          <a:p>
            <a:pPr algn="r" defTabSz="932384"/>
            <a:r>
              <a:rPr lang="en-US" sz="1224">
                <a:solidFill>
                  <a:prstClr val="white"/>
                </a:solidFill>
              </a:rPr>
              <a:t>.</a:t>
            </a:r>
          </a:p>
        </p:txBody>
      </p:sp>
    </p:spTree>
    <p:extLst>
      <p:ext uri="{BB962C8B-B14F-4D97-AF65-F5344CB8AC3E}">
        <p14:creationId xmlns:p14="http://schemas.microsoft.com/office/powerpoint/2010/main" val="177968815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B3005-EB9F-4022-B6F3-E2F708A96070}"/>
              </a:ext>
            </a:extLst>
          </p:cNvPr>
          <p:cNvSpPr>
            <a:spLocks noGrp="1"/>
          </p:cNvSpPr>
          <p:nvPr>
            <p:ph type="title"/>
          </p:nvPr>
        </p:nvSpPr>
        <p:spPr>
          <a:xfrm>
            <a:off x="848530" y="1743775"/>
            <a:ext cx="10726460" cy="2909528"/>
          </a:xfrm>
        </p:spPr>
        <p:txBody>
          <a:bodyPr anchor="b">
            <a:normAutofit/>
          </a:bodyPr>
          <a:lstStyle>
            <a:lvl1pPr>
              <a:defRPr lang="en-US" sz="4488"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68578E07-2253-4185-B619-C58741D300F7}"/>
              </a:ext>
            </a:extLst>
          </p:cNvPr>
          <p:cNvSpPr>
            <a:spLocks noGrp="1"/>
          </p:cNvSpPr>
          <p:nvPr>
            <p:ph type="body" idx="1"/>
          </p:nvPr>
        </p:nvSpPr>
        <p:spPr>
          <a:xfrm>
            <a:off x="848530" y="4680828"/>
            <a:ext cx="10726460" cy="1530052"/>
          </a:xfrm>
        </p:spPr>
        <p:txBody>
          <a:bodyPr>
            <a:normAutofit/>
          </a:bodyPr>
          <a:lstStyle>
            <a:lvl1pPr marL="0" indent="0">
              <a:buNone/>
              <a:defRPr sz="1836">
                <a:solidFill>
                  <a:schemeClr val="tx1">
                    <a:tint val="75000"/>
                  </a:schemeClr>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8BD033-EB24-4C5C-A45E-FC0929BDB33D}"/>
              </a:ext>
            </a:extLst>
          </p:cNvPr>
          <p:cNvSpPr>
            <a:spLocks noGrp="1"/>
          </p:cNvSpPr>
          <p:nvPr>
            <p:ph type="dt" sz="half" idx="10"/>
          </p:nvPr>
        </p:nvSpPr>
        <p:spPr/>
        <p:txBody>
          <a:bodyPr/>
          <a:lstStyle/>
          <a:p>
            <a:fld id="{73978AD0-CBF8-4352-8C57-8443224EC3E6}" type="datetimeFigureOut">
              <a:rPr lang="en-US" smtClean="0"/>
              <a:t>10/7/2019</a:t>
            </a:fld>
            <a:endParaRPr lang="en-US"/>
          </a:p>
        </p:txBody>
      </p:sp>
      <p:sp>
        <p:nvSpPr>
          <p:cNvPr id="5" name="Footer Placeholder 4">
            <a:extLst>
              <a:ext uri="{FF2B5EF4-FFF2-40B4-BE49-F238E27FC236}">
                <a16:creationId xmlns:a16="http://schemas.microsoft.com/office/drawing/2014/main" id="{E1DE65BC-DF71-4803-8321-B46E4EB64D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05842-03EE-455A-A5B1-AE7A3CA02047}"/>
              </a:ext>
            </a:extLst>
          </p:cNvPr>
          <p:cNvSpPr>
            <a:spLocks noGrp="1"/>
          </p:cNvSpPr>
          <p:nvPr>
            <p:ph type="sldNum" sz="quarter" idx="12"/>
          </p:nvPr>
        </p:nvSpPr>
        <p:spPr/>
        <p:txBody>
          <a:bodyPr/>
          <a:lstStyle/>
          <a:p>
            <a:fld id="{9DAAB69F-74C2-4D50-B449-2825FAA41DCD}" type="slidenum">
              <a:rPr lang="en-US" smtClean="0"/>
              <a:t>‹#›</a:t>
            </a:fld>
            <a:endParaRPr lang="en-US"/>
          </a:p>
        </p:txBody>
      </p:sp>
    </p:spTree>
    <p:extLst>
      <p:ext uri="{BB962C8B-B14F-4D97-AF65-F5344CB8AC3E}">
        <p14:creationId xmlns:p14="http://schemas.microsoft.com/office/powerpoint/2010/main" val="19274044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436475" cy="6994525"/>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userDrawn="1">
            <p:ph type="title"/>
          </p:nvPr>
        </p:nvSpPr>
        <p:spPr>
          <a:xfrm>
            <a:off x="600059" y="466303"/>
            <a:ext cx="11239464" cy="565028"/>
          </a:xfrm>
          <a:prstGeom prst="rect">
            <a:avLst/>
          </a:prstGeom>
        </p:spPr>
        <p:txBody>
          <a:bodyPr vert="horz" wrap="square" lIns="0" tIns="0" rIns="0" bIns="0" rtlCol="0" anchor="t">
            <a:spAutoFit/>
          </a:bodyPr>
          <a:lstStyle/>
          <a:p>
            <a:r>
              <a:rPr lang="en-US" dirty="0"/>
              <a:t>Click to edit Master title style</a:t>
            </a:r>
          </a:p>
        </p:txBody>
      </p:sp>
      <p:sp>
        <p:nvSpPr>
          <p:cNvPr id="4" name="Text Placeholder 3"/>
          <p:cNvSpPr>
            <a:spLocks noGrp="1"/>
          </p:cNvSpPr>
          <p:nvPr userDrawn="1">
            <p:ph type="body" idx="1"/>
          </p:nvPr>
        </p:nvSpPr>
        <p:spPr>
          <a:xfrm>
            <a:off x="595915" y="1464081"/>
            <a:ext cx="11239464" cy="1644855"/>
          </a:xfrm>
          <a:prstGeom prst="rect">
            <a:avLst/>
          </a:prstGeom>
        </p:spPr>
        <p:txBody>
          <a:bodyPr vert="horz" wrap="square" lIns="0" tIns="0" rIns="0" bIns="0" rtlCol="0">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96951" cy="59686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05"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8475" cy="298433"/>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algn="ctr" defTabSz="951005" fontAlgn="base">
              <a:lnSpc>
                <a:spcPct val="90000"/>
              </a:lnSpc>
              <a:spcBef>
                <a:spcPct val="0"/>
              </a:spcBef>
              <a:spcAft>
                <a:spcPct val="0"/>
              </a:spcAft>
            </a:pPr>
            <a:endParaRPr lang="en-US" sz="2448" err="1">
              <a:gradFill>
                <a:gsLst>
                  <a:gs pos="0">
                    <a:srgbClr val="FFFFFF"/>
                  </a:gs>
                  <a:gs pos="100000">
                    <a:srgbClr val="FFFFFF"/>
                  </a:gs>
                </a:gsLst>
                <a:lin ang="5400000" scaled="0"/>
              </a:gradFill>
              <a:ea typeface="Segoe UI" pitchFamily="34" charset="0"/>
              <a:cs typeface="Segoe UI" pitchFamily="34" charset="0"/>
            </a:endParaRPr>
          </a:p>
        </p:txBody>
      </p:sp>
      <p:pic>
        <p:nvPicPr>
          <p:cNvPr id="49" name="NEW Brand Colors 2018">
            <a:extLst>
              <a:ext uri="{FF2B5EF4-FFF2-40B4-BE49-F238E27FC236}">
                <a16:creationId xmlns:a16="http://schemas.microsoft.com/office/drawing/2014/main" id="{9D5783B5-1069-4509-929A-C02C0B0887F7}"/>
              </a:ext>
            </a:extLst>
          </p:cNvPr>
          <p:cNvPicPr>
            <a:picLocks noChangeAspect="1"/>
          </p:cNvPicPr>
          <p:nvPr userDrawn="1"/>
        </p:nvPicPr>
        <p:blipFill>
          <a:blip r:embed="rId12"/>
          <a:stretch>
            <a:fillRect/>
          </a:stretch>
        </p:blipFill>
        <p:spPr>
          <a:xfrm rot="5400000">
            <a:off x="9475748" y="3001154"/>
            <a:ext cx="6994525" cy="992217"/>
          </a:xfrm>
          <a:prstGeom prst="rect">
            <a:avLst/>
          </a:prstGeom>
        </p:spPr>
      </p:pic>
    </p:spTree>
    <p:extLst>
      <p:ext uri="{BB962C8B-B14F-4D97-AF65-F5344CB8AC3E}">
        <p14:creationId xmlns:p14="http://schemas.microsoft.com/office/powerpoint/2010/main" val="3301460567"/>
      </p:ext>
    </p:extLst>
  </p:cSld>
  <p:clrMap bg1="lt1" tx1="dk1" bg2="lt2" tx2="dk2" accent1="accent1" accent2="accent2" accent3="accent3" accent4="accent4" accent5="accent5" accent6="accent6" hlink="hlink" folHlink="folHlink"/>
  <p:sldLayoutIdLst>
    <p:sldLayoutId id="2147484680" r:id="rId1"/>
    <p:sldLayoutId id="2147484681" r:id="rId2"/>
    <p:sldLayoutId id="2147484682" r:id="rId3"/>
    <p:sldLayoutId id="2147484685" r:id="rId4"/>
    <p:sldLayoutId id="2147484690" r:id="rId5"/>
    <p:sldLayoutId id="2147484692" r:id="rId6"/>
    <p:sldLayoutId id="2147485001" r:id="rId7"/>
    <p:sldLayoutId id="2147485002" r:id="rId8"/>
    <p:sldLayoutId id="2147485003" r:id="rId9"/>
  </p:sldLayoutIdLst>
  <p:transition>
    <p:fade/>
  </p:transition>
  <p:hf sldNum="0" hdr="0" ftr="0" dt="0"/>
  <p:txStyles>
    <p:titleStyle>
      <a:lvl1pPr algn="l" defTabSz="951280" rtl="0" eaLnBrk="1" latinLnBrk="0" hangingPunct="1">
        <a:lnSpc>
          <a:spcPct val="100000"/>
        </a:lnSpc>
        <a:spcBef>
          <a:spcPct val="0"/>
        </a:spcBef>
        <a:buNone/>
        <a:defRPr lang="en-US" sz="3672" b="1" kern="1200" cap="none" spc="-52" baseline="0" dirty="0" smtClean="0">
          <a:ln w="3175">
            <a:noFill/>
          </a:ln>
          <a:solidFill>
            <a:schemeClr val="bg1"/>
          </a:solidFill>
          <a:effectLst/>
          <a:latin typeface="+mj-lt"/>
          <a:ea typeface="+mn-ea"/>
          <a:cs typeface="Segoe UI" pitchFamily="34" charset="0"/>
        </a:defRPr>
      </a:lvl1pPr>
    </p:titleStyle>
    <p:bodyStyle>
      <a:lvl1pPr marL="233143" marR="0" indent="-233143" algn="l" defTabSz="95128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56" kern="1200" spc="0" baseline="0">
          <a:solidFill>
            <a:schemeClr val="bg1"/>
          </a:solidFill>
          <a:latin typeface="Segoe UI Semilight" panose="020B0402040204020203" pitchFamily="34" charset="0"/>
          <a:ea typeface="+mn-ea"/>
          <a:cs typeface="Segoe UI Semilight" panose="020B0402040204020203" pitchFamily="34" charset="0"/>
        </a:defRPr>
      </a:lvl1pPr>
      <a:lvl2pPr marL="466287" marR="0" indent="-233143" algn="l" defTabSz="95128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40" kern="1200" spc="0" baseline="0">
          <a:solidFill>
            <a:schemeClr val="bg1"/>
          </a:solidFill>
          <a:latin typeface="+mn-lt"/>
          <a:ea typeface="+mn-ea"/>
          <a:cs typeface="+mn-cs"/>
        </a:defRPr>
      </a:lvl2pPr>
      <a:lvl3pPr marL="670287" marR="0" indent="-204000" algn="l" defTabSz="95128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32" kern="1200" spc="0" baseline="0">
          <a:solidFill>
            <a:schemeClr val="bg1"/>
          </a:solidFill>
          <a:latin typeface="+mn-lt"/>
          <a:ea typeface="+mn-ea"/>
          <a:cs typeface="+mn-cs"/>
        </a:defRPr>
      </a:lvl3pPr>
      <a:lvl4pPr marL="859717" marR="0" indent="-184571" algn="l" defTabSz="95128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bg1"/>
          </a:solidFill>
          <a:latin typeface="+mn-lt"/>
          <a:ea typeface="+mn-ea"/>
          <a:cs typeface="+mn-cs"/>
        </a:defRPr>
      </a:lvl4pPr>
      <a:lvl5pPr marL="1044289" marR="0" indent="-171619" algn="l" defTabSz="951280"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28" kern="1200" spc="0" baseline="0">
          <a:solidFill>
            <a:schemeClr val="bg1"/>
          </a:solidFill>
          <a:latin typeface="+mn-lt"/>
          <a:ea typeface="+mn-ea"/>
          <a:cs typeface="+mn-cs"/>
        </a:defRPr>
      </a:lvl5pPr>
      <a:lvl6pPr marL="2616019" indent="-237821" algn="l" defTabSz="951280"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660" indent="-237821" algn="l" defTabSz="951280"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299" indent="-237821" algn="l" defTabSz="951280"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2941" indent="-237821" algn="l" defTabSz="951280" rtl="0" eaLnBrk="1" latinLnBrk="0" hangingPunct="1">
        <a:spcBef>
          <a:spcPct val="20000"/>
        </a:spcBef>
        <a:buFont typeface="Arial" pitchFamily="34" charset="0"/>
        <a:buChar char="•"/>
        <a:defRPr sz="2040" kern="1200">
          <a:solidFill>
            <a:schemeClr val="tx1"/>
          </a:solidFill>
          <a:latin typeface="+mn-lt"/>
          <a:ea typeface="+mn-ea"/>
          <a:cs typeface="+mn-cs"/>
        </a:defRPr>
      </a:lvl9pPr>
    </p:bodyStyle>
    <p:otherStyle>
      <a:defPPr>
        <a:defRPr lang="en-US"/>
      </a:defPPr>
      <a:lvl1pPr marL="0" algn="l" defTabSz="951280" rtl="0" eaLnBrk="1" latinLnBrk="0" hangingPunct="1">
        <a:defRPr sz="1836" kern="1200">
          <a:solidFill>
            <a:schemeClr val="tx1"/>
          </a:solidFill>
          <a:latin typeface="+mn-lt"/>
          <a:ea typeface="+mn-ea"/>
          <a:cs typeface="+mn-cs"/>
        </a:defRPr>
      </a:lvl1pPr>
      <a:lvl2pPr marL="475640" algn="l" defTabSz="951280" rtl="0" eaLnBrk="1" latinLnBrk="0" hangingPunct="1">
        <a:defRPr sz="1836" kern="1200">
          <a:solidFill>
            <a:schemeClr val="tx1"/>
          </a:solidFill>
          <a:latin typeface="+mn-lt"/>
          <a:ea typeface="+mn-ea"/>
          <a:cs typeface="+mn-cs"/>
        </a:defRPr>
      </a:lvl2pPr>
      <a:lvl3pPr marL="951280" algn="l" defTabSz="951280" rtl="0" eaLnBrk="1" latinLnBrk="0" hangingPunct="1">
        <a:defRPr sz="1836" kern="1200">
          <a:solidFill>
            <a:schemeClr val="tx1"/>
          </a:solidFill>
          <a:latin typeface="+mn-lt"/>
          <a:ea typeface="+mn-ea"/>
          <a:cs typeface="+mn-cs"/>
        </a:defRPr>
      </a:lvl3pPr>
      <a:lvl4pPr marL="1426920" algn="l" defTabSz="951280" rtl="0" eaLnBrk="1" latinLnBrk="0" hangingPunct="1">
        <a:defRPr sz="1836" kern="1200">
          <a:solidFill>
            <a:schemeClr val="tx1"/>
          </a:solidFill>
          <a:latin typeface="+mn-lt"/>
          <a:ea typeface="+mn-ea"/>
          <a:cs typeface="+mn-cs"/>
        </a:defRPr>
      </a:lvl4pPr>
      <a:lvl5pPr marL="1902559" algn="l" defTabSz="951280" rtl="0" eaLnBrk="1" latinLnBrk="0" hangingPunct="1">
        <a:defRPr sz="1836" kern="1200">
          <a:solidFill>
            <a:schemeClr val="tx1"/>
          </a:solidFill>
          <a:latin typeface="+mn-lt"/>
          <a:ea typeface="+mn-ea"/>
          <a:cs typeface="+mn-cs"/>
        </a:defRPr>
      </a:lvl5pPr>
      <a:lvl6pPr marL="2378201" algn="l" defTabSz="951280" rtl="0" eaLnBrk="1" latinLnBrk="0" hangingPunct="1">
        <a:defRPr sz="1836" kern="1200">
          <a:solidFill>
            <a:schemeClr val="tx1"/>
          </a:solidFill>
          <a:latin typeface="+mn-lt"/>
          <a:ea typeface="+mn-ea"/>
          <a:cs typeface="+mn-cs"/>
        </a:defRPr>
      </a:lvl6pPr>
      <a:lvl7pPr marL="2853840" algn="l" defTabSz="951280" rtl="0" eaLnBrk="1" latinLnBrk="0" hangingPunct="1">
        <a:defRPr sz="1836" kern="1200">
          <a:solidFill>
            <a:schemeClr val="tx1"/>
          </a:solidFill>
          <a:latin typeface="+mn-lt"/>
          <a:ea typeface="+mn-ea"/>
          <a:cs typeface="+mn-cs"/>
        </a:defRPr>
      </a:lvl7pPr>
      <a:lvl8pPr marL="3329480" algn="l" defTabSz="951280" rtl="0" eaLnBrk="1" latinLnBrk="0" hangingPunct="1">
        <a:defRPr sz="1836" kern="1200">
          <a:solidFill>
            <a:schemeClr val="tx1"/>
          </a:solidFill>
          <a:latin typeface="+mn-lt"/>
          <a:ea typeface="+mn-ea"/>
          <a:cs typeface="+mn-cs"/>
        </a:defRPr>
      </a:lvl8pPr>
      <a:lvl9pPr marL="3805120" algn="l" defTabSz="951280" rtl="0" eaLnBrk="1" latinLnBrk="0" hangingPunct="1">
        <a:defRPr sz="1836"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jp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7.jp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microsoft.com/office/2007/relationships/hdphoto" Target="../media/hdphoto3.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284AE4D-E51E-4C9F-A41A-72AAF1BA9C77}"/>
              </a:ext>
            </a:extLst>
          </p:cNvPr>
          <p:cNvSpPr>
            <a:spLocks noGrp="1"/>
          </p:cNvSpPr>
          <p:nvPr>
            <p:ph type="body" sz="quarter" idx="12"/>
          </p:nvPr>
        </p:nvSpPr>
        <p:spPr>
          <a:xfrm>
            <a:off x="1193902" y="4250739"/>
            <a:ext cx="5024336" cy="313904"/>
          </a:xfrm>
        </p:spPr>
        <p:txBody>
          <a:bodyPr/>
          <a:lstStyle/>
          <a:p>
            <a:r>
              <a:rPr lang="en-US" dirty="0"/>
              <a:t>Jason Weber, Distinguished Engineer</a:t>
            </a:r>
          </a:p>
        </p:txBody>
      </p:sp>
      <p:sp>
        <p:nvSpPr>
          <p:cNvPr id="3" name="Title 2">
            <a:extLst>
              <a:ext uri="{FF2B5EF4-FFF2-40B4-BE49-F238E27FC236}">
                <a16:creationId xmlns:a16="http://schemas.microsoft.com/office/drawing/2014/main" id="{DFB5294C-762C-4713-8CD2-E347DA3D214E}"/>
              </a:ext>
            </a:extLst>
          </p:cNvPr>
          <p:cNvSpPr>
            <a:spLocks noGrp="1"/>
          </p:cNvSpPr>
          <p:nvPr>
            <p:ph type="title"/>
          </p:nvPr>
        </p:nvSpPr>
        <p:spPr>
          <a:xfrm>
            <a:off x="1194582" y="3699550"/>
            <a:ext cx="6292068" cy="1130181"/>
          </a:xfrm>
        </p:spPr>
        <p:txBody>
          <a:bodyPr/>
          <a:lstStyle/>
          <a:p>
            <a:r>
              <a:rPr lang="en-US" dirty="0"/>
              <a:t>Microsoft Threat Protection</a:t>
            </a:r>
          </a:p>
        </p:txBody>
      </p:sp>
    </p:spTree>
    <p:extLst>
      <p:ext uri="{BB962C8B-B14F-4D97-AF65-F5344CB8AC3E}">
        <p14:creationId xmlns:p14="http://schemas.microsoft.com/office/powerpoint/2010/main" val="1871319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amp;S oval">
            <a:extLst>
              <a:ext uri="{FF2B5EF4-FFF2-40B4-BE49-F238E27FC236}">
                <a16:creationId xmlns:a16="http://schemas.microsoft.com/office/drawing/2014/main" id="{2F724177-0642-4EE5-BC8D-E651544A35B1}"/>
              </a:ext>
            </a:extLst>
          </p:cNvPr>
          <p:cNvSpPr>
            <a:spLocks noChangeAspect="1"/>
          </p:cNvSpPr>
          <p:nvPr/>
        </p:nvSpPr>
        <p:spPr bwMode="auto">
          <a:xfrm>
            <a:off x="4356463" y="1844130"/>
            <a:ext cx="3702088" cy="3702087"/>
          </a:xfrm>
          <a:prstGeom prst="ellipse">
            <a:avLst/>
          </a:prstGeom>
          <a:noFill/>
          <a:ln w="254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t" anchorCtr="0" forceAA="0" compatLnSpc="1">
            <a:prstTxWarp prst="textNoShape">
              <a:avLst/>
            </a:prstTxWarp>
            <a:noAutofit/>
          </a:bodyPr>
          <a:lstStyle/>
          <a:p>
            <a:pPr marL="0" marR="0" lvl="0" indent="0" algn="ctr" defTabSz="932293" rtl="0" eaLnBrk="1" fontAlgn="base" latinLnBrk="0" hangingPunct="1">
              <a:lnSpc>
                <a:spcPct val="9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Semilight"/>
              <a:ea typeface="+mn-ea"/>
              <a:cs typeface="Segoe UI" pitchFamily="34" charset="0"/>
            </a:endParaRPr>
          </a:p>
        </p:txBody>
      </p:sp>
      <p:sp>
        <p:nvSpPr>
          <p:cNvPr id="52" name="Trust &amp; Security">
            <a:extLst>
              <a:ext uri="{FF2B5EF4-FFF2-40B4-BE49-F238E27FC236}">
                <a16:creationId xmlns:a16="http://schemas.microsoft.com/office/drawing/2014/main" id="{90AB6D6D-84CF-4187-AC47-6D5C01DD7671}"/>
              </a:ext>
            </a:extLst>
          </p:cNvPr>
          <p:cNvSpPr/>
          <p:nvPr/>
        </p:nvSpPr>
        <p:spPr>
          <a:xfrm>
            <a:off x="5279757" y="3279675"/>
            <a:ext cx="1855500" cy="830997"/>
          </a:xfrm>
          <a:prstGeom prst="rect">
            <a:avLst/>
          </a:prstGeom>
        </p:spPr>
        <p:txBody>
          <a:bodyPr wrap="square" lIns="0" tIns="0" rIns="0" bIns="0" anchor="ctr">
            <a:spAutoFit/>
          </a:bodyPr>
          <a:lstStyle/>
          <a:p>
            <a:pPr marL="0" marR="0" lvl="0" indent="0" algn="ctr" defTabSz="855937"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a:ln>
                  <a:noFill/>
                </a:ln>
                <a:solidFill>
                  <a:schemeClr val="bg1"/>
                </a:solidFill>
                <a:effectLst/>
                <a:uLnTx/>
                <a:uFillTx/>
                <a:latin typeface="Segoe UI" panose="020B0502040204020203" pitchFamily="34" charset="0"/>
                <a:ea typeface="Times New Roman" panose="02020603050405020304" pitchFamily="18" charset="0"/>
                <a:cs typeface="Segoe UI" panose="020B0502040204020203" pitchFamily="34" charset="0"/>
              </a:rPr>
              <a:t>Microsoft Security</a:t>
            </a:r>
            <a:endParaRPr kumimoji="0" lang="en-US" sz="3000" b="0" i="0" u="none" strike="noStrike" kern="1200" cap="none" spc="0" normalizeH="0" baseline="0" noProof="0">
              <a:ln>
                <a:noFill/>
              </a:ln>
              <a:solidFill>
                <a:schemeClr val="bg1"/>
              </a:solidFill>
              <a:effectLst/>
              <a:uLnTx/>
              <a:uFillTx/>
              <a:latin typeface="Segoe UI" panose="020B0502040204020203" pitchFamily="34" charset="0"/>
              <a:cs typeface="Segoe UI" panose="020B0502040204020203" pitchFamily="34" charset="0"/>
            </a:endParaRPr>
          </a:p>
        </p:txBody>
      </p:sp>
      <p:sp>
        <p:nvSpPr>
          <p:cNvPr id="24" name="Rectangle 23">
            <a:extLst>
              <a:ext uri="{FF2B5EF4-FFF2-40B4-BE49-F238E27FC236}">
                <a16:creationId xmlns:a16="http://schemas.microsoft.com/office/drawing/2014/main" id="{E6BEB870-1B27-4CA8-8034-BF41A2491D9B}"/>
              </a:ext>
            </a:extLst>
          </p:cNvPr>
          <p:cNvSpPr>
            <a:spLocks/>
          </p:cNvSpPr>
          <p:nvPr/>
        </p:nvSpPr>
        <p:spPr bwMode="auto">
          <a:xfrm>
            <a:off x="7160789" y="5343196"/>
            <a:ext cx="1445909" cy="578347"/>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149217" rIns="0" bIns="149217" numCol="1" spcCol="0" rtlCol="0" fromWordArt="0" anchor="t" anchorCtr="0" forceAA="0" compatLnSpc="1">
            <a:prstTxWarp prst="textNoShape">
              <a:avLst/>
            </a:prstTxWarp>
            <a:spAutoFit/>
          </a:bodyPr>
          <a:lstStyle/>
          <a:p>
            <a:pPr marL="0" marR="0" lvl="0" indent="0" algn="ctr" defTabSz="85593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Partnerships</a:t>
            </a:r>
          </a:p>
        </p:txBody>
      </p:sp>
      <p:sp>
        <p:nvSpPr>
          <p:cNvPr id="25" name="Rectangle 24">
            <a:extLst>
              <a:ext uri="{FF2B5EF4-FFF2-40B4-BE49-F238E27FC236}">
                <a16:creationId xmlns:a16="http://schemas.microsoft.com/office/drawing/2014/main" id="{AC15F368-E697-4BA3-AA92-CFE64600B0AB}"/>
              </a:ext>
            </a:extLst>
          </p:cNvPr>
          <p:cNvSpPr>
            <a:spLocks/>
          </p:cNvSpPr>
          <p:nvPr/>
        </p:nvSpPr>
        <p:spPr bwMode="auto">
          <a:xfrm>
            <a:off x="3879234" y="5343196"/>
            <a:ext cx="1329595" cy="578347"/>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149217" rIns="0" bIns="149217" numCol="1" spcCol="0" rtlCol="0" fromWordArt="0" anchor="t" anchorCtr="0" forceAA="0" compatLnSpc="1">
            <a:prstTxWarp prst="textNoShape">
              <a:avLst/>
            </a:prstTxWarp>
            <a:spAutoFit/>
          </a:bodyPr>
          <a:lstStyle/>
          <a:p>
            <a:pPr marL="0" marR="0" lvl="0" indent="0" algn="ctr" defTabSz="85593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Technology</a:t>
            </a:r>
          </a:p>
        </p:txBody>
      </p:sp>
      <p:sp>
        <p:nvSpPr>
          <p:cNvPr id="26" name="Rectangle 25">
            <a:extLst>
              <a:ext uri="{FF2B5EF4-FFF2-40B4-BE49-F238E27FC236}">
                <a16:creationId xmlns:a16="http://schemas.microsoft.com/office/drawing/2014/main" id="{D31EB8F1-40A6-4C00-9292-9FBF92F6F12F}"/>
              </a:ext>
            </a:extLst>
          </p:cNvPr>
          <p:cNvSpPr>
            <a:spLocks/>
          </p:cNvSpPr>
          <p:nvPr/>
        </p:nvSpPr>
        <p:spPr bwMode="auto">
          <a:xfrm>
            <a:off x="5574632" y="557709"/>
            <a:ext cx="1287211" cy="578347"/>
          </a:xfrm>
          <a:prstGeom prst="rect">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none" lIns="0" tIns="149217" rIns="0" bIns="149217" numCol="1" spcCol="0" rtlCol="0" fromWordArt="0" anchor="b" anchorCtr="0" forceAA="0" compatLnSpc="1">
            <a:prstTxWarp prst="textNoShape">
              <a:avLst/>
            </a:prstTxWarp>
            <a:spAutoFit/>
          </a:bodyPr>
          <a:lstStyle/>
          <a:p>
            <a:pPr marL="0" marR="0" lvl="0" indent="0" algn="ctr" defTabSz="855937"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bg1"/>
                </a:solidFill>
                <a:effectLst/>
                <a:uLnTx/>
                <a:uFillTx/>
                <a:latin typeface="Segoe UI Semibold"/>
                <a:ea typeface="+mn-ea"/>
                <a:cs typeface="+mn-cs"/>
              </a:rPr>
              <a:t>Operations</a:t>
            </a:r>
          </a:p>
        </p:txBody>
      </p:sp>
      <p:grpSp>
        <p:nvGrpSpPr>
          <p:cNvPr id="138" name="Group 1">
            <a:extLst>
              <a:ext uri="{FF2B5EF4-FFF2-40B4-BE49-F238E27FC236}">
                <a16:creationId xmlns:a16="http://schemas.microsoft.com/office/drawing/2014/main" id="{49E12B93-47DF-450D-9514-ED3033C5EC9F}"/>
              </a:ext>
            </a:extLst>
          </p:cNvPr>
          <p:cNvGrpSpPr>
            <a:grpSpLocks noChangeAspect="1"/>
          </p:cNvGrpSpPr>
          <p:nvPr/>
        </p:nvGrpSpPr>
        <p:grpSpPr>
          <a:xfrm>
            <a:off x="7261875" y="4092528"/>
            <a:ext cx="1231036" cy="1231036"/>
            <a:chOff x="3491934" y="3980754"/>
            <a:chExt cx="824835" cy="824835"/>
          </a:xfrm>
        </p:grpSpPr>
        <p:sp useBgFill="1">
          <p:nvSpPr>
            <p:cNvPr id="139" name="Oval 2">
              <a:extLst>
                <a:ext uri="{FF2B5EF4-FFF2-40B4-BE49-F238E27FC236}">
                  <a16:creationId xmlns:a16="http://schemas.microsoft.com/office/drawing/2014/main" id="{CB4FBA1B-E581-4CC8-A55B-871DF70D61D3}"/>
                </a:ext>
              </a:extLst>
            </p:cNvPr>
            <p:cNvSpPr/>
            <p:nvPr/>
          </p:nvSpPr>
          <p:spPr bwMode="auto">
            <a:xfrm>
              <a:off x="3491934" y="3980754"/>
              <a:ext cx="824835" cy="824835"/>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3657" rIns="0" bIns="43657" numCol="1" rtlCol="0" anchor="ctr" anchorCtr="0" compatLnSpc="1">
              <a:prstTxWarp prst="textNoShape">
                <a:avLst/>
              </a:prstTxWarp>
            </a:bodyPr>
            <a:lstStyle/>
            <a:p>
              <a:pPr marL="0" marR="0" lvl="0" indent="0" algn="ctr" defTabSz="872854" rtl="0" eaLnBrk="1" fontAlgn="base" latinLnBrk="0" hangingPunct="1">
                <a:lnSpc>
                  <a:spcPct val="100000"/>
                </a:lnSpc>
                <a:spcBef>
                  <a:spcPct val="0"/>
                </a:spcBef>
                <a:spcAft>
                  <a:spcPct val="0"/>
                </a:spcAft>
                <a:buClrTx/>
                <a:buSzTx/>
                <a:buFontTx/>
                <a:buNone/>
                <a:tabLst/>
                <a:defRPr/>
              </a:pPr>
              <a:endParaRPr kumimoji="0" lang="en-US" sz="1497" b="0" i="0" u="none" strike="noStrike" kern="1200" cap="none" spc="0" normalizeH="0" baseline="0" noProof="0">
                <a:ln>
                  <a:noFill/>
                </a:ln>
                <a:solidFill>
                  <a:schemeClr val="bg1"/>
                </a:solidFill>
                <a:effectLst/>
                <a:uLnTx/>
                <a:uFillTx/>
                <a:latin typeface="Segoe UI"/>
                <a:ea typeface="+mn-ea"/>
                <a:cs typeface="+mn-cs"/>
              </a:endParaRPr>
            </a:p>
          </p:txBody>
        </p:sp>
        <p:grpSp>
          <p:nvGrpSpPr>
            <p:cNvPr id="140" name="Group 3">
              <a:extLst>
                <a:ext uri="{FF2B5EF4-FFF2-40B4-BE49-F238E27FC236}">
                  <a16:creationId xmlns:a16="http://schemas.microsoft.com/office/drawing/2014/main" id="{50A158D8-5857-4231-AE0E-4BEB1921540A}"/>
                </a:ext>
              </a:extLst>
            </p:cNvPr>
            <p:cNvGrpSpPr/>
            <p:nvPr/>
          </p:nvGrpSpPr>
          <p:grpSpPr>
            <a:xfrm>
              <a:off x="3524774" y="4013592"/>
              <a:ext cx="761949" cy="761947"/>
              <a:chOff x="7123840" y="4156686"/>
              <a:chExt cx="1115570" cy="1115568"/>
            </a:xfrm>
          </p:grpSpPr>
          <p:sp>
            <p:nvSpPr>
              <p:cNvPr id="144" name="Oval 5">
                <a:extLst>
                  <a:ext uri="{FF2B5EF4-FFF2-40B4-BE49-F238E27FC236}">
                    <a16:creationId xmlns:a16="http://schemas.microsoft.com/office/drawing/2014/main" id="{C77543C3-7602-4B39-82EC-B5D54E7623B3}"/>
                  </a:ext>
                </a:extLst>
              </p:cNvPr>
              <p:cNvSpPr/>
              <p:nvPr/>
            </p:nvSpPr>
            <p:spPr bwMode="auto">
              <a:xfrm>
                <a:off x="7123840" y="4156686"/>
                <a:ext cx="1115570" cy="1115568"/>
              </a:xfrm>
              <a:prstGeom prst="ellipse">
                <a:avLst/>
              </a:prstGeom>
              <a:solidFill>
                <a:schemeClr val="bg1"/>
              </a:solid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pic>
            <p:nvPicPr>
              <p:cNvPr id="143" name="Graphic 142">
                <a:extLst>
                  <a:ext uri="{FF2B5EF4-FFF2-40B4-BE49-F238E27FC236}">
                    <a16:creationId xmlns:a16="http://schemas.microsoft.com/office/drawing/2014/main" id="{378837AD-3A31-4893-9F13-79299A04D45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13046" y="4453870"/>
                <a:ext cx="537154" cy="521200"/>
              </a:xfrm>
              <a:prstGeom prst="rect">
                <a:avLst/>
              </a:prstGeom>
            </p:spPr>
          </p:pic>
        </p:grpSp>
        <p:sp>
          <p:nvSpPr>
            <p:cNvPr id="141" name="Oval 102">
              <a:extLst>
                <a:ext uri="{FF2B5EF4-FFF2-40B4-BE49-F238E27FC236}">
                  <a16:creationId xmlns:a16="http://schemas.microsoft.com/office/drawing/2014/main" id="{A442C426-C744-4367-B895-392E04B2EC27}"/>
                </a:ext>
              </a:extLst>
            </p:cNvPr>
            <p:cNvSpPr>
              <a:spLocks noChangeArrowheads="1"/>
            </p:cNvSpPr>
            <p:nvPr/>
          </p:nvSpPr>
          <p:spPr bwMode="auto">
            <a:xfrm>
              <a:off x="3524774" y="4013592"/>
              <a:ext cx="761946" cy="761947"/>
            </a:xfrm>
            <a:prstGeom prst="ellipse">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de-DE"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grpSp>
        <p:nvGrpSpPr>
          <p:cNvPr id="209" name="Group 208">
            <a:extLst>
              <a:ext uri="{FF2B5EF4-FFF2-40B4-BE49-F238E27FC236}">
                <a16:creationId xmlns:a16="http://schemas.microsoft.com/office/drawing/2014/main" id="{4DE56BA5-CE1C-43CB-A4A8-7802710D5551}"/>
              </a:ext>
            </a:extLst>
          </p:cNvPr>
          <p:cNvGrpSpPr>
            <a:grpSpLocks noChangeAspect="1"/>
          </p:cNvGrpSpPr>
          <p:nvPr/>
        </p:nvGrpSpPr>
        <p:grpSpPr>
          <a:xfrm>
            <a:off x="3928513" y="4092528"/>
            <a:ext cx="1231036" cy="1231036"/>
            <a:chOff x="3857906" y="4109242"/>
            <a:chExt cx="1207008" cy="1207008"/>
          </a:xfrm>
        </p:grpSpPr>
        <p:sp useBgFill="1">
          <p:nvSpPr>
            <p:cNvPr id="160" name="Oval 159">
              <a:extLst>
                <a:ext uri="{FF2B5EF4-FFF2-40B4-BE49-F238E27FC236}">
                  <a16:creationId xmlns:a16="http://schemas.microsoft.com/office/drawing/2014/main" id="{71FBE9F2-B5E7-4A59-8418-614C30240427}"/>
                </a:ext>
              </a:extLst>
            </p:cNvPr>
            <p:cNvSpPr/>
            <p:nvPr/>
          </p:nvSpPr>
          <p:spPr bwMode="auto">
            <a:xfrm>
              <a:off x="3857906" y="4109242"/>
              <a:ext cx="1207008" cy="1207008"/>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3657" rIns="0" bIns="43657" numCol="1" rtlCol="0" anchor="ctr" anchorCtr="0" compatLnSpc="1">
              <a:prstTxWarp prst="textNoShape">
                <a:avLst/>
              </a:prstTxWarp>
            </a:bodyPr>
            <a:lstStyle/>
            <a:p>
              <a:pPr marL="0" marR="0" lvl="0" indent="0" algn="ctr" defTabSz="872854" rtl="0" eaLnBrk="1" fontAlgn="base" latinLnBrk="0" hangingPunct="1">
                <a:lnSpc>
                  <a:spcPct val="100000"/>
                </a:lnSpc>
                <a:spcBef>
                  <a:spcPct val="0"/>
                </a:spcBef>
                <a:spcAft>
                  <a:spcPct val="0"/>
                </a:spcAft>
                <a:buClrTx/>
                <a:buSzTx/>
                <a:buFontTx/>
                <a:buNone/>
                <a:tabLst/>
                <a:defRPr/>
              </a:pPr>
              <a:endParaRPr kumimoji="0" lang="en-US" sz="1497" b="0" i="0" u="none" strike="noStrike" kern="1200" cap="none" spc="0" normalizeH="0" baseline="0" noProof="0">
                <a:ln>
                  <a:noFill/>
                </a:ln>
                <a:solidFill>
                  <a:schemeClr val="bg1"/>
                </a:solidFill>
                <a:effectLst/>
                <a:uLnTx/>
                <a:uFillTx/>
                <a:latin typeface="Segoe UI"/>
                <a:ea typeface="+mn-ea"/>
                <a:cs typeface="+mn-cs"/>
              </a:endParaRPr>
            </a:p>
          </p:txBody>
        </p:sp>
        <p:sp>
          <p:nvSpPr>
            <p:cNvPr id="162" name="Oval 161">
              <a:extLst>
                <a:ext uri="{FF2B5EF4-FFF2-40B4-BE49-F238E27FC236}">
                  <a16:creationId xmlns:a16="http://schemas.microsoft.com/office/drawing/2014/main" id="{81907EBC-3B7C-4081-A4C0-BFDD4B663643}"/>
                </a:ext>
              </a:extLst>
            </p:cNvPr>
            <p:cNvSpPr/>
            <p:nvPr/>
          </p:nvSpPr>
          <p:spPr bwMode="auto">
            <a:xfrm>
              <a:off x="3903918" y="4155255"/>
              <a:ext cx="1114985" cy="1114982"/>
            </a:xfrm>
            <a:prstGeom prst="ellipse">
              <a:avLst/>
            </a:prstGeom>
            <a:solidFill>
              <a:schemeClr val="bg1"/>
            </a:solid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169" name="Group 168">
              <a:extLst>
                <a:ext uri="{FF2B5EF4-FFF2-40B4-BE49-F238E27FC236}">
                  <a16:creationId xmlns:a16="http://schemas.microsoft.com/office/drawing/2014/main" id="{103649B7-33DF-4F38-91C8-FBEB3DEF52B9}"/>
                </a:ext>
              </a:extLst>
            </p:cNvPr>
            <p:cNvGrpSpPr/>
            <p:nvPr/>
          </p:nvGrpSpPr>
          <p:grpSpPr>
            <a:xfrm>
              <a:off x="4228352" y="4464845"/>
              <a:ext cx="466118" cy="533904"/>
              <a:chOff x="2218709" y="3161224"/>
              <a:chExt cx="486465" cy="557213"/>
            </a:xfrm>
          </p:grpSpPr>
          <p:sp>
            <p:nvSpPr>
              <p:cNvPr id="165" name="Freeform: Shape 164">
                <a:extLst>
                  <a:ext uri="{FF2B5EF4-FFF2-40B4-BE49-F238E27FC236}">
                    <a16:creationId xmlns:a16="http://schemas.microsoft.com/office/drawing/2014/main" id="{E157B867-B508-4AF3-958C-02F8C1B63650}"/>
                  </a:ext>
                </a:extLst>
              </p:cNvPr>
              <p:cNvSpPr/>
              <p:nvPr/>
            </p:nvSpPr>
            <p:spPr>
              <a:xfrm>
                <a:off x="2392353" y="3161224"/>
                <a:ext cx="312821" cy="557213"/>
              </a:xfrm>
              <a:custGeom>
                <a:avLst/>
                <a:gdLst>
                  <a:gd name="connsiteX0" fmla="*/ 267768 w 312821"/>
                  <a:gd name="connsiteY0" fmla="*/ 79097 h 557213"/>
                  <a:gd name="connsiteX1" fmla="*/ 106469 w 312821"/>
                  <a:gd name="connsiteY1" fmla="*/ 1870 h 557213"/>
                  <a:gd name="connsiteX2" fmla="*/ 68344 w 312821"/>
                  <a:gd name="connsiteY2" fmla="*/ 1870 h 557213"/>
                  <a:gd name="connsiteX3" fmla="*/ 1870 w 312821"/>
                  <a:gd name="connsiteY3" fmla="*/ 276566 h 557213"/>
                  <a:gd name="connsiteX4" fmla="*/ 68344 w 312821"/>
                  <a:gd name="connsiteY4" fmla="*/ 558594 h 557213"/>
                  <a:gd name="connsiteX5" fmla="*/ 313224 w 312821"/>
                  <a:gd name="connsiteY5" fmla="*/ 236486 h 557213"/>
                  <a:gd name="connsiteX6" fmla="*/ 313224 w 312821"/>
                  <a:gd name="connsiteY6" fmla="*/ 79097 h 557213"/>
                  <a:gd name="connsiteX7" fmla="*/ 267768 w 312821"/>
                  <a:gd name="connsiteY7" fmla="*/ 79097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821" h="557213">
                    <a:moveTo>
                      <a:pt x="267768" y="79097"/>
                    </a:moveTo>
                    <a:cubicBezTo>
                      <a:pt x="205203" y="79097"/>
                      <a:pt x="145572" y="50748"/>
                      <a:pt x="106469" y="1870"/>
                    </a:cubicBezTo>
                    <a:lnTo>
                      <a:pt x="68344" y="1870"/>
                    </a:lnTo>
                    <a:lnTo>
                      <a:pt x="1870" y="276566"/>
                    </a:lnTo>
                    <a:lnTo>
                      <a:pt x="68344" y="558594"/>
                    </a:lnTo>
                    <a:cubicBezTo>
                      <a:pt x="156325" y="521935"/>
                      <a:pt x="313224" y="419779"/>
                      <a:pt x="313224" y="236486"/>
                    </a:cubicBezTo>
                    <a:cubicBezTo>
                      <a:pt x="313224" y="112823"/>
                      <a:pt x="313224" y="79097"/>
                      <a:pt x="313224" y="79097"/>
                    </a:cubicBezTo>
                    <a:lnTo>
                      <a:pt x="267768" y="79097"/>
                    </a:lnTo>
                    <a:close/>
                  </a:path>
                </a:pathLst>
              </a:custGeom>
              <a:solidFill>
                <a:srgbClr val="0064B5"/>
              </a:solidFill>
              <a:ln w="4858"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166" name="Freeform: Shape 165">
                <a:extLst>
                  <a:ext uri="{FF2B5EF4-FFF2-40B4-BE49-F238E27FC236}">
                    <a16:creationId xmlns:a16="http://schemas.microsoft.com/office/drawing/2014/main" id="{13EC1990-C944-49C6-BF7B-C37CC7ABF1C5}"/>
                  </a:ext>
                </a:extLst>
              </p:cNvPr>
              <p:cNvSpPr/>
              <p:nvPr/>
            </p:nvSpPr>
            <p:spPr>
              <a:xfrm>
                <a:off x="2218709" y="3161224"/>
                <a:ext cx="244392" cy="557213"/>
              </a:xfrm>
              <a:custGeom>
                <a:avLst/>
                <a:gdLst>
                  <a:gd name="connsiteX0" fmla="*/ 208625 w 244391"/>
                  <a:gd name="connsiteY0" fmla="*/ 1870 h 557213"/>
                  <a:gd name="connsiteX1" fmla="*/ 47326 w 244391"/>
                  <a:gd name="connsiteY1" fmla="*/ 79097 h 557213"/>
                  <a:gd name="connsiteX2" fmla="*/ 1870 w 244391"/>
                  <a:gd name="connsiteY2" fmla="*/ 79097 h 557213"/>
                  <a:gd name="connsiteX3" fmla="*/ 1870 w 244391"/>
                  <a:gd name="connsiteY3" fmla="*/ 236486 h 557213"/>
                  <a:gd name="connsiteX4" fmla="*/ 246750 w 244391"/>
                  <a:gd name="connsiteY4" fmla="*/ 558594 h 557213"/>
                  <a:gd name="connsiteX5" fmla="*/ 246750 w 244391"/>
                  <a:gd name="connsiteY5" fmla="*/ 1870 h 557213"/>
                  <a:gd name="connsiteX6" fmla="*/ 208625 w 244391"/>
                  <a:gd name="connsiteY6" fmla="*/ 1870 h 557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391" h="557213">
                    <a:moveTo>
                      <a:pt x="208625" y="1870"/>
                    </a:moveTo>
                    <a:cubicBezTo>
                      <a:pt x="169522" y="50748"/>
                      <a:pt x="109891" y="79097"/>
                      <a:pt x="47326" y="79097"/>
                    </a:cubicBezTo>
                    <a:lnTo>
                      <a:pt x="1870" y="79097"/>
                    </a:lnTo>
                    <a:cubicBezTo>
                      <a:pt x="1870" y="79097"/>
                      <a:pt x="1870" y="112823"/>
                      <a:pt x="1870" y="236486"/>
                    </a:cubicBezTo>
                    <a:cubicBezTo>
                      <a:pt x="1870" y="419779"/>
                      <a:pt x="158769" y="521935"/>
                      <a:pt x="246750" y="558594"/>
                    </a:cubicBezTo>
                    <a:lnTo>
                      <a:pt x="246750" y="1870"/>
                    </a:lnTo>
                    <a:lnTo>
                      <a:pt x="208625" y="1870"/>
                    </a:lnTo>
                    <a:close/>
                  </a:path>
                </a:pathLst>
              </a:custGeom>
              <a:solidFill>
                <a:srgbClr val="0078D7"/>
              </a:solidFill>
              <a:ln w="4858"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167" name="Freeform: Shape 166">
                <a:extLst>
                  <a:ext uri="{FF2B5EF4-FFF2-40B4-BE49-F238E27FC236}">
                    <a16:creationId xmlns:a16="http://schemas.microsoft.com/office/drawing/2014/main" id="{CAE59549-4309-419D-8EF1-4D9A223963EC}"/>
                  </a:ext>
                </a:extLst>
              </p:cNvPr>
              <p:cNvSpPr/>
              <p:nvPr/>
            </p:nvSpPr>
            <p:spPr>
              <a:xfrm>
                <a:off x="2287628" y="3242851"/>
                <a:ext cx="386139" cy="371475"/>
              </a:xfrm>
              <a:custGeom>
                <a:avLst/>
                <a:gdLst>
                  <a:gd name="connsiteX0" fmla="*/ 330821 w 386138"/>
                  <a:gd name="connsiteY0" fmla="*/ 73721 h 371475"/>
                  <a:gd name="connsiteX1" fmla="*/ 277054 w 386138"/>
                  <a:gd name="connsiteY1" fmla="*/ 127487 h 371475"/>
                  <a:gd name="connsiteX2" fmla="*/ 283897 w 386138"/>
                  <a:gd name="connsiteY2" fmla="*/ 153881 h 371475"/>
                  <a:gd name="connsiteX3" fmla="*/ 233553 w 386138"/>
                  <a:gd name="connsiteY3" fmla="*/ 204226 h 371475"/>
                  <a:gd name="connsiteX4" fmla="*/ 104514 w 386138"/>
                  <a:gd name="connsiteY4" fmla="*/ 204226 h 371475"/>
                  <a:gd name="connsiteX5" fmla="*/ 104514 w 386138"/>
                  <a:gd name="connsiteY5" fmla="*/ 149482 h 371475"/>
                  <a:gd name="connsiteX6" fmla="*/ 151437 w 386138"/>
                  <a:gd name="connsiteY6" fmla="*/ 102559 h 371475"/>
                  <a:gd name="connsiteX7" fmla="*/ 177831 w 386138"/>
                  <a:gd name="connsiteY7" fmla="*/ 109402 h 371475"/>
                  <a:gd name="connsiteX8" fmla="*/ 231598 w 386138"/>
                  <a:gd name="connsiteY8" fmla="*/ 55636 h 371475"/>
                  <a:gd name="connsiteX9" fmla="*/ 177831 w 386138"/>
                  <a:gd name="connsiteY9" fmla="*/ 1870 h 371475"/>
                  <a:gd name="connsiteX10" fmla="*/ 124065 w 386138"/>
                  <a:gd name="connsiteY10" fmla="*/ 55636 h 371475"/>
                  <a:gd name="connsiteX11" fmla="*/ 130908 w 386138"/>
                  <a:gd name="connsiteY11" fmla="*/ 82030 h 371475"/>
                  <a:gd name="connsiteX12" fmla="*/ 75187 w 386138"/>
                  <a:gd name="connsiteY12" fmla="*/ 137751 h 371475"/>
                  <a:gd name="connsiteX13" fmla="*/ 75187 w 386138"/>
                  <a:gd name="connsiteY13" fmla="*/ 274611 h 371475"/>
                  <a:gd name="connsiteX14" fmla="*/ 1870 w 386138"/>
                  <a:gd name="connsiteY14" fmla="*/ 347928 h 371475"/>
                  <a:gd name="connsiteX15" fmla="*/ 20932 w 386138"/>
                  <a:gd name="connsiteY15" fmla="*/ 369923 h 371475"/>
                  <a:gd name="connsiteX16" fmla="*/ 104025 w 386138"/>
                  <a:gd name="connsiteY16" fmla="*/ 286830 h 371475"/>
                  <a:gd name="connsiteX17" fmla="*/ 104025 w 386138"/>
                  <a:gd name="connsiteY17" fmla="*/ 233553 h 371475"/>
                  <a:gd name="connsiteX18" fmla="*/ 245772 w 386138"/>
                  <a:gd name="connsiteY18" fmla="*/ 233553 h 371475"/>
                  <a:gd name="connsiteX19" fmla="*/ 304426 w 386138"/>
                  <a:gd name="connsiteY19" fmla="*/ 174410 h 371475"/>
                  <a:gd name="connsiteX20" fmla="*/ 330821 w 386138"/>
                  <a:gd name="connsiteY20" fmla="*/ 181253 h 371475"/>
                  <a:gd name="connsiteX21" fmla="*/ 384587 w 386138"/>
                  <a:gd name="connsiteY21" fmla="*/ 127487 h 371475"/>
                  <a:gd name="connsiteX22" fmla="*/ 330821 w 386138"/>
                  <a:gd name="connsiteY22" fmla="*/ 73721 h 371475"/>
                  <a:gd name="connsiteX23" fmla="*/ 177831 w 386138"/>
                  <a:gd name="connsiteY23" fmla="*/ 31197 h 371475"/>
                  <a:gd name="connsiteX24" fmla="*/ 202271 w 386138"/>
                  <a:gd name="connsiteY24" fmla="*/ 55636 h 371475"/>
                  <a:gd name="connsiteX25" fmla="*/ 177831 w 386138"/>
                  <a:gd name="connsiteY25" fmla="*/ 80075 h 371475"/>
                  <a:gd name="connsiteX26" fmla="*/ 153392 w 386138"/>
                  <a:gd name="connsiteY26" fmla="*/ 55636 h 371475"/>
                  <a:gd name="connsiteX27" fmla="*/ 177831 w 386138"/>
                  <a:gd name="connsiteY27" fmla="*/ 31197 h 371475"/>
                  <a:gd name="connsiteX28" fmla="*/ 330821 w 386138"/>
                  <a:gd name="connsiteY28" fmla="*/ 151926 h 371475"/>
                  <a:gd name="connsiteX29" fmla="*/ 306381 w 386138"/>
                  <a:gd name="connsiteY29" fmla="*/ 127487 h 371475"/>
                  <a:gd name="connsiteX30" fmla="*/ 330821 w 386138"/>
                  <a:gd name="connsiteY30" fmla="*/ 103048 h 371475"/>
                  <a:gd name="connsiteX31" fmla="*/ 355260 w 386138"/>
                  <a:gd name="connsiteY31" fmla="*/ 127487 h 371475"/>
                  <a:gd name="connsiteX32" fmla="*/ 330821 w 386138"/>
                  <a:gd name="connsiteY32" fmla="*/ 151926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86138" h="371475">
                    <a:moveTo>
                      <a:pt x="330821" y="73721"/>
                    </a:moveTo>
                    <a:cubicBezTo>
                      <a:pt x="301005" y="73721"/>
                      <a:pt x="277054" y="97671"/>
                      <a:pt x="277054" y="127487"/>
                    </a:cubicBezTo>
                    <a:cubicBezTo>
                      <a:pt x="277054" y="136774"/>
                      <a:pt x="279498" y="146061"/>
                      <a:pt x="283897" y="153881"/>
                    </a:cubicBezTo>
                    <a:lnTo>
                      <a:pt x="233553" y="204226"/>
                    </a:lnTo>
                    <a:lnTo>
                      <a:pt x="104514" y="204226"/>
                    </a:lnTo>
                    <a:lnTo>
                      <a:pt x="104514" y="149482"/>
                    </a:lnTo>
                    <a:lnTo>
                      <a:pt x="151437" y="102559"/>
                    </a:lnTo>
                    <a:cubicBezTo>
                      <a:pt x="159258" y="106958"/>
                      <a:pt x="168056" y="109402"/>
                      <a:pt x="177831" y="109402"/>
                    </a:cubicBezTo>
                    <a:cubicBezTo>
                      <a:pt x="207647" y="109402"/>
                      <a:pt x="231598" y="85452"/>
                      <a:pt x="231598" y="55636"/>
                    </a:cubicBezTo>
                    <a:cubicBezTo>
                      <a:pt x="231598" y="25820"/>
                      <a:pt x="207647" y="1870"/>
                      <a:pt x="177831" y="1870"/>
                    </a:cubicBezTo>
                    <a:cubicBezTo>
                      <a:pt x="148016" y="1870"/>
                      <a:pt x="124065" y="25820"/>
                      <a:pt x="124065" y="55636"/>
                    </a:cubicBezTo>
                    <a:cubicBezTo>
                      <a:pt x="124065" y="64923"/>
                      <a:pt x="126509" y="74210"/>
                      <a:pt x="130908" y="82030"/>
                    </a:cubicBezTo>
                    <a:lnTo>
                      <a:pt x="75187" y="137751"/>
                    </a:lnTo>
                    <a:lnTo>
                      <a:pt x="75187" y="274611"/>
                    </a:lnTo>
                    <a:lnTo>
                      <a:pt x="1870" y="347928"/>
                    </a:lnTo>
                    <a:cubicBezTo>
                      <a:pt x="8224" y="355749"/>
                      <a:pt x="14578" y="363080"/>
                      <a:pt x="20932" y="369923"/>
                    </a:cubicBezTo>
                    <a:lnTo>
                      <a:pt x="104025" y="286830"/>
                    </a:lnTo>
                    <a:lnTo>
                      <a:pt x="104025" y="233553"/>
                    </a:lnTo>
                    <a:lnTo>
                      <a:pt x="245772" y="233553"/>
                    </a:lnTo>
                    <a:lnTo>
                      <a:pt x="304426" y="174410"/>
                    </a:lnTo>
                    <a:cubicBezTo>
                      <a:pt x="312247" y="178809"/>
                      <a:pt x="321045" y="181253"/>
                      <a:pt x="330821" y="181253"/>
                    </a:cubicBezTo>
                    <a:cubicBezTo>
                      <a:pt x="360636" y="181253"/>
                      <a:pt x="384587" y="157303"/>
                      <a:pt x="384587" y="127487"/>
                    </a:cubicBezTo>
                    <a:cubicBezTo>
                      <a:pt x="384587" y="97671"/>
                      <a:pt x="360636" y="73721"/>
                      <a:pt x="330821" y="73721"/>
                    </a:cubicBezTo>
                    <a:close/>
                    <a:moveTo>
                      <a:pt x="177831" y="31197"/>
                    </a:moveTo>
                    <a:cubicBezTo>
                      <a:pt x="191517" y="31197"/>
                      <a:pt x="202271" y="41950"/>
                      <a:pt x="202271" y="55636"/>
                    </a:cubicBezTo>
                    <a:cubicBezTo>
                      <a:pt x="202271" y="69322"/>
                      <a:pt x="191517" y="80075"/>
                      <a:pt x="177831" y="80075"/>
                    </a:cubicBezTo>
                    <a:cubicBezTo>
                      <a:pt x="164146" y="80075"/>
                      <a:pt x="153392" y="69322"/>
                      <a:pt x="153392" y="55636"/>
                    </a:cubicBezTo>
                    <a:cubicBezTo>
                      <a:pt x="153392" y="41950"/>
                      <a:pt x="164634" y="31197"/>
                      <a:pt x="177831" y="31197"/>
                    </a:cubicBezTo>
                    <a:close/>
                    <a:moveTo>
                      <a:pt x="330821" y="151926"/>
                    </a:moveTo>
                    <a:cubicBezTo>
                      <a:pt x="317135" y="151926"/>
                      <a:pt x="306381" y="141173"/>
                      <a:pt x="306381" y="127487"/>
                    </a:cubicBezTo>
                    <a:cubicBezTo>
                      <a:pt x="306381" y="113801"/>
                      <a:pt x="317135" y="103048"/>
                      <a:pt x="330821" y="103048"/>
                    </a:cubicBezTo>
                    <a:cubicBezTo>
                      <a:pt x="344506" y="103048"/>
                      <a:pt x="355260" y="113801"/>
                      <a:pt x="355260" y="127487"/>
                    </a:cubicBezTo>
                    <a:cubicBezTo>
                      <a:pt x="355260" y="141173"/>
                      <a:pt x="344506" y="151926"/>
                      <a:pt x="330821" y="151926"/>
                    </a:cubicBezTo>
                    <a:close/>
                  </a:path>
                </a:pathLst>
              </a:custGeom>
              <a:solidFill>
                <a:srgbClr val="00BCF2"/>
              </a:solidFill>
              <a:ln w="4858"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168" name="Freeform: Shape 167">
                <a:extLst>
                  <a:ext uri="{FF2B5EF4-FFF2-40B4-BE49-F238E27FC236}">
                    <a16:creationId xmlns:a16="http://schemas.microsoft.com/office/drawing/2014/main" id="{4AC764A0-B729-4C5A-A816-09738DC04EBF}"/>
                  </a:ext>
                </a:extLst>
              </p:cNvPr>
              <p:cNvSpPr/>
              <p:nvPr/>
            </p:nvSpPr>
            <p:spPr>
              <a:xfrm>
                <a:off x="2366322" y="3532700"/>
                <a:ext cx="151523" cy="146635"/>
              </a:xfrm>
              <a:custGeom>
                <a:avLst/>
                <a:gdLst>
                  <a:gd name="connsiteX0" fmla="*/ 99137 w 151522"/>
                  <a:gd name="connsiteY0" fmla="*/ 1870 h 146635"/>
                  <a:gd name="connsiteX1" fmla="*/ 45371 w 151522"/>
                  <a:gd name="connsiteY1" fmla="*/ 55636 h 146635"/>
                  <a:gd name="connsiteX2" fmla="*/ 52214 w 151522"/>
                  <a:gd name="connsiteY2" fmla="*/ 82030 h 146635"/>
                  <a:gd name="connsiteX3" fmla="*/ 1870 w 151522"/>
                  <a:gd name="connsiteY3" fmla="*/ 132375 h 146635"/>
                  <a:gd name="connsiteX4" fmla="*/ 26309 w 151522"/>
                  <a:gd name="connsiteY4" fmla="*/ 148993 h 146635"/>
                  <a:gd name="connsiteX5" fmla="*/ 72743 w 151522"/>
                  <a:gd name="connsiteY5" fmla="*/ 102559 h 146635"/>
                  <a:gd name="connsiteX6" fmla="*/ 99137 w 151522"/>
                  <a:gd name="connsiteY6" fmla="*/ 109402 h 146635"/>
                  <a:gd name="connsiteX7" fmla="*/ 152904 w 151522"/>
                  <a:gd name="connsiteY7" fmla="*/ 55636 h 146635"/>
                  <a:gd name="connsiteX8" fmla="*/ 99137 w 151522"/>
                  <a:gd name="connsiteY8" fmla="*/ 1870 h 146635"/>
                  <a:gd name="connsiteX9" fmla="*/ 99137 w 151522"/>
                  <a:gd name="connsiteY9" fmla="*/ 80075 h 146635"/>
                  <a:gd name="connsiteX10" fmla="*/ 74698 w 151522"/>
                  <a:gd name="connsiteY10" fmla="*/ 55636 h 146635"/>
                  <a:gd name="connsiteX11" fmla="*/ 99137 w 151522"/>
                  <a:gd name="connsiteY11" fmla="*/ 31197 h 146635"/>
                  <a:gd name="connsiteX12" fmla="*/ 123577 w 151522"/>
                  <a:gd name="connsiteY12" fmla="*/ 55636 h 146635"/>
                  <a:gd name="connsiteX13" fmla="*/ 99137 w 151522"/>
                  <a:gd name="connsiteY13" fmla="*/ 80075 h 146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522" h="146635">
                    <a:moveTo>
                      <a:pt x="99137" y="1870"/>
                    </a:moveTo>
                    <a:cubicBezTo>
                      <a:pt x="69322" y="1870"/>
                      <a:pt x="45371" y="25820"/>
                      <a:pt x="45371" y="55636"/>
                    </a:cubicBezTo>
                    <a:cubicBezTo>
                      <a:pt x="45371" y="64923"/>
                      <a:pt x="47815" y="74210"/>
                      <a:pt x="52214" y="82030"/>
                    </a:cubicBezTo>
                    <a:lnTo>
                      <a:pt x="1870" y="132375"/>
                    </a:lnTo>
                    <a:cubicBezTo>
                      <a:pt x="10179" y="138240"/>
                      <a:pt x="18488" y="144106"/>
                      <a:pt x="26309" y="148993"/>
                    </a:cubicBezTo>
                    <a:lnTo>
                      <a:pt x="72743" y="102559"/>
                    </a:lnTo>
                    <a:cubicBezTo>
                      <a:pt x="80564" y="106958"/>
                      <a:pt x="89362" y="109402"/>
                      <a:pt x="99137" y="109402"/>
                    </a:cubicBezTo>
                    <a:cubicBezTo>
                      <a:pt x="128953" y="109402"/>
                      <a:pt x="152904" y="85452"/>
                      <a:pt x="152904" y="55636"/>
                    </a:cubicBezTo>
                    <a:cubicBezTo>
                      <a:pt x="152904" y="25820"/>
                      <a:pt x="128953" y="1870"/>
                      <a:pt x="99137" y="1870"/>
                    </a:cubicBezTo>
                    <a:close/>
                    <a:moveTo>
                      <a:pt x="99137" y="80075"/>
                    </a:moveTo>
                    <a:cubicBezTo>
                      <a:pt x="85451" y="80075"/>
                      <a:pt x="74698" y="69322"/>
                      <a:pt x="74698" y="55636"/>
                    </a:cubicBezTo>
                    <a:cubicBezTo>
                      <a:pt x="74698" y="41950"/>
                      <a:pt x="85451" y="31197"/>
                      <a:pt x="99137" y="31197"/>
                    </a:cubicBezTo>
                    <a:cubicBezTo>
                      <a:pt x="112823" y="31197"/>
                      <a:pt x="123577" y="41950"/>
                      <a:pt x="123577" y="55636"/>
                    </a:cubicBezTo>
                    <a:cubicBezTo>
                      <a:pt x="123577" y="69322"/>
                      <a:pt x="112823" y="80075"/>
                      <a:pt x="99137" y="80075"/>
                    </a:cubicBezTo>
                    <a:close/>
                  </a:path>
                </a:pathLst>
              </a:custGeom>
              <a:solidFill>
                <a:srgbClr val="00BCF2"/>
              </a:solidFill>
              <a:ln w="4858"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grpSp>
        <p:sp>
          <p:nvSpPr>
            <p:cNvPr id="164" name="Oval 102">
              <a:extLst>
                <a:ext uri="{FF2B5EF4-FFF2-40B4-BE49-F238E27FC236}">
                  <a16:creationId xmlns:a16="http://schemas.microsoft.com/office/drawing/2014/main" id="{CE8AAB5D-BBAE-4FD1-A7AF-BD984550FDFF}"/>
                </a:ext>
              </a:extLst>
            </p:cNvPr>
            <p:cNvSpPr>
              <a:spLocks noChangeArrowheads="1"/>
            </p:cNvSpPr>
            <p:nvPr/>
          </p:nvSpPr>
          <p:spPr bwMode="auto">
            <a:xfrm>
              <a:off x="3903919" y="4155255"/>
              <a:ext cx="1114982" cy="1114982"/>
            </a:xfrm>
            <a:prstGeom prst="ellipse">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de-DE"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grpSp>
        <p:nvGrpSpPr>
          <p:cNvPr id="210" name="Group 209">
            <a:extLst>
              <a:ext uri="{FF2B5EF4-FFF2-40B4-BE49-F238E27FC236}">
                <a16:creationId xmlns:a16="http://schemas.microsoft.com/office/drawing/2014/main" id="{5CCE8035-BEB8-4B01-87AA-74FB3B6C3869}"/>
              </a:ext>
            </a:extLst>
          </p:cNvPr>
          <p:cNvGrpSpPr>
            <a:grpSpLocks noChangeAspect="1"/>
          </p:cNvGrpSpPr>
          <p:nvPr/>
        </p:nvGrpSpPr>
        <p:grpSpPr>
          <a:xfrm>
            <a:off x="5602719" y="1341828"/>
            <a:ext cx="1231036" cy="1231036"/>
            <a:chOff x="5466464" y="1399081"/>
            <a:chExt cx="1207008" cy="1207008"/>
          </a:xfrm>
        </p:grpSpPr>
        <p:sp useBgFill="1">
          <p:nvSpPr>
            <p:cNvPr id="211" name="Oval 210">
              <a:extLst>
                <a:ext uri="{FF2B5EF4-FFF2-40B4-BE49-F238E27FC236}">
                  <a16:creationId xmlns:a16="http://schemas.microsoft.com/office/drawing/2014/main" id="{B75C368F-0EC3-42E2-A1E6-C400CA161C29}"/>
                </a:ext>
              </a:extLst>
            </p:cNvPr>
            <p:cNvSpPr/>
            <p:nvPr/>
          </p:nvSpPr>
          <p:spPr bwMode="auto">
            <a:xfrm>
              <a:off x="5466464" y="1399081"/>
              <a:ext cx="1207008" cy="1207008"/>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3657" rIns="0" bIns="43657" numCol="1" rtlCol="0" anchor="ctr" anchorCtr="0" compatLnSpc="1">
              <a:prstTxWarp prst="textNoShape">
                <a:avLst/>
              </a:prstTxWarp>
            </a:bodyPr>
            <a:lstStyle/>
            <a:p>
              <a:pPr marL="0" marR="0" lvl="0" indent="0" algn="ctr" defTabSz="872854" rtl="0" eaLnBrk="1" fontAlgn="base" latinLnBrk="0" hangingPunct="1">
                <a:lnSpc>
                  <a:spcPct val="100000"/>
                </a:lnSpc>
                <a:spcBef>
                  <a:spcPct val="0"/>
                </a:spcBef>
                <a:spcAft>
                  <a:spcPct val="0"/>
                </a:spcAft>
                <a:buClrTx/>
                <a:buSzTx/>
                <a:buFontTx/>
                <a:buNone/>
                <a:tabLst/>
                <a:defRPr/>
              </a:pPr>
              <a:endParaRPr kumimoji="0" lang="en-US" sz="1497" b="0" i="0" u="none" strike="noStrike" kern="1200" cap="none" spc="0" normalizeH="0" baseline="0" noProof="0">
                <a:ln>
                  <a:noFill/>
                </a:ln>
                <a:solidFill>
                  <a:schemeClr val="bg1"/>
                </a:solidFill>
                <a:effectLst/>
                <a:uLnTx/>
                <a:uFillTx/>
                <a:latin typeface="Segoe UI"/>
                <a:ea typeface="+mn-ea"/>
                <a:cs typeface="+mn-cs"/>
              </a:endParaRPr>
            </a:p>
          </p:txBody>
        </p:sp>
        <p:sp>
          <p:nvSpPr>
            <p:cNvPr id="212" name="Oval 211">
              <a:extLst>
                <a:ext uri="{FF2B5EF4-FFF2-40B4-BE49-F238E27FC236}">
                  <a16:creationId xmlns:a16="http://schemas.microsoft.com/office/drawing/2014/main" id="{DAC2F415-433E-49E8-9327-E5ED58B34000}"/>
                </a:ext>
              </a:extLst>
            </p:cNvPr>
            <p:cNvSpPr/>
            <p:nvPr/>
          </p:nvSpPr>
          <p:spPr bwMode="auto">
            <a:xfrm>
              <a:off x="5512476" y="1445094"/>
              <a:ext cx="1114984" cy="1114982"/>
            </a:xfrm>
            <a:prstGeom prst="ellipse">
              <a:avLst/>
            </a:prstGeom>
            <a:solidFill>
              <a:schemeClr val="bg1"/>
            </a:solidFill>
            <a:ln>
              <a:noFill/>
            </a:ln>
            <a:effectLst>
              <a:outerShdw blurRad="241300" dist="114300" dir="2700000" sx="101000" sy="101000" algn="tl" rotWithShape="0">
                <a:schemeClr val="bg1">
                  <a:lumMod val="50000"/>
                  <a:alpha val="26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214" name="Group 213">
              <a:extLst>
                <a:ext uri="{FF2B5EF4-FFF2-40B4-BE49-F238E27FC236}">
                  <a16:creationId xmlns:a16="http://schemas.microsoft.com/office/drawing/2014/main" id="{D9B41F8A-108F-4F36-A85B-BE16FCA8FB65}"/>
                </a:ext>
              </a:extLst>
            </p:cNvPr>
            <p:cNvGrpSpPr>
              <a:grpSpLocks noChangeAspect="1"/>
            </p:cNvGrpSpPr>
            <p:nvPr/>
          </p:nvGrpSpPr>
          <p:grpSpPr>
            <a:xfrm>
              <a:off x="5869360" y="1685124"/>
              <a:ext cx="401216" cy="596818"/>
              <a:chOff x="8378599" y="3288758"/>
              <a:chExt cx="781198" cy="1162051"/>
            </a:xfrm>
          </p:grpSpPr>
          <p:sp>
            <p:nvSpPr>
              <p:cNvPr id="216" name="Freeform: Shape 215">
                <a:extLst>
                  <a:ext uri="{FF2B5EF4-FFF2-40B4-BE49-F238E27FC236}">
                    <a16:creationId xmlns:a16="http://schemas.microsoft.com/office/drawing/2014/main" id="{C9D5320C-1CC8-40B9-B01B-60CCACB5B75C}"/>
                  </a:ext>
                </a:extLst>
              </p:cNvPr>
              <p:cNvSpPr/>
              <p:nvPr/>
            </p:nvSpPr>
            <p:spPr>
              <a:xfrm>
                <a:off x="8558770" y="3288758"/>
                <a:ext cx="485775" cy="590550"/>
              </a:xfrm>
              <a:custGeom>
                <a:avLst/>
                <a:gdLst>
                  <a:gd name="connsiteX0" fmla="*/ 111919 w 485775"/>
                  <a:gd name="connsiteY0" fmla="*/ 590074 h 590550"/>
                  <a:gd name="connsiteX1" fmla="*/ 7144 w 485775"/>
                  <a:gd name="connsiteY1" fmla="*/ 590074 h 590550"/>
                  <a:gd name="connsiteX2" fmla="*/ 7144 w 485775"/>
                  <a:gd name="connsiteY2" fmla="*/ 245269 h 590550"/>
                  <a:gd name="connsiteX3" fmla="*/ 245269 w 485775"/>
                  <a:gd name="connsiteY3" fmla="*/ 7144 h 590550"/>
                  <a:gd name="connsiteX4" fmla="*/ 483394 w 485775"/>
                  <a:gd name="connsiteY4" fmla="*/ 245269 h 590550"/>
                  <a:gd name="connsiteX5" fmla="*/ 483394 w 485775"/>
                  <a:gd name="connsiteY5" fmla="*/ 350996 h 590550"/>
                  <a:gd name="connsiteX6" fmla="*/ 377666 w 485775"/>
                  <a:gd name="connsiteY6" fmla="*/ 350996 h 590550"/>
                  <a:gd name="connsiteX7" fmla="*/ 377666 w 485775"/>
                  <a:gd name="connsiteY7" fmla="*/ 245269 h 590550"/>
                  <a:gd name="connsiteX8" fmla="*/ 244316 w 485775"/>
                  <a:gd name="connsiteY8" fmla="*/ 111919 h 590550"/>
                  <a:gd name="connsiteX9" fmla="*/ 110966 w 485775"/>
                  <a:gd name="connsiteY9" fmla="*/ 245269 h 590550"/>
                  <a:gd name="connsiteX10" fmla="*/ 110966 w 485775"/>
                  <a:gd name="connsiteY10" fmla="*/ 590074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775" h="590550">
                    <a:moveTo>
                      <a:pt x="111919" y="590074"/>
                    </a:moveTo>
                    <a:lnTo>
                      <a:pt x="7144" y="590074"/>
                    </a:lnTo>
                    <a:lnTo>
                      <a:pt x="7144" y="245269"/>
                    </a:lnTo>
                    <a:cubicBezTo>
                      <a:pt x="7144" y="113824"/>
                      <a:pt x="113824" y="7144"/>
                      <a:pt x="245269" y="7144"/>
                    </a:cubicBezTo>
                    <a:cubicBezTo>
                      <a:pt x="376714" y="7144"/>
                      <a:pt x="483394" y="113824"/>
                      <a:pt x="483394" y="245269"/>
                    </a:cubicBezTo>
                    <a:lnTo>
                      <a:pt x="483394" y="350996"/>
                    </a:lnTo>
                    <a:lnTo>
                      <a:pt x="377666" y="350996"/>
                    </a:lnTo>
                    <a:lnTo>
                      <a:pt x="377666" y="245269"/>
                    </a:lnTo>
                    <a:cubicBezTo>
                      <a:pt x="377666" y="171926"/>
                      <a:pt x="317659" y="111919"/>
                      <a:pt x="244316" y="111919"/>
                    </a:cubicBezTo>
                    <a:cubicBezTo>
                      <a:pt x="170974" y="111919"/>
                      <a:pt x="110966" y="171926"/>
                      <a:pt x="110966" y="245269"/>
                    </a:cubicBezTo>
                    <a:lnTo>
                      <a:pt x="110966" y="590074"/>
                    </a:lnTo>
                    <a:close/>
                  </a:path>
                </a:pathLst>
              </a:custGeom>
              <a:solidFill>
                <a:srgbClr val="0078D7"/>
              </a:solidFill>
              <a:ln w="9525"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217" name="Freeform: Shape 216">
                <a:extLst>
                  <a:ext uri="{FF2B5EF4-FFF2-40B4-BE49-F238E27FC236}">
                    <a16:creationId xmlns:a16="http://schemas.microsoft.com/office/drawing/2014/main" id="{6AAA404C-13A1-4FA1-B1E7-760E92A134AE}"/>
                  </a:ext>
                </a:extLst>
              </p:cNvPr>
              <p:cNvSpPr/>
              <p:nvPr/>
            </p:nvSpPr>
            <p:spPr>
              <a:xfrm>
                <a:off x="8378599" y="3803109"/>
                <a:ext cx="781198" cy="647700"/>
              </a:xfrm>
              <a:custGeom>
                <a:avLst/>
                <a:gdLst>
                  <a:gd name="connsiteX0" fmla="*/ 7144 w 819150"/>
                  <a:gd name="connsiteY0" fmla="*/ 7144 h 647700"/>
                  <a:gd name="connsiteX1" fmla="*/ 813911 w 819150"/>
                  <a:gd name="connsiteY1" fmla="*/ 7144 h 647700"/>
                  <a:gd name="connsiteX2" fmla="*/ 813911 w 819150"/>
                  <a:gd name="connsiteY2" fmla="*/ 645319 h 647700"/>
                  <a:gd name="connsiteX3" fmla="*/ 7144 w 819150"/>
                  <a:gd name="connsiteY3" fmla="*/ 645319 h 647700"/>
                </a:gdLst>
                <a:ahLst/>
                <a:cxnLst>
                  <a:cxn ang="0">
                    <a:pos x="connsiteX0" y="connsiteY0"/>
                  </a:cxn>
                  <a:cxn ang="0">
                    <a:pos x="connsiteX1" y="connsiteY1"/>
                  </a:cxn>
                  <a:cxn ang="0">
                    <a:pos x="connsiteX2" y="connsiteY2"/>
                  </a:cxn>
                  <a:cxn ang="0">
                    <a:pos x="connsiteX3" y="connsiteY3"/>
                  </a:cxn>
                </a:cxnLst>
                <a:rect l="l" t="t" r="r" b="b"/>
                <a:pathLst>
                  <a:path w="819150" h="647700">
                    <a:moveTo>
                      <a:pt x="7144" y="7144"/>
                    </a:moveTo>
                    <a:lnTo>
                      <a:pt x="813911" y="7144"/>
                    </a:lnTo>
                    <a:lnTo>
                      <a:pt x="813911" y="645319"/>
                    </a:lnTo>
                    <a:lnTo>
                      <a:pt x="7144" y="645319"/>
                    </a:lnTo>
                    <a:close/>
                  </a:path>
                </a:pathLst>
              </a:custGeom>
              <a:solidFill>
                <a:srgbClr val="0078D7"/>
              </a:solidFill>
              <a:ln w="9525"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218" name="Freeform: Shape 217">
                <a:extLst>
                  <a:ext uri="{FF2B5EF4-FFF2-40B4-BE49-F238E27FC236}">
                    <a16:creationId xmlns:a16="http://schemas.microsoft.com/office/drawing/2014/main" id="{CA5E06D5-E54C-480A-9A9B-6E0B1CAD4DB9}"/>
                  </a:ext>
                </a:extLst>
              </p:cNvPr>
              <p:cNvSpPr/>
              <p:nvPr/>
            </p:nvSpPr>
            <p:spPr>
              <a:xfrm>
                <a:off x="8378599" y="3803109"/>
                <a:ext cx="190648" cy="647700"/>
              </a:xfrm>
              <a:custGeom>
                <a:avLst/>
                <a:gdLst>
                  <a:gd name="connsiteX0" fmla="*/ 7144 w 228600"/>
                  <a:gd name="connsiteY0" fmla="*/ 7144 h 647700"/>
                  <a:gd name="connsiteX1" fmla="*/ 225266 w 228600"/>
                  <a:gd name="connsiteY1" fmla="*/ 7144 h 647700"/>
                  <a:gd name="connsiteX2" fmla="*/ 225266 w 228600"/>
                  <a:gd name="connsiteY2" fmla="*/ 645319 h 647700"/>
                  <a:gd name="connsiteX3" fmla="*/ 7144 w 228600"/>
                  <a:gd name="connsiteY3" fmla="*/ 645319 h 647700"/>
                </a:gdLst>
                <a:ahLst/>
                <a:cxnLst>
                  <a:cxn ang="0">
                    <a:pos x="connsiteX0" y="connsiteY0"/>
                  </a:cxn>
                  <a:cxn ang="0">
                    <a:pos x="connsiteX1" y="connsiteY1"/>
                  </a:cxn>
                  <a:cxn ang="0">
                    <a:pos x="connsiteX2" y="connsiteY2"/>
                  </a:cxn>
                  <a:cxn ang="0">
                    <a:pos x="connsiteX3" y="connsiteY3"/>
                  </a:cxn>
                </a:cxnLst>
                <a:rect l="l" t="t" r="r" b="b"/>
                <a:pathLst>
                  <a:path w="228600" h="647700">
                    <a:moveTo>
                      <a:pt x="7144" y="7144"/>
                    </a:moveTo>
                    <a:lnTo>
                      <a:pt x="225266" y="7144"/>
                    </a:lnTo>
                    <a:lnTo>
                      <a:pt x="225266" y="645319"/>
                    </a:lnTo>
                    <a:lnTo>
                      <a:pt x="7144" y="645319"/>
                    </a:lnTo>
                    <a:close/>
                  </a:path>
                </a:pathLst>
              </a:custGeom>
              <a:solidFill>
                <a:srgbClr val="0064B5"/>
              </a:solidFill>
              <a:ln w="9525" cap="flat">
                <a:noFill/>
                <a:prstDash val="solid"/>
                <a:miter/>
              </a:ln>
            </p:spPr>
            <p:txBody>
              <a:bodyPr rtlCol="0" anchor="ct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grpSp>
            <p:nvGrpSpPr>
              <p:cNvPr id="219" name="Group 218">
                <a:extLst>
                  <a:ext uri="{FF2B5EF4-FFF2-40B4-BE49-F238E27FC236}">
                    <a16:creationId xmlns:a16="http://schemas.microsoft.com/office/drawing/2014/main" id="{E9DD70DA-8046-40DF-B71E-CEB0A82D6488}"/>
                  </a:ext>
                </a:extLst>
              </p:cNvPr>
              <p:cNvGrpSpPr/>
              <p:nvPr/>
            </p:nvGrpSpPr>
            <p:grpSpPr>
              <a:xfrm>
                <a:off x="8663783" y="3932889"/>
                <a:ext cx="388142" cy="388140"/>
                <a:chOff x="9357768" y="3766370"/>
                <a:chExt cx="426260" cy="426259"/>
              </a:xfrm>
            </p:grpSpPr>
            <p:sp>
              <p:nvSpPr>
                <p:cNvPr id="220" name="Freeform: Shape 219">
                  <a:extLst>
                    <a:ext uri="{FF2B5EF4-FFF2-40B4-BE49-F238E27FC236}">
                      <a16:creationId xmlns:a16="http://schemas.microsoft.com/office/drawing/2014/main" id="{E2AB7992-C36F-4355-8BA7-20890A2A228B}"/>
                    </a:ext>
                  </a:extLst>
                </p:cNvPr>
                <p:cNvSpPr/>
                <p:nvPr/>
              </p:nvSpPr>
              <p:spPr>
                <a:xfrm>
                  <a:off x="9357768" y="3766370"/>
                  <a:ext cx="426260" cy="426259"/>
                </a:xfrm>
                <a:custGeom>
                  <a:avLst/>
                  <a:gdLst>
                    <a:gd name="connsiteX0" fmla="*/ 370257 w 426259"/>
                    <a:gd name="connsiteY0" fmla="*/ 192950 h 426258"/>
                    <a:gd name="connsiteX1" fmla="*/ 425126 w 426259"/>
                    <a:gd name="connsiteY1" fmla="*/ 159394 h 426258"/>
                    <a:gd name="connsiteX2" fmla="*/ 402453 w 426259"/>
                    <a:gd name="connsiteY2" fmla="*/ 104978 h 426258"/>
                    <a:gd name="connsiteX3" fmla="*/ 339421 w 426259"/>
                    <a:gd name="connsiteY3" fmla="*/ 119942 h 426258"/>
                    <a:gd name="connsiteX4" fmla="*/ 309038 w 426259"/>
                    <a:gd name="connsiteY4" fmla="*/ 90013 h 426258"/>
                    <a:gd name="connsiteX5" fmla="*/ 324456 w 426259"/>
                    <a:gd name="connsiteY5" fmla="*/ 26528 h 426258"/>
                    <a:gd name="connsiteX6" fmla="*/ 270040 w 426259"/>
                    <a:gd name="connsiteY6" fmla="*/ 3854 h 426258"/>
                    <a:gd name="connsiteX7" fmla="*/ 236030 w 426259"/>
                    <a:gd name="connsiteY7" fmla="*/ 59177 h 426258"/>
                    <a:gd name="connsiteX8" fmla="*/ 213810 w 426259"/>
                    <a:gd name="connsiteY8" fmla="*/ 57364 h 426258"/>
                    <a:gd name="connsiteX9" fmla="*/ 193404 w 426259"/>
                    <a:gd name="connsiteY9" fmla="*/ 58724 h 426258"/>
                    <a:gd name="connsiteX10" fmla="*/ 159394 w 426259"/>
                    <a:gd name="connsiteY10" fmla="*/ 3401 h 426258"/>
                    <a:gd name="connsiteX11" fmla="*/ 104978 w 426259"/>
                    <a:gd name="connsiteY11" fmla="*/ 26074 h 426258"/>
                    <a:gd name="connsiteX12" fmla="*/ 119942 w 426259"/>
                    <a:gd name="connsiteY12" fmla="*/ 88653 h 426258"/>
                    <a:gd name="connsiteX13" fmla="*/ 88653 w 426259"/>
                    <a:gd name="connsiteY13" fmla="*/ 119035 h 426258"/>
                    <a:gd name="connsiteX14" fmla="*/ 26528 w 426259"/>
                    <a:gd name="connsiteY14" fmla="*/ 104071 h 426258"/>
                    <a:gd name="connsiteX15" fmla="*/ 3854 w 426259"/>
                    <a:gd name="connsiteY15" fmla="*/ 158487 h 426258"/>
                    <a:gd name="connsiteX16" fmla="*/ 57364 w 426259"/>
                    <a:gd name="connsiteY16" fmla="*/ 191590 h 426258"/>
                    <a:gd name="connsiteX17" fmla="*/ 56910 w 426259"/>
                    <a:gd name="connsiteY17" fmla="*/ 236936 h 426258"/>
                    <a:gd name="connsiteX18" fmla="*/ 3401 w 426259"/>
                    <a:gd name="connsiteY18" fmla="*/ 269133 h 426258"/>
                    <a:gd name="connsiteX19" fmla="*/ 26074 w 426259"/>
                    <a:gd name="connsiteY19" fmla="*/ 323549 h 426258"/>
                    <a:gd name="connsiteX20" fmla="*/ 86386 w 426259"/>
                    <a:gd name="connsiteY20" fmla="*/ 309491 h 426258"/>
                    <a:gd name="connsiteX21" fmla="*/ 119035 w 426259"/>
                    <a:gd name="connsiteY21" fmla="*/ 342141 h 426258"/>
                    <a:gd name="connsiteX22" fmla="*/ 104071 w 426259"/>
                    <a:gd name="connsiteY22" fmla="*/ 402452 h 426258"/>
                    <a:gd name="connsiteX23" fmla="*/ 158487 w 426259"/>
                    <a:gd name="connsiteY23" fmla="*/ 425125 h 426258"/>
                    <a:gd name="connsiteX24" fmla="*/ 190683 w 426259"/>
                    <a:gd name="connsiteY24" fmla="*/ 372523 h 426258"/>
                    <a:gd name="connsiteX25" fmla="*/ 213357 w 426259"/>
                    <a:gd name="connsiteY25" fmla="*/ 374337 h 426258"/>
                    <a:gd name="connsiteX26" fmla="*/ 236937 w 426259"/>
                    <a:gd name="connsiteY26" fmla="*/ 372523 h 426258"/>
                    <a:gd name="connsiteX27" fmla="*/ 269133 w 426259"/>
                    <a:gd name="connsiteY27" fmla="*/ 425125 h 426258"/>
                    <a:gd name="connsiteX28" fmla="*/ 323549 w 426259"/>
                    <a:gd name="connsiteY28" fmla="*/ 402452 h 426258"/>
                    <a:gd name="connsiteX29" fmla="*/ 309038 w 426259"/>
                    <a:gd name="connsiteY29" fmla="*/ 341687 h 426258"/>
                    <a:gd name="connsiteX30" fmla="*/ 340781 w 426259"/>
                    <a:gd name="connsiteY30" fmla="*/ 309491 h 426258"/>
                    <a:gd name="connsiteX31" fmla="*/ 402453 w 426259"/>
                    <a:gd name="connsiteY31" fmla="*/ 324456 h 426258"/>
                    <a:gd name="connsiteX32" fmla="*/ 425126 w 426259"/>
                    <a:gd name="connsiteY32" fmla="*/ 270040 h 426258"/>
                    <a:gd name="connsiteX33" fmla="*/ 370710 w 426259"/>
                    <a:gd name="connsiteY33" fmla="*/ 236483 h 426258"/>
                    <a:gd name="connsiteX34" fmla="*/ 370257 w 426259"/>
                    <a:gd name="connsiteY34" fmla="*/ 192950 h 426258"/>
                    <a:gd name="connsiteX35" fmla="*/ 214264 w 426259"/>
                    <a:gd name="connsiteY35" fmla="*/ 306770 h 426258"/>
                    <a:gd name="connsiteX36" fmla="*/ 122210 w 426259"/>
                    <a:gd name="connsiteY36" fmla="*/ 214717 h 426258"/>
                    <a:gd name="connsiteX37" fmla="*/ 214264 w 426259"/>
                    <a:gd name="connsiteY37" fmla="*/ 122663 h 426258"/>
                    <a:gd name="connsiteX38" fmla="*/ 306318 w 426259"/>
                    <a:gd name="connsiteY38" fmla="*/ 214717 h 426258"/>
                    <a:gd name="connsiteX39" fmla="*/ 214264 w 426259"/>
                    <a:gd name="connsiteY39" fmla="*/ 306770 h 426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26259" h="426258">
                      <a:moveTo>
                        <a:pt x="370257" y="192950"/>
                      </a:moveTo>
                      <a:lnTo>
                        <a:pt x="425126" y="159394"/>
                      </a:lnTo>
                      <a:lnTo>
                        <a:pt x="402453" y="104978"/>
                      </a:lnTo>
                      <a:lnTo>
                        <a:pt x="339421" y="119942"/>
                      </a:lnTo>
                      <a:cubicBezTo>
                        <a:pt x="330805" y="108605"/>
                        <a:pt x="320829" y="98629"/>
                        <a:pt x="309038" y="90013"/>
                      </a:cubicBezTo>
                      <a:lnTo>
                        <a:pt x="324456" y="26528"/>
                      </a:lnTo>
                      <a:lnTo>
                        <a:pt x="270040" y="3854"/>
                      </a:lnTo>
                      <a:lnTo>
                        <a:pt x="236030" y="59177"/>
                      </a:lnTo>
                      <a:cubicBezTo>
                        <a:pt x="228775" y="58271"/>
                        <a:pt x="221066" y="57364"/>
                        <a:pt x="213810" y="57364"/>
                      </a:cubicBezTo>
                      <a:cubicBezTo>
                        <a:pt x="207008" y="57364"/>
                        <a:pt x="200206" y="57817"/>
                        <a:pt x="193404" y="58724"/>
                      </a:cubicBezTo>
                      <a:lnTo>
                        <a:pt x="159394" y="3401"/>
                      </a:lnTo>
                      <a:lnTo>
                        <a:pt x="104978" y="26074"/>
                      </a:lnTo>
                      <a:lnTo>
                        <a:pt x="119942" y="88653"/>
                      </a:lnTo>
                      <a:cubicBezTo>
                        <a:pt x="108152" y="97269"/>
                        <a:pt x="97722" y="107245"/>
                        <a:pt x="88653" y="119035"/>
                      </a:cubicBezTo>
                      <a:lnTo>
                        <a:pt x="26528" y="104071"/>
                      </a:lnTo>
                      <a:lnTo>
                        <a:pt x="3854" y="158487"/>
                      </a:lnTo>
                      <a:lnTo>
                        <a:pt x="57364" y="191590"/>
                      </a:lnTo>
                      <a:cubicBezTo>
                        <a:pt x="55096" y="206554"/>
                        <a:pt x="54643" y="221972"/>
                        <a:pt x="56910" y="236936"/>
                      </a:cubicBezTo>
                      <a:lnTo>
                        <a:pt x="3401" y="269133"/>
                      </a:lnTo>
                      <a:lnTo>
                        <a:pt x="26074" y="323549"/>
                      </a:lnTo>
                      <a:lnTo>
                        <a:pt x="86386" y="309491"/>
                      </a:lnTo>
                      <a:cubicBezTo>
                        <a:pt x="95455" y="321735"/>
                        <a:pt x="106338" y="333071"/>
                        <a:pt x="119035" y="342141"/>
                      </a:cubicBezTo>
                      <a:lnTo>
                        <a:pt x="104071" y="402452"/>
                      </a:lnTo>
                      <a:lnTo>
                        <a:pt x="158487" y="425125"/>
                      </a:lnTo>
                      <a:lnTo>
                        <a:pt x="190683" y="372523"/>
                      </a:lnTo>
                      <a:cubicBezTo>
                        <a:pt x="198392" y="373430"/>
                        <a:pt x="206101" y="374337"/>
                        <a:pt x="213357" y="374337"/>
                      </a:cubicBezTo>
                      <a:cubicBezTo>
                        <a:pt x="221066" y="374337"/>
                        <a:pt x="229228" y="373883"/>
                        <a:pt x="236937" y="372523"/>
                      </a:cubicBezTo>
                      <a:lnTo>
                        <a:pt x="269133" y="425125"/>
                      </a:lnTo>
                      <a:lnTo>
                        <a:pt x="323549" y="402452"/>
                      </a:lnTo>
                      <a:lnTo>
                        <a:pt x="309038" y="341687"/>
                      </a:lnTo>
                      <a:cubicBezTo>
                        <a:pt x="320829" y="332618"/>
                        <a:pt x="331712" y="321735"/>
                        <a:pt x="340781" y="309491"/>
                      </a:cubicBezTo>
                      <a:lnTo>
                        <a:pt x="402453" y="324456"/>
                      </a:lnTo>
                      <a:lnTo>
                        <a:pt x="425126" y="270040"/>
                      </a:lnTo>
                      <a:lnTo>
                        <a:pt x="370710" y="236483"/>
                      </a:lnTo>
                      <a:cubicBezTo>
                        <a:pt x="372524" y="221972"/>
                        <a:pt x="372524" y="207461"/>
                        <a:pt x="370257" y="192950"/>
                      </a:cubicBezTo>
                      <a:close/>
                      <a:moveTo>
                        <a:pt x="214264" y="306770"/>
                      </a:moveTo>
                      <a:cubicBezTo>
                        <a:pt x="163475" y="306770"/>
                        <a:pt x="122210" y="265505"/>
                        <a:pt x="122210" y="214717"/>
                      </a:cubicBezTo>
                      <a:cubicBezTo>
                        <a:pt x="122210" y="163928"/>
                        <a:pt x="163475" y="122663"/>
                        <a:pt x="214264" y="122663"/>
                      </a:cubicBezTo>
                      <a:cubicBezTo>
                        <a:pt x="265052" y="122663"/>
                        <a:pt x="306318" y="163928"/>
                        <a:pt x="306318" y="214717"/>
                      </a:cubicBezTo>
                      <a:cubicBezTo>
                        <a:pt x="306771" y="265505"/>
                        <a:pt x="265506" y="306770"/>
                        <a:pt x="214264" y="306770"/>
                      </a:cubicBezTo>
                      <a:close/>
                    </a:path>
                  </a:pathLst>
                </a:custGeom>
                <a:solidFill>
                  <a:srgbClr val="00BCF2"/>
                </a:solidFill>
                <a:ln w="9525" cap="flat">
                  <a:no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sp>
              <p:nvSpPr>
                <p:cNvPr id="221" name="Freeform: Shape 220">
                  <a:extLst>
                    <a:ext uri="{FF2B5EF4-FFF2-40B4-BE49-F238E27FC236}">
                      <a16:creationId xmlns:a16="http://schemas.microsoft.com/office/drawing/2014/main" id="{663171E8-4C31-4853-A531-2BA65EC00609}"/>
                    </a:ext>
                  </a:extLst>
                </p:cNvPr>
                <p:cNvSpPr/>
                <p:nvPr/>
              </p:nvSpPr>
              <p:spPr>
                <a:xfrm>
                  <a:off x="9359575" y="3768177"/>
                  <a:ext cx="394517" cy="394516"/>
                </a:xfrm>
                <a:custGeom>
                  <a:avLst/>
                  <a:gdLst>
                    <a:gd name="connsiteX0" fmla="*/ 307685 w 394517"/>
                    <a:gd name="connsiteY0" fmla="*/ 87753 h 394516"/>
                    <a:gd name="connsiteX1" fmla="*/ 323103 w 394517"/>
                    <a:gd name="connsiteY1" fmla="*/ 24268 h 394516"/>
                    <a:gd name="connsiteX2" fmla="*/ 268687 w 394517"/>
                    <a:gd name="connsiteY2" fmla="*/ 1594 h 394516"/>
                    <a:gd name="connsiteX3" fmla="*/ 234677 w 394517"/>
                    <a:gd name="connsiteY3" fmla="*/ 56917 h 394516"/>
                    <a:gd name="connsiteX4" fmla="*/ 212457 w 394517"/>
                    <a:gd name="connsiteY4" fmla="*/ 55103 h 394516"/>
                    <a:gd name="connsiteX5" fmla="*/ 192051 w 394517"/>
                    <a:gd name="connsiteY5" fmla="*/ 56464 h 394516"/>
                    <a:gd name="connsiteX6" fmla="*/ 157587 w 394517"/>
                    <a:gd name="connsiteY6" fmla="*/ 1594 h 394516"/>
                    <a:gd name="connsiteX7" fmla="*/ 103171 w 394517"/>
                    <a:gd name="connsiteY7" fmla="*/ 24268 h 394516"/>
                    <a:gd name="connsiteX8" fmla="*/ 118135 w 394517"/>
                    <a:gd name="connsiteY8" fmla="*/ 86846 h 394516"/>
                    <a:gd name="connsiteX9" fmla="*/ 86846 w 394517"/>
                    <a:gd name="connsiteY9" fmla="*/ 117228 h 394516"/>
                    <a:gd name="connsiteX10" fmla="*/ 24721 w 394517"/>
                    <a:gd name="connsiteY10" fmla="*/ 102264 h 394516"/>
                    <a:gd name="connsiteX11" fmla="*/ 2048 w 394517"/>
                    <a:gd name="connsiteY11" fmla="*/ 156680 h 394516"/>
                    <a:gd name="connsiteX12" fmla="*/ 55557 w 394517"/>
                    <a:gd name="connsiteY12" fmla="*/ 189783 h 394516"/>
                    <a:gd name="connsiteX13" fmla="*/ 55103 w 394517"/>
                    <a:gd name="connsiteY13" fmla="*/ 235130 h 394516"/>
                    <a:gd name="connsiteX14" fmla="*/ 1594 w 394517"/>
                    <a:gd name="connsiteY14" fmla="*/ 267326 h 394516"/>
                    <a:gd name="connsiteX15" fmla="*/ 24268 w 394517"/>
                    <a:gd name="connsiteY15" fmla="*/ 321742 h 394516"/>
                    <a:gd name="connsiteX16" fmla="*/ 84579 w 394517"/>
                    <a:gd name="connsiteY16" fmla="*/ 307684 h 394516"/>
                    <a:gd name="connsiteX17" fmla="*/ 117229 w 394517"/>
                    <a:gd name="connsiteY17" fmla="*/ 340334 h 394516"/>
                    <a:gd name="connsiteX18" fmla="*/ 104078 w 394517"/>
                    <a:gd name="connsiteY18" fmla="*/ 394297 h 394516"/>
                    <a:gd name="connsiteX19" fmla="*/ 195679 w 394517"/>
                    <a:gd name="connsiteY19" fmla="*/ 302696 h 394516"/>
                    <a:gd name="connsiteX20" fmla="*/ 120403 w 394517"/>
                    <a:gd name="connsiteY20" fmla="*/ 212003 h 394516"/>
                    <a:gd name="connsiteX21" fmla="*/ 212457 w 394517"/>
                    <a:gd name="connsiteY21" fmla="*/ 119949 h 394516"/>
                    <a:gd name="connsiteX22" fmla="*/ 303150 w 394517"/>
                    <a:gd name="connsiteY22" fmla="*/ 195225 h 394516"/>
                    <a:gd name="connsiteX23" fmla="*/ 393844 w 394517"/>
                    <a:gd name="connsiteY23" fmla="*/ 104531 h 394516"/>
                    <a:gd name="connsiteX24" fmla="*/ 337614 w 394517"/>
                    <a:gd name="connsiteY24" fmla="*/ 117682 h 394516"/>
                    <a:gd name="connsiteX25" fmla="*/ 307685 w 394517"/>
                    <a:gd name="connsiteY25" fmla="*/ 87753 h 39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4517" h="394516">
                      <a:moveTo>
                        <a:pt x="307685" y="87753"/>
                      </a:moveTo>
                      <a:lnTo>
                        <a:pt x="323103" y="24268"/>
                      </a:lnTo>
                      <a:lnTo>
                        <a:pt x="268687" y="1594"/>
                      </a:lnTo>
                      <a:lnTo>
                        <a:pt x="234677" y="56917"/>
                      </a:lnTo>
                      <a:cubicBezTo>
                        <a:pt x="227421" y="56010"/>
                        <a:pt x="219712" y="55103"/>
                        <a:pt x="212457" y="55103"/>
                      </a:cubicBezTo>
                      <a:cubicBezTo>
                        <a:pt x="205655" y="55103"/>
                        <a:pt x="198853" y="55557"/>
                        <a:pt x="192051" y="56464"/>
                      </a:cubicBezTo>
                      <a:lnTo>
                        <a:pt x="157587" y="1594"/>
                      </a:lnTo>
                      <a:lnTo>
                        <a:pt x="103171" y="24268"/>
                      </a:lnTo>
                      <a:lnTo>
                        <a:pt x="118135" y="86846"/>
                      </a:lnTo>
                      <a:cubicBezTo>
                        <a:pt x="106345" y="95462"/>
                        <a:pt x="95916" y="105438"/>
                        <a:pt x="86846" y="117228"/>
                      </a:cubicBezTo>
                      <a:lnTo>
                        <a:pt x="24721" y="102264"/>
                      </a:lnTo>
                      <a:lnTo>
                        <a:pt x="2048" y="156680"/>
                      </a:lnTo>
                      <a:lnTo>
                        <a:pt x="55557" y="189783"/>
                      </a:lnTo>
                      <a:cubicBezTo>
                        <a:pt x="53290" y="204747"/>
                        <a:pt x="52836" y="220165"/>
                        <a:pt x="55103" y="235130"/>
                      </a:cubicBezTo>
                      <a:lnTo>
                        <a:pt x="1594" y="267326"/>
                      </a:lnTo>
                      <a:lnTo>
                        <a:pt x="24268" y="321742"/>
                      </a:lnTo>
                      <a:lnTo>
                        <a:pt x="84579" y="307684"/>
                      </a:lnTo>
                      <a:cubicBezTo>
                        <a:pt x="93648" y="319928"/>
                        <a:pt x="104531" y="331265"/>
                        <a:pt x="117229" y="340334"/>
                      </a:cubicBezTo>
                      <a:lnTo>
                        <a:pt x="104078" y="394297"/>
                      </a:lnTo>
                      <a:lnTo>
                        <a:pt x="195679" y="302696"/>
                      </a:lnTo>
                      <a:cubicBezTo>
                        <a:pt x="153053" y="294534"/>
                        <a:pt x="120403" y="257350"/>
                        <a:pt x="120403" y="212003"/>
                      </a:cubicBezTo>
                      <a:cubicBezTo>
                        <a:pt x="120403" y="161215"/>
                        <a:pt x="161668" y="119949"/>
                        <a:pt x="212457" y="119949"/>
                      </a:cubicBezTo>
                      <a:cubicBezTo>
                        <a:pt x="257350" y="119949"/>
                        <a:pt x="294988" y="152145"/>
                        <a:pt x="303150" y="195225"/>
                      </a:cubicBezTo>
                      <a:lnTo>
                        <a:pt x="393844" y="104531"/>
                      </a:lnTo>
                      <a:lnTo>
                        <a:pt x="337614" y="117682"/>
                      </a:lnTo>
                      <a:cubicBezTo>
                        <a:pt x="329452" y="106799"/>
                        <a:pt x="319022" y="96369"/>
                        <a:pt x="307685" y="87753"/>
                      </a:cubicBezTo>
                      <a:close/>
                    </a:path>
                  </a:pathLst>
                </a:custGeom>
                <a:solidFill>
                  <a:srgbClr val="6DCEF5"/>
                </a:solidFill>
                <a:ln w="4465" cap="flat">
                  <a:noFill/>
                  <a:prstDash val="solid"/>
                  <a:miter/>
                </a:ln>
              </p:spPr>
              <p:txBody>
                <a:bodyPr rot="0" spcFirstLastPara="0" vertOverflow="overflow" horzOverflow="overflow" vert="horz" wrap="square" lIns="93260" tIns="46630" rIns="93260" bIns="46630" numCol="1" spcCol="0" rtlCol="0" fromWordArt="0" anchor="ctr" anchorCtr="0" forceAA="0" compatLnSpc="1">
                  <a:prstTxWarp prst="textNoShape">
                    <a:avLst/>
                  </a:prstTxWarp>
                  <a:noAutofit/>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schemeClr val="bg1"/>
                    </a:solidFill>
                    <a:effectLst/>
                    <a:uLnTx/>
                    <a:uFillTx/>
                    <a:latin typeface="Segoe UI"/>
                    <a:ea typeface="+mn-ea"/>
                    <a:cs typeface="+mn-cs"/>
                  </a:endParaRPr>
                </a:p>
              </p:txBody>
            </p:sp>
          </p:grpSp>
        </p:grpSp>
        <p:sp>
          <p:nvSpPr>
            <p:cNvPr id="215" name="Oval 102">
              <a:extLst>
                <a:ext uri="{FF2B5EF4-FFF2-40B4-BE49-F238E27FC236}">
                  <a16:creationId xmlns:a16="http://schemas.microsoft.com/office/drawing/2014/main" id="{7645A207-DA43-4C2E-9802-D5FF524C37B5}"/>
                </a:ext>
              </a:extLst>
            </p:cNvPr>
            <p:cNvSpPr>
              <a:spLocks noChangeArrowheads="1"/>
            </p:cNvSpPr>
            <p:nvPr/>
          </p:nvSpPr>
          <p:spPr bwMode="auto">
            <a:xfrm>
              <a:off x="5512478" y="1445094"/>
              <a:ext cx="1114980" cy="1114982"/>
            </a:xfrm>
            <a:prstGeom prst="ellipse">
              <a:avLst/>
            </a:prstGeom>
            <a:noFill/>
            <a:ln w="12700">
              <a:no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6521" tIns="149217" rIns="186521" bIns="149217" numCol="1" spcCol="0" rtlCol="0" fromWordArt="0" anchor="ctr"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de-DE" sz="204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sp>
        <p:nvSpPr>
          <p:cNvPr id="42" name="TextBox 41">
            <a:extLst>
              <a:ext uri="{FF2B5EF4-FFF2-40B4-BE49-F238E27FC236}">
                <a16:creationId xmlns:a16="http://schemas.microsoft.com/office/drawing/2014/main" id="{9E78DDC4-8823-4E61-A26F-9C2130AA170E}"/>
              </a:ext>
            </a:extLst>
          </p:cNvPr>
          <p:cNvSpPr txBox="1"/>
          <p:nvPr/>
        </p:nvSpPr>
        <p:spPr>
          <a:xfrm>
            <a:off x="3772108" y="857995"/>
            <a:ext cx="4892258" cy="489194"/>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a:ln>
                  <a:noFill/>
                </a:ln>
                <a:solidFill>
                  <a:schemeClr val="bg1"/>
                </a:solidFill>
                <a:effectLst/>
                <a:uLnTx/>
                <a:uFillTx/>
                <a:latin typeface="Segoe UI"/>
                <a:ea typeface="+mn-ea"/>
                <a:cs typeface="+mn-cs"/>
              </a:rPr>
              <a:t>Security operations that work for you</a:t>
            </a:r>
          </a:p>
        </p:txBody>
      </p:sp>
      <p:sp>
        <p:nvSpPr>
          <p:cNvPr id="43" name="TextBox 42">
            <a:extLst>
              <a:ext uri="{FF2B5EF4-FFF2-40B4-BE49-F238E27FC236}">
                <a16:creationId xmlns:a16="http://schemas.microsoft.com/office/drawing/2014/main" id="{9B0CBED7-C659-4EA3-B096-BBA1182851AF}"/>
              </a:ext>
            </a:extLst>
          </p:cNvPr>
          <p:cNvSpPr txBox="1"/>
          <p:nvPr/>
        </p:nvSpPr>
        <p:spPr>
          <a:xfrm>
            <a:off x="6034990" y="5633436"/>
            <a:ext cx="3697507" cy="489194"/>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a:ln>
                  <a:noFill/>
                </a:ln>
                <a:solidFill>
                  <a:schemeClr val="bg1"/>
                </a:solidFill>
                <a:effectLst/>
                <a:uLnTx/>
                <a:uFillTx/>
                <a:latin typeface="Segoe UI"/>
                <a:ea typeface="+mn-ea"/>
                <a:cs typeface="+mn-cs"/>
              </a:rPr>
              <a:t>Partnerships for a heterogeneous world</a:t>
            </a:r>
          </a:p>
        </p:txBody>
      </p:sp>
      <p:sp>
        <p:nvSpPr>
          <p:cNvPr id="44" name="TextBox 43">
            <a:extLst>
              <a:ext uri="{FF2B5EF4-FFF2-40B4-BE49-F238E27FC236}">
                <a16:creationId xmlns:a16="http://schemas.microsoft.com/office/drawing/2014/main" id="{0766BCA9-35BB-47DB-9FEB-97DFAA7ED44C}"/>
              </a:ext>
            </a:extLst>
          </p:cNvPr>
          <p:cNvSpPr txBox="1"/>
          <p:nvPr/>
        </p:nvSpPr>
        <p:spPr>
          <a:xfrm>
            <a:off x="2519389" y="5633436"/>
            <a:ext cx="4049284" cy="489194"/>
          </a:xfrm>
          <a:prstGeom prst="rect">
            <a:avLst/>
          </a:prstGeom>
          <a:noFill/>
        </p:spPr>
        <p:txBody>
          <a:bodyPr wrap="square" lIns="182854" tIns="146283" rIns="182854" bIns="146283" rtlCol="0">
            <a:spAutoFit/>
          </a:bodyPr>
          <a:lstStyle/>
          <a:p>
            <a:pPr marL="0" marR="0" lvl="0" indent="0" algn="ctr" defTabSz="932563" rtl="0" eaLnBrk="1" fontAlgn="auto" latinLnBrk="0" hangingPunct="1">
              <a:lnSpc>
                <a:spcPct val="90000"/>
              </a:lnSpc>
              <a:spcBef>
                <a:spcPts val="0"/>
              </a:spcBef>
              <a:spcAft>
                <a:spcPts val="600"/>
              </a:spcAft>
              <a:buClrTx/>
              <a:buSzTx/>
              <a:buFontTx/>
              <a:buNone/>
              <a:tabLst/>
              <a:defRPr/>
            </a:pPr>
            <a:r>
              <a:rPr kumimoji="0" lang="en-US" sz="1300" b="0" i="0" u="none" strike="noStrike" kern="1200" cap="none" spc="0" normalizeH="0" baseline="0" noProof="0">
                <a:ln>
                  <a:noFill/>
                </a:ln>
                <a:solidFill>
                  <a:schemeClr val="bg1"/>
                </a:solidFill>
                <a:effectLst/>
                <a:uLnTx/>
                <a:uFillTx/>
                <a:latin typeface="Segoe UI"/>
                <a:ea typeface="+mn-ea"/>
                <a:cs typeface="+mn-cs"/>
              </a:rPr>
              <a:t>Enterprise-class intelligent security</a:t>
            </a:r>
          </a:p>
        </p:txBody>
      </p:sp>
    </p:spTree>
    <p:extLst>
      <p:ext uri="{BB962C8B-B14F-4D97-AF65-F5344CB8AC3E}">
        <p14:creationId xmlns:p14="http://schemas.microsoft.com/office/powerpoint/2010/main" val="35656764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4" name="Group 63" hidden="1">
            <a:extLst>
              <a:ext uri="{FF2B5EF4-FFF2-40B4-BE49-F238E27FC236}">
                <a16:creationId xmlns:a16="http://schemas.microsoft.com/office/drawing/2014/main" id="{E7684D3C-498B-4EC8-BBD0-7B6A4D505F04}"/>
              </a:ext>
            </a:extLst>
          </p:cNvPr>
          <p:cNvGrpSpPr/>
          <p:nvPr/>
        </p:nvGrpSpPr>
        <p:grpSpPr>
          <a:xfrm>
            <a:off x="4464049" y="673816"/>
            <a:ext cx="3324527" cy="5629960"/>
            <a:chOff x="4464049" y="673816"/>
            <a:chExt cx="3324527" cy="5629960"/>
          </a:xfrm>
        </p:grpSpPr>
        <p:cxnSp>
          <p:nvCxnSpPr>
            <p:cNvPr id="17" name="Cloud On-premise line">
              <a:extLst>
                <a:ext uri="{FF2B5EF4-FFF2-40B4-BE49-F238E27FC236}">
                  <a16:creationId xmlns:a16="http://schemas.microsoft.com/office/drawing/2014/main" id="{6E7A297D-FB3F-4E00-8178-DAFE7FF5661E}"/>
                </a:ext>
              </a:extLst>
            </p:cNvPr>
            <p:cNvCxnSpPr>
              <a:cxnSpLocks/>
            </p:cNvCxnSpPr>
            <p:nvPr/>
          </p:nvCxnSpPr>
          <p:spPr>
            <a:xfrm>
              <a:off x="5262880" y="3488796"/>
              <a:ext cx="1933937" cy="0"/>
            </a:xfrm>
            <a:prstGeom prst="line">
              <a:avLst/>
            </a:pr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cxnSp>
        <p:grpSp>
          <p:nvGrpSpPr>
            <p:cNvPr id="61" name="Group 60">
              <a:extLst>
                <a:ext uri="{FF2B5EF4-FFF2-40B4-BE49-F238E27FC236}">
                  <a16:creationId xmlns:a16="http://schemas.microsoft.com/office/drawing/2014/main" id="{A9DAF0E5-45E0-4F81-B674-E2016C437657}"/>
                </a:ext>
              </a:extLst>
            </p:cNvPr>
            <p:cNvGrpSpPr/>
            <p:nvPr/>
          </p:nvGrpSpPr>
          <p:grpSpPr>
            <a:xfrm>
              <a:off x="4464049" y="3018518"/>
              <a:ext cx="940556" cy="940556"/>
              <a:chOff x="4464049" y="3018518"/>
              <a:chExt cx="940556" cy="940556"/>
            </a:xfrm>
          </p:grpSpPr>
          <p:sp>
            <p:nvSpPr>
              <p:cNvPr id="6" name="Oval 5">
                <a:extLst>
                  <a:ext uri="{FF2B5EF4-FFF2-40B4-BE49-F238E27FC236}">
                    <a16:creationId xmlns:a16="http://schemas.microsoft.com/office/drawing/2014/main" id="{92476627-7DE5-44D2-BAC0-E7C234B3C430}"/>
                  </a:ext>
                </a:extLst>
              </p:cNvPr>
              <p:cNvSpPr/>
              <p:nvPr/>
            </p:nvSpPr>
            <p:spPr bwMode="auto">
              <a:xfrm>
                <a:off x="4464049" y="3018518"/>
                <a:ext cx="940556" cy="94055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7" name="Lock">
                <a:extLst>
                  <a:ext uri="{FF2B5EF4-FFF2-40B4-BE49-F238E27FC236}">
                    <a16:creationId xmlns:a16="http://schemas.microsoft.com/office/drawing/2014/main" id="{904FC615-268A-4829-AF78-B8E320D0194B}"/>
                  </a:ext>
                </a:extLst>
              </p:cNvPr>
              <p:cNvSpPr>
                <a:spLocks noChangeAspect="1" noEditPoints="1"/>
              </p:cNvSpPr>
              <p:nvPr/>
            </p:nvSpPr>
            <p:spPr bwMode="auto">
              <a:xfrm>
                <a:off x="4780424" y="3273693"/>
                <a:ext cx="307808" cy="430206"/>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cxnSp>
          <p:nvCxnSpPr>
            <p:cNvPr id="38" name="Cloud On-premise line">
              <a:extLst>
                <a:ext uri="{FF2B5EF4-FFF2-40B4-BE49-F238E27FC236}">
                  <a16:creationId xmlns:a16="http://schemas.microsoft.com/office/drawing/2014/main" id="{CC0B99BF-8E1C-4A3E-84B4-E88426C63020}"/>
                </a:ext>
              </a:extLst>
            </p:cNvPr>
            <p:cNvCxnSpPr>
              <a:cxnSpLocks/>
            </p:cNvCxnSpPr>
            <p:nvPr/>
          </p:nvCxnSpPr>
          <p:spPr>
            <a:xfrm rot="2700000">
              <a:off x="5854639" y="2060166"/>
              <a:ext cx="1933937" cy="0"/>
            </a:xfrm>
            <a:prstGeom prst="line">
              <a:avLst/>
            </a:pr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cxnSp>
        <p:cxnSp>
          <p:nvCxnSpPr>
            <p:cNvPr id="52" name="Cloud On-premise line">
              <a:extLst>
                <a:ext uri="{FF2B5EF4-FFF2-40B4-BE49-F238E27FC236}">
                  <a16:creationId xmlns:a16="http://schemas.microsoft.com/office/drawing/2014/main" id="{F4C9E0B2-5565-4B96-89A5-D883C8AFF9CA}"/>
                </a:ext>
              </a:extLst>
            </p:cNvPr>
            <p:cNvCxnSpPr>
              <a:cxnSpLocks/>
            </p:cNvCxnSpPr>
            <p:nvPr/>
          </p:nvCxnSpPr>
          <p:spPr>
            <a:xfrm rot="18900000">
              <a:off x="5854639" y="4917426"/>
              <a:ext cx="1933937" cy="0"/>
            </a:xfrm>
            <a:prstGeom prst="line">
              <a:avLst/>
            </a:prstGeom>
            <a:noFill/>
            <a:ln w="19050" cap="flat" cmpd="sng" algn="ctr">
              <a:solidFill>
                <a:schemeClr val="accent1"/>
              </a:solidFill>
              <a:prstDash val="solid"/>
              <a:headEnd type="none"/>
              <a:tailEnd type="none"/>
            </a:ln>
            <a:effectLst/>
            <a:extLst>
              <a:ext uri="{909E8E84-426E-40DD-AFC4-6F175D3DCCD1}">
                <a14:hiddenFill xmlns:a14="http://schemas.microsoft.com/office/drawing/2010/main">
                  <a:solidFill>
                    <a:srgbClr val="FFFFFF"/>
                  </a:solidFill>
                </a14:hiddenFill>
              </a:ext>
            </a:extLst>
          </p:spPr>
        </p:cxnSp>
        <p:grpSp>
          <p:nvGrpSpPr>
            <p:cNvPr id="62" name="Group 61">
              <a:extLst>
                <a:ext uri="{FF2B5EF4-FFF2-40B4-BE49-F238E27FC236}">
                  <a16:creationId xmlns:a16="http://schemas.microsoft.com/office/drawing/2014/main" id="{FFA37CD2-D7E6-481A-9D70-7AB555D032E0}"/>
                </a:ext>
              </a:extLst>
            </p:cNvPr>
            <p:cNvGrpSpPr/>
            <p:nvPr/>
          </p:nvGrpSpPr>
          <p:grpSpPr>
            <a:xfrm>
              <a:off x="5435257" y="5363220"/>
              <a:ext cx="940556" cy="940556"/>
              <a:chOff x="5435257" y="5363220"/>
              <a:chExt cx="940556" cy="940556"/>
            </a:xfrm>
          </p:grpSpPr>
          <p:sp>
            <p:nvSpPr>
              <p:cNvPr id="54" name="Oval 53">
                <a:extLst>
                  <a:ext uri="{FF2B5EF4-FFF2-40B4-BE49-F238E27FC236}">
                    <a16:creationId xmlns:a16="http://schemas.microsoft.com/office/drawing/2014/main" id="{A070E699-A558-4E14-89D9-03F1655F3C23}"/>
                  </a:ext>
                </a:extLst>
              </p:cNvPr>
              <p:cNvSpPr/>
              <p:nvPr/>
            </p:nvSpPr>
            <p:spPr bwMode="auto">
              <a:xfrm>
                <a:off x="5435257" y="5363220"/>
                <a:ext cx="940556" cy="94055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6" name="globe_4">
                <a:extLst>
                  <a:ext uri="{FF2B5EF4-FFF2-40B4-BE49-F238E27FC236}">
                    <a16:creationId xmlns:a16="http://schemas.microsoft.com/office/drawing/2014/main" id="{2DAA9A7B-06AC-48C0-9418-89E59DDA1152}"/>
                  </a:ext>
                </a:extLst>
              </p:cNvPr>
              <p:cNvSpPr>
                <a:spLocks noChangeAspect="1" noEditPoints="1"/>
              </p:cNvSpPr>
              <p:nvPr/>
            </p:nvSpPr>
            <p:spPr bwMode="auto">
              <a:xfrm>
                <a:off x="5723275" y="5650618"/>
                <a:ext cx="364520" cy="365760"/>
              </a:xfrm>
              <a:custGeom>
                <a:avLst/>
                <a:gdLst>
                  <a:gd name="T0" fmla="*/ 0 w 332"/>
                  <a:gd name="T1" fmla="*/ 167 h 333"/>
                  <a:gd name="T2" fmla="*/ 36 w 332"/>
                  <a:gd name="T3" fmla="*/ 63 h 333"/>
                  <a:gd name="T4" fmla="*/ 166 w 332"/>
                  <a:gd name="T5" fmla="*/ 0 h 333"/>
                  <a:gd name="T6" fmla="*/ 332 w 332"/>
                  <a:gd name="T7" fmla="*/ 167 h 333"/>
                  <a:gd name="T8" fmla="*/ 166 w 332"/>
                  <a:gd name="T9" fmla="*/ 333 h 333"/>
                  <a:gd name="T10" fmla="*/ 0 w 332"/>
                  <a:gd name="T11" fmla="*/ 167 h 333"/>
                  <a:gd name="T12" fmla="*/ 89 w 332"/>
                  <a:gd name="T13" fmla="*/ 314 h 333"/>
                  <a:gd name="T14" fmla="*/ 102 w 332"/>
                  <a:gd name="T15" fmla="*/ 299 h 333"/>
                  <a:gd name="T16" fmla="*/ 98 w 332"/>
                  <a:gd name="T17" fmla="*/ 272 h 333"/>
                  <a:gd name="T18" fmla="*/ 72 w 332"/>
                  <a:gd name="T19" fmla="*/ 255 h 333"/>
                  <a:gd name="T20" fmla="*/ 42 w 332"/>
                  <a:gd name="T21" fmla="*/ 246 h 333"/>
                  <a:gd name="T22" fmla="*/ 21 w 332"/>
                  <a:gd name="T23" fmla="*/ 217 h 333"/>
                  <a:gd name="T24" fmla="*/ 38 w 332"/>
                  <a:gd name="T25" fmla="*/ 168 h 333"/>
                  <a:gd name="T26" fmla="*/ 58 w 332"/>
                  <a:gd name="T27" fmla="*/ 167 h 333"/>
                  <a:gd name="T28" fmla="*/ 80 w 332"/>
                  <a:gd name="T29" fmla="*/ 193 h 333"/>
                  <a:gd name="T30" fmla="*/ 102 w 332"/>
                  <a:gd name="T31" fmla="*/ 182 h 333"/>
                  <a:gd name="T32" fmla="*/ 93 w 332"/>
                  <a:gd name="T33" fmla="*/ 156 h 333"/>
                  <a:gd name="T34" fmla="*/ 101 w 332"/>
                  <a:gd name="T35" fmla="*/ 124 h 333"/>
                  <a:gd name="T36" fmla="*/ 145 w 332"/>
                  <a:gd name="T37" fmla="*/ 80 h 333"/>
                  <a:gd name="T38" fmla="*/ 119 w 332"/>
                  <a:gd name="T39" fmla="*/ 47 h 333"/>
                  <a:gd name="T40" fmla="*/ 101 w 332"/>
                  <a:gd name="T41" fmla="*/ 68 h 333"/>
                  <a:gd name="T42" fmla="*/ 32 w 332"/>
                  <a:gd name="T43" fmla="*/ 68 h 333"/>
                  <a:gd name="T44" fmla="*/ 251 w 332"/>
                  <a:gd name="T45" fmla="*/ 24 h 333"/>
                  <a:gd name="T46" fmla="*/ 187 w 332"/>
                  <a:gd name="T47" fmla="*/ 56 h 333"/>
                  <a:gd name="T48" fmla="*/ 201 w 332"/>
                  <a:gd name="T49" fmla="*/ 92 h 333"/>
                  <a:gd name="T50" fmla="*/ 235 w 332"/>
                  <a:gd name="T51" fmla="*/ 92 h 333"/>
                  <a:gd name="T52" fmla="*/ 219 w 332"/>
                  <a:gd name="T53" fmla="*/ 115 h 333"/>
                  <a:gd name="T54" fmla="*/ 187 w 332"/>
                  <a:gd name="T55" fmla="*/ 130 h 333"/>
                  <a:gd name="T56" fmla="*/ 161 w 332"/>
                  <a:gd name="T57" fmla="*/ 168 h 333"/>
                  <a:gd name="T58" fmla="*/ 169 w 332"/>
                  <a:gd name="T59" fmla="*/ 204 h 333"/>
                  <a:gd name="T60" fmla="*/ 206 w 332"/>
                  <a:gd name="T61" fmla="*/ 225 h 333"/>
                  <a:gd name="T62" fmla="*/ 218 w 332"/>
                  <a:gd name="T63" fmla="*/ 212 h 333"/>
                  <a:gd name="T64" fmla="*/ 229 w 332"/>
                  <a:gd name="T65" fmla="*/ 244 h 333"/>
                  <a:gd name="T66" fmla="*/ 217 w 332"/>
                  <a:gd name="T67" fmla="*/ 289 h 333"/>
                  <a:gd name="T68" fmla="*/ 245 w 332"/>
                  <a:gd name="T69" fmla="*/ 276 h 333"/>
                  <a:gd name="T70" fmla="*/ 259 w 332"/>
                  <a:gd name="T71" fmla="*/ 256 h 333"/>
                  <a:gd name="T72" fmla="*/ 259 w 332"/>
                  <a:gd name="T73" fmla="*/ 168 h 333"/>
                  <a:gd name="T74" fmla="*/ 239 w 332"/>
                  <a:gd name="T75" fmla="*/ 137 h 333"/>
                  <a:gd name="T76" fmla="*/ 259 w 332"/>
                  <a:gd name="T77" fmla="*/ 124 h 333"/>
                  <a:gd name="T78" fmla="*/ 284 w 332"/>
                  <a:gd name="T79" fmla="*/ 137 h 333"/>
                  <a:gd name="T80" fmla="*/ 306 w 332"/>
                  <a:gd name="T81" fmla="*/ 170 h 333"/>
                  <a:gd name="T82" fmla="*/ 306 w 332"/>
                  <a:gd name="T83" fmla="*/ 186 h 333"/>
                  <a:gd name="T84" fmla="*/ 332 w 332"/>
                  <a:gd name="T85" fmla="*/ 181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2" h="333">
                    <a:moveTo>
                      <a:pt x="0" y="167"/>
                    </a:moveTo>
                    <a:cubicBezTo>
                      <a:pt x="0" y="128"/>
                      <a:pt x="13" y="92"/>
                      <a:pt x="36" y="63"/>
                    </a:cubicBezTo>
                    <a:cubicBezTo>
                      <a:pt x="66" y="25"/>
                      <a:pt x="113" y="0"/>
                      <a:pt x="166" y="0"/>
                    </a:cubicBezTo>
                    <a:cubicBezTo>
                      <a:pt x="258" y="0"/>
                      <a:pt x="332" y="75"/>
                      <a:pt x="332" y="167"/>
                    </a:cubicBezTo>
                    <a:cubicBezTo>
                      <a:pt x="332" y="258"/>
                      <a:pt x="258" y="333"/>
                      <a:pt x="166" y="333"/>
                    </a:cubicBezTo>
                    <a:cubicBezTo>
                      <a:pt x="74" y="333"/>
                      <a:pt x="0" y="258"/>
                      <a:pt x="0" y="167"/>
                    </a:cubicBezTo>
                    <a:close/>
                    <a:moveTo>
                      <a:pt x="89" y="314"/>
                    </a:moveTo>
                    <a:cubicBezTo>
                      <a:pt x="102" y="299"/>
                      <a:pt x="102" y="299"/>
                      <a:pt x="102" y="299"/>
                    </a:cubicBezTo>
                    <a:cubicBezTo>
                      <a:pt x="98" y="272"/>
                      <a:pt x="98" y="272"/>
                      <a:pt x="98" y="272"/>
                    </a:cubicBezTo>
                    <a:cubicBezTo>
                      <a:pt x="72" y="255"/>
                      <a:pt x="72" y="255"/>
                      <a:pt x="72" y="255"/>
                    </a:cubicBezTo>
                    <a:cubicBezTo>
                      <a:pt x="42" y="246"/>
                      <a:pt x="42" y="246"/>
                      <a:pt x="42" y="246"/>
                    </a:cubicBezTo>
                    <a:cubicBezTo>
                      <a:pt x="21" y="217"/>
                      <a:pt x="21" y="217"/>
                      <a:pt x="21" y="217"/>
                    </a:cubicBezTo>
                    <a:cubicBezTo>
                      <a:pt x="38" y="168"/>
                      <a:pt x="38" y="168"/>
                      <a:pt x="38" y="168"/>
                    </a:cubicBezTo>
                    <a:cubicBezTo>
                      <a:pt x="58" y="167"/>
                      <a:pt x="58" y="167"/>
                      <a:pt x="58" y="167"/>
                    </a:cubicBezTo>
                    <a:cubicBezTo>
                      <a:pt x="80" y="193"/>
                      <a:pt x="80" y="193"/>
                      <a:pt x="80" y="193"/>
                    </a:cubicBezTo>
                    <a:cubicBezTo>
                      <a:pt x="102" y="182"/>
                      <a:pt x="102" y="182"/>
                      <a:pt x="102" y="182"/>
                    </a:cubicBezTo>
                    <a:cubicBezTo>
                      <a:pt x="93" y="156"/>
                      <a:pt x="93" y="156"/>
                      <a:pt x="93" y="156"/>
                    </a:cubicBezTo>
                    <a:cubicBezTo>
                      <a:pt x="101" y="124"/>
                      <a:pt x="101" y="124"/>
                      <a:pt x="101" y="124"/>
                    </a:cubicBezTo>
                    <a:cubicBezTo>
                      <a:pt x="145" y="80"/>
                      <a:pt x="145" y="80"/>
                      <a:pt x="145" y="80"/>
                    </a:cubicBezTo>
                    <a:cubicBezTo>
                      <a:pt x="119" y="47"/>
                      <a:pt x="119" y="47"/>
                      <a:pt x="119" y="47"/>
                    </a:cubicBezTo>
                    <a:cubicBezTo>
                      <a:pt x="101" y="68"/>
                      <a:pt x="101" y="68"/>
                      <a:pt x="101" y="68"/>
                    </a:cubicBezTo>
                    <a:cubicBezTo>
                      <a:pt x="32" y="68"/>
                      <a:pt x="32" y="68"/>
                      <a:pt x="32" y="68"/>
                    </a:cubicBezTo>
                    <a:moveTo>
                      <a:pt x="251" y="24"/>
                    </a:moveTo>
                    <a:cubicBezTo>
                      <a:pt x="187" y="56"/>
                      <a:pt x="187" y="56"/>
                      <a:pt x="187" y="56"/>
                    </a:cubicBezTo>
                    <a:cubicBezTo>
                      <a:pt x="201" y="92"/>
                      <a:pt x="201" y="92"/>
                      <a:pt x="201" y="92"/>
                    </a:cubicBezTo>
                    <a:cubicBezTo>
                      <a:pt x="235" y="92"/>
                      <a:pt x="235" y="92"/>
                      <a:pt x="235" y="92"/>
                    </a:cubicBezTo>
                    <a:cubicBezTo>
                      <a:pt x="219" y="115"/>
                      <a:pt x="219" y="115"/>
                      <a:pt x="219" y="115"/>
                    </a:cubicBezTo>
                    <a:cubicBezTo>
                      <a:pt x="187" y="130"/>
                      <a:pt x="187" y="130"/>
                      <a:pt x="187" y="130"/>
                    </a:cubicBezTo>
                    <a:cubicBezTo>
                      <a:pt x="161" y="168"/>
                      <a:pt x="161" y="168"/>
                      <a:pt x="161" y="168"/>
                    </a:cubicBezTo>
                    <a:cubicBezTo>
                      <a:pt x="169" y="204"/>
                      <a:pt x="169" y="204"/>
                      <a:pt x="169" y="204"/>
                    </a:cubicBezTo>
                    <a:cubicBezTo>
                      <a:pt x="206" y="225"/>
                      <a:pt x="206" y="225"/>
                      <a:pt x="206" y="225"/>
                    </a:cubicBezTo>
                    <a:cubicBezTo>
                      <a:pt x="218" y="212"/>
                      <a:pt x="218" y="212"/>
                      <a:pt x="218" y="212"/>
                    </a:cubicBezTo>
                    <a:cubicBezTo>
                      <a:pt x="229" y="244"/>
                      <a:pt x="229" y="244"/>
                      <a:pt x="229" y="244"/>
                    </a:cubicBezTo>
                    <a:cubicBezTo>
                      <a:pt x="217" y="289"/>
                      <a:pt x="217" y="289"/>
                      <a:pt x="217" y="289"/>
                    </a:cubicBezTo>
                    <a:cubicBezTo>
                      <a:pt x="245" y="276"/>
                      <a:pt x="245" y="276"/>
                      <a:pt x="245" y="276"/>
                    </a:cubicBezTo>
                    <a:cubicBezTo>
                      <a:pt x="259" y="256"/>
                      <a:pt x="259" y="256"/>
                      <a:pt x="259" y="256"/>
                    </a:cubicBezTo>
                    <a:cubicBezTo>
                      <a:pt x="259" y="168"/>
                      <a:pt x="259" y="168"/>
                      <a:pt x="259" y="168"/>
                    </a:cubicBezTo>
                    <a:cubicBezTo>
                      <a:pt x="239" y="137"/>
                      <a:pt x="239" y="137"/>
                      <a:pt x="239" y="137"/>
                    </a:cubicBezTo>
                    <a:cubicBezTo>
                      <a:pt x="259" y="124"/>
                      <a:pt x="259" y="124"/>
                      <a:pt x="259" y="124"/>
                    </a:cubicBezTo>
                    <a:cubicBezTo>
                      <a:pt x="284" y="137"/>
                      <a:pt x="284" y="137"/>
                      <a:pt x="284" y="137"/>
                    </a:cubicBezTo>
                    <a:cubicBezTo>
                      <a:pt x="306" y="170"/>
                      <a:pt x="306" y="170"/>
                      <a:pt x="306" y="170"/>
                    </a:cubicBezTo>
                    <a:cubicBezTo>
                      <a:pt x="306" y="186"/>
                      <a:pt x="306" y="186"/>
                      <a:pt x="306" y="186"/>
                    </a:cubicBezTo>
                    <a:cubicBezTo>
                      <a:pt x="332" y="181"/>
                      <a:pt x="332" y="181"/>
                      <a:pt x="332" y="181"/>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nvGrpSpPr>
            <p:cNvPr id="60" name="Group 59">
              <a:extLst>
                <a:ext uri="{FF2B5EF4-FFF2-40B4-BE49-F238E27FC236}">
                  <a16:creationId xmlns:a16="http://schemas.microsoft.com/office/drawing/2014/main" id="{B591D28F-D84F-4BF3-BA58-F936D9FE09B7}"/>
                </a:ext>
              </a:extLst>
            </p:cNvPr>
            <p:cNvGrpSpPr/>
            <p:nvPr/>
          </p:nvGrpSpPr>
          <p:grpSpPr>
            <a:xfrm>
              <a:off x="5435257" y="673816"/>
              <a:ext cx="940556" cy="940556"/>
              <a:chOff x="5435257" y="673816"/>
              <a:chExt cx="940556" cy="940556"/>
            </a:xfrm>
          </p:grpSpPr>
          <p:sp>
            <p:nvSpPr>
              <p:cNvPr id="40" name="Oval 39">
                <a:extLst>
                  <a:ext uri="{FF2B5EF4-FFF2-40B4-BE49-F238E27FC236}">
                    <a16:creationId xmlns:a16="http://schemas.microsoft.com/office/drawing/2014/main" id="{585E960D-71C6-438A-A698-515D0FA8E1F5}"/>
                  </a:ext>
                </a:extLst>
              </p:cNvPr>
              <p:cNvSpPr/>
              <p:nvPr/>
            </p:nvSpPr>
            <p:spPr bwMode="auto">
              <a:xfrm>
                <a:off x="5435257" y="673816"/>
                <a:ext cx="940556" cy="940556"/>
              </a:xfrm>
              <a:prstGeom prst="ellipse">
                <a:avLst/>
              </a:prstGeom>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5" name="Fingerprint_E928">
                <a:extLst>
                  <a:ext uri="{FF2B5EF4-FFF2-40B4-BE49-F238E27FC236}">
                    <a16:creationId xmlns:a16="http://schemas.microsoft.com/office/drawing/2014/main" id="{39179C51-465E-4939-A71F-413BA98CD138}"/>
                  </a:ext>
                </a:extLst>
              </p:cNvPr>
              <p:cNvSpPr>
                <a:spLocks noChangeAspect="1" noEditPoints="1"/>
              </p:cNvSpPr>
              <p:nvPr/>
            </p:nvSpPr>
            <p:spPr bwMode="auto">
              <a:xfrm>
                <a:off x="5769546" y="961214"/>
                <a:ext cx="271978" cy="36576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sq">
                <a:solidFill>
                  <a:srgbClr val="E6E6E6"/>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05050"/>
                  </a:solidFill>
                  <a:effectLst/>
                  <a:uLnTx/>
                  <a:uFillTx/>
                  <a:latin typeface="Segoe UI"/>
                  <a:ea typeface="+mn-ea"/>
                  <a:cs typeface="+mn-cs"/>
                </a:endParaRPr>
              </a:p>
            </p:txBody>
          </p:sp>
        </p:grpSp>
      </p:grpSp>
      <p:sp>
        <p:nvSpPr>
          <p:cNvPr id="3" name="Title 2">
            <a:extLst>
              <a:ext uri="{FF2B5EF4-FFF2-40B4-BE49-F238E27FC236}">
                <a16:creationId xmlns:a16="http://schemas.microsoft.com/office/drawing/2014/main" id="{7D1CE3FC-7601-415C-A655-B488DED99E17}"/>
              </a:ext>
            </a:extLst>
          </p:cNvPr>
          <p:cNvSpPr>
            <a:spLocks noGrp="1"/>
          </p:cNvSpPr>
          <p:nvPr>
            <p:ph type="title"/>
          </p:nvPr>
        </p:nvSpPr>
        <p:spPr>
          <a:xfrm>
            <a:off x="600059" y="466301"/>
            <a:ext cx="4500910" cy="1130181"/>
          </a:xfrm>
        </p:spPr>
        <p:txBody>
          <a:bodyPr/>
          <a:lstStyle/>
          <a:p>
            <a:r>
              <a:rPr lang="en-US"/>
              <a:t>A secure foundation at global scale</a:t>
            </a:r>
          </a:p>
        </p:txBody>
      </p:sp>
      <p:grpSp>
        <p:nvGrpSpPr>
          <p:cNvPr id="3437" name="Group 1596">
            <a:extLst>
              <a:ext uri="{FF2B5EF4-FFF2-40B4-BE49-F238E27FC236}">
                <a16:creationId xmlns:a16="http://schemas.microsoft.com/office/drawing/2014/main" id="{7A63099C-919B-4B49-BE23-9F49B961C4A5}"/>
              </a:ext>
            </a:extLst>
          </p:cNvPr>
          <p:cNvGrpSpPr>
            <a:grpSpLocks noChangeAspect="1"/>
          </p:cNvGrpSpPr>
          <p:nvPr/>
        </p:nvGrpSpPr>
        <p:grpSpPr bwMode="auto">
          <a:xfrm>
            <a:off x="3667772" y="1062814"/>
            <a:ext cx="5600118" cy="5651610"/>
            <a:chOff x="3986" y="878"/>
            <a:chExt cx="3373" cy="3404"/>
          </a:xfrm>
        </p:grpSpPr>
        <p:sp>
          <p:nvSpPr>
            <p:cNvPr id="3457" name="AutoShape 1595">
              <a:extLst>
                <a:ext uri="{FF2B5EF4-FFF2-40B4-BE49-F238E27FC236}">
                  <a16:creationId xmlns:a16="http://schemas.microsoft.com/office/drawing/2014/main" id="{DF4282EE-6D02-4F87-B1D6-FA061FD79AD2}"/>
                </a:ext>
              </a:extLst>
            </p:cNvPr>
            <p:cNvSpPr>
              <a:spLocks noChangeAspect="1" noChangeArrowheads="1" noTextEdit="1"/>
            </p:cNvSpPr>
            <p:nvPr/>
          </p:nvSpPr>
          <p:spPr bwMode="auto">
            <a:xfrm>
              <a:off x="3991" y="878"/>
              <a:ext cx="3368" cy="3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nvGrpSpPr>
            <p:cNvPr id="3458" name="Group 1797">
              <a:extLst>
                <a:ext uri="{FF2B5EF4-FFF2-40B4-BE49-F238E27FC236}">
                  <a16:creationId xmlns:a16="http://schemas.microsoft.com/office/drawing/2014/main" id="{E1F160C9-F85A-4C7D-9FCA-72D5C588C683}"/>
                </a:ext>
              </a:extLst>
            </p:cNvPr>
            <p:cNvGrpSpPr>
              <a:grpSpLocks/>
            </p:cNvGrpSpPr>
            <p:nvPr/>
          </p:nvGrpSpPr>
          <p:grpSpPr bwMode="auto">
            <a:xfrm>
              <a:off x="4001" y="1447"/>
              <a:ext cx="1599" cy="2835"/>
              <a:chOff x="4001" y="1447"/>
              <a:chExt cx="1599" cy="2835"/>
            </a:xfrm>
          </p:grpSpPr>
          <p:sp>
            <p:nvSpPr>
              <p:cNvPr id="4351" name="Freeform 1597">
                <a:extLst>
                  <a:ext uri="{FF2B5EF4-FFF2-40B4-BE49-F238E27FC236}">
                    <a16:creationId xmlns:a16="http://schemas.microsoft.com/office/drawing/2014/main" id="{BBB4D225-BABB-42FC-8EE7-BA67FD9EBD70}"/>
                  </a:ext>
                </a:extLst>
              </p:cNvPr>
              <p:cNvSpPr>
                <a:spLocks/>
              </p:cNvSpPr>
              <p:nvPr/>
            </p:nvSpPr>
            <p:spPr bwMode="auto">
              <a:xfrm>
                <a:off x="5369" y="4248"/>
                <a:ext cx="34" cy="34"/>
              </a:xfrm>
              <a:custGeom>
                <a:avLst/>
                <a:gdLst>
                  <a:gd name="T0" fmla="*/ 7 w 7"/>
                  <a:gd name="T1" fmla="*/ 4 h 7"/>
                  <a:gd name="T2" fmla="*/ 4 w 7"/>
                  <a:gd name="T3" fmla="*/ 6 h 7"/>
                  <a:gd name="T4" fmla="*/ 2 w 7"/>
                  <a:gd name="T5" fmla="*/ 0 h 7"/>
                  <a:gd name="T6" fmla="*/ 3 w 7"/>
                  <a:gd name="T7" fmla="*/ 0 h 7"/>
                  <a:gd name="T8" fmla="*/ 7 w 7"/>
                  <a:gd name="T9" fmla="*/ 4 h 7"/>
                </a:gdLst>
                <a:ahLst/>
                <a:cxnLst>
                  <a:cxn ang="0">
                    <a:pos x="T0" y="T1"/>
                  </a:cxn>
                  <a:cxn ang="0">
                    <a:pos x="T2" y="T3"/>
                  </a:cxn>
                  <a:cxn ang="0">
                    <a:pos x="T4" y="T5"/>
                  </a:cxn>
                  <a:cxn ang="0">
                    <a:pos x="T6" y="T7"/>
                  </a:cxn>
                  <a:cxn ang="0">
                    <a:pos x="T8" y="T9"/>
                  </a:cxn>
                </a:cxnLst>
                <a:rect l="0" t="0" r="r" b="b"/>
                <a:pathLst>
                  <a:path w="7" h="7">
                    <a:moveTo>
                      <a:pt x="7" y="4"/>
                    </a:moveTo>
                    <a:cubicBezTo>
                      <a:pt x="7" y="6"/>
                      <a:pt x="6" y="7"/>
                      <a:pt x="4" y="6"/>
                    </a:cubicBezTo>
                    <a:cubicBezTo>
                      <a:pt x="1" y="4"/>
                      <a:pt x="0" y="1"/>
                      <a:pt x="2" y="0"/>
                    </a:cubicBezTo>
                    <a:cubicBezTo>
                      <a:pt x="2" y="0"/>
                      <a:pt x="3" y="0"/>
                      <a:pt x="3" y="0"/>
                    </a:cubicBezTo>
                    <a:cubicBezTo>
                      <a:pt x="5" y="0"/>
                      <a:pt x="6"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2" name="Freeform 1598">
                <a:extLst>
                  <a:ext uri="{FF2B5EF4-FFF2-40B4-BE49-F238E27FC236}">
                    <a16:creationId xmlns:a16="http://schemas.microsoft.com/office/drawing/2014/main" id="{16E14BEC-872C-45C1-A461-D4E5066F38E7}"/>
                  </a:ext>
                </a:extLst>
              </p:cNvPr>
              <p:cNvSpPr>
                <a:spLocks/>
              </p:cNvSpPr>
              <p:nvPr/>
            </p:nvSpPr>
            <p:spPr bwMode="auto">
              <a:xfrm>
                <a:off x="5321" y="4224"/>
                <a:ext cx="38" cy="34"/>
              </a:xfrm>
              <a:custGeom>
                <a:avLst/>
                <a:gdLst>
                  <a:gd name="T0" fmla="*/ 7 w 8"/>
                  <a:gd name="T1" fmla="*/ 4 h 7"/>
                  <a:gd name="T2" fmla="*/ 4 w 8"/>
                  <a:gd name="T3" fmla="*/ 6 h 7"/>
                  <a:gd name="T4" fmla="*/ 2 w 8"/>
                  <a:gd name="T5" fmla="*/ 1 h 7"/>
                  <a:gd name="T6" fmla="*/ 3 w 8"/>
                  <a:gd name="T7" fmla="*/ 0 h 7"/>
                  <a:gd name="T8" fmla="*/ 7 w 8"/>
                  <a:gd name="T9" fmla="*/ 4 h 7"/>
                </a:gdLst>
                <a:ahLst/>
                <a:cxnLst>
                  <a:cxn ang="0">
                    <a:pos x="T0" y="T1"/>
                  </a:cxn>
                  <a:cxn ang="0">
                    <a:pos x="T2" y="T3"/>
                  </a:cxn>
                  <a:cxn ang="0">
                    <a:pos x="T4" y="T5"/>
                  </a:cxn>
                  <a:cxn ang="0">
                    <a:pos x="T6" y="T7"/>
                  </a:cxn>
                  <a:cxn ang="0">
                    <a:pos x="T8" y="T9"/>
                  </a:cxn>
                </a:cxnLst>
                <a:rect l="0" t="0" r="r" b="b"/>
                <a:pathLst>
                  <a:path w="8" h="7">
                    <a:moveTo>
                      <a:pt x="7" y="4"/>
                    </a:moveTo>
                    <a:cubicBezTo>
                      <a:pt x="8" y="6"/>
                      <a:pt x="6" y="7"/>
                      <a:pt x="4" y="6"/>
                    </a:cubicBezTo>
                    <a:cubicBezTo>
                      <a:pt x="2" y="5"/>
                      <a:pt x="0" y="1"/>
                      <a:pt x="2" y="1"/>
                    </a:cubicBezTo>
                    <a:cubicBezTo>
                      <a:pt x="2" y="0"/>
                      <a:pt x="3" y="0"/>
                      <a:pt x="3" y="0"/>
                    </a:cubicBezTo>
                    <a:cubicBezTo>
                      <a:pt x="5" y="1"/>
                      <a:pt x="6"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3" name="Freeform 1599">
                <a:extLst>
                  <a:ext uri="{FF2B5EF4-FFF2-40B4-BE49-F238E27FC236}">
                    <a16:creationId xmlns:a16="http://schemas.microsoft.com/office/drawing/2014/main" id="{9678337E-DD8A-404E-8521-C65CA31879BD}"/>
                  </a:ext>
                </a:extLst>
              </p:cNvPr>
              <p:cNvSpPr>
                <a:spLocks/>
              </p:cNvSpPr>
              <p:nvPr/>
            </p:nvSpPr>
            <p:spPr bwMode="auto">
              <a:xfrm>
                <a:off x="5345" y="4195"/>
                <a:ext cx="34" cy="34"/>
              </a:xfrm>
              <a:custGeom>
                <a:avLst/>
                <a:gdLst>
                  <a:gd name="T0" fmla="*/ 6 w 7"/>
                  <a:gd name="T1" fmla="*/ 3 h 7"/>
                  <a:gd name="T2" fmla="*/ 3 w 7"/>
                  <a:gd name="T3" fmla="*/ 6 h 7"/>
                  <a:gd name="T4" fmla="*/ 2 w 7"/>
                  <a:gd name="T5" fmla="*/ 0 h 7"/>
                  <a:gd name="T6" fmla="*/ 2 w 7"/>
                  <a:gd name="T7" fmla="*/ 0 h 7"/>
                  <a:gd name="T8" fmla="*/ 6 w 7"/>
                  <a:gd name="T9" fmla="*/ 3 h 7"/>
                </a:gdLst>
                <a:ahLst/>
                <a:cxnLst>
                  <a:cxn ang="0">
                    <a:pos x="T0" y="T1"/>
                  </a:cxn>
                  <a:cxn ang="0">
                    <a:pos x="T2" y="T3"/>
                  </a:cxn>
                  <a:cxn ang="0">
                    <a:pos x="T4" y="T5"/>
                  </a:cxn>
                  <a:cxn ang="0">
                    <a:pos x="T6" y="T7"/>
                  </a:cxn>
                  <a:cxn ang="0">
                    <a:pos x="T8" y="T9"/>
                  </a:cxn>
                </a:cxnLst>
                <a:rect l="0" t="0" r="r" b="b"/>
                <a:pathLst>
                  <a:path w="7" h="7">
                    <a:moveTo>
                      <a:pt x="6" y="3"/>
                    </a:moveTo>
                    <a:cubicBezTo>
                      <a:pt x="7" y="6"/>
                      <a:pt x="5" y="7"/>
                      <a:pt x="3" y="6"/>
                    </a:cubicBezTo>
                    <a:cubicBezTo>
                      <a:pt x="0" y="4"/>
                      <a:pt x="0" y="1"/>
                      <a:pt x="2" y="0"/>
                    </a:cubicBezTo>
                    <a:cubicBezTo>
                      <a:pt x="2" y="0"/>
                      <a:pt x="2" y="0"/>
                      <a:pt x="2" y="0"/>
                    </a:cubicBezTo>
                    <a:cubicBezTo>
                      <a:pt x="4"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4" name="Freeform 1600">
                <a:extLst>
                  <a:ext uri="{FF2B5EF4-FFF2-40B4-BE49-F238E27FC236}">
                    <a16:creationId xmlns:a16="http://schemas.microsoft.com/office/drawing/2014/main" id="{10600BEE-03C0-40E4-8CB3-7F5C81955C33}"/>
                  </a:ext>
                </a:extLst>
              </p:cNvPr>
              <p:cNvSpPr>
                <a:spLocks/>
              </p:cNvSpPr>
              <p:nvPr/>
            </p:nvSpPr>
            <p:spPr bwMode="auto">
              <a:xfrm>
                <a:off x="5292" y="4176"/>
                <a:ext cx="39" cy="38"/>
              </a:xfrm>
              <a:custGeom>
                <a:avLst/>
                <a:gdLst>
                  <a:gd name="T0" fmla="*/ 8 w 8"/>
                  <a:gd name="T1" fmla="*/ 4 h 8"/>
                  <a:gd name="T2" fmla="*/ 4 w 8"/>
                  <a:gd name="T3" fmla="*/ 6 h 8"/>
                  <a:gd name="T4" fmla="*/ 3 w 8"/>
                  <a:gd name="T5" fmla="*/ 0 h 8"/>
                  <a:gd name="T6" fmla="*/ 3 w 8"/>
                  <a:gd name="T7" fmla="*/ 0 h 8"/>
                  <a:gd name="T8" fmla="*/ 8 w 8"/>
                  <a:gd name="T9" fmla="*/ 4 h 8"/>
                </a:gdLst>
                <a:ahLst/>
                <a:cxnLst>
                  <a:cxn ang="0">
                    <a:pos x="T0" y="T1"/>
                  </a:cxn>
                  <a:cxn ang="0">
                    <a:pos x="T2" y="T3"/>
                  </a:cxn>
                  <a:cxn ang="0">
                    <a:pos x="T4" y="T5"/>
                  </a:cxn>
                  <a:cxn ang="0">
                    <a:pos x="T6" y="T7"/>
                  </a:cxn>
                  <a:cxn ang="0">
                    <a:pos x="T8" y="T9"/>
                  </a:cxn>
                </a:cxnLst>
                <a:rect l="0" t="0" r="r" b="b"/>
                <a:pathLst>
                  <a:path w="8" h="8">
                    <a:moveTo>
                      <a:pt x="8" y="4"/>
                    </a:moveTo>
                    <a:cubicBezTo>
                      <a:pt x="8" y="6"/>
                      <a:pt x="7" y="8"/>
                      <a:pt x="4" y="6"/>
                    </a:cubicBezTo>
                    <a:cubicBezTo>
                      <a:pt x="2" y="5"/>
                      <a:pt x="0" y="1"/>
                      <a:pt x="3" y="0"/>
                    </a:cubicBezTo>
                    <a:cubicBezTo>
                      <a:pt x="3" y="0"/>
                      <a:pt x="3" y="0"/>
                      <a:pt x="3" y="0"/>
                    </a:cubicBezTo>
                    <a:cubicBezTo>
                      <a:pt x="5" y="0"/>
                      <a:pt x="7"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5" name="Freeform 1601">
                <a:extLst>
                  <a:ext uri="{FF2B5EF4-FFF2-40B4-BE49-F238E27FC236}">
                    <a16:creationId xmlns:a16="http://schemas.microsoft.com/office/drawing/2014/main" id="{FDA0EEB2-B586-48FB-831B-40ED767E1171}"/>
                  </a:ext>
                </a:extLst>
              </p:cNvPr>
              <p:cNvSpPr>
                <a:spLocks/>
              </p:cNvSpPr>
              <p:nvPr/>
            </p:nvSpPr>
            <p:spPr bwMode="auto">
              <a:xfrm>
                <a:off x="5268" y="4113"/>
                <a:ext cx="38" cy="38"/>
              </a:xfrm>
              <a:custGeom>
                <a:avLst/>
                <a:gdLst>
                  <a:gd name="T0" fmla="*/ 7 w 8"/>
                  <a:gd name="T1" fmla="*/ 4 h 8"/>
                  <a:gd name="T2" fmla="*/ 4 w 8"/>
                  <a:gd name="T3" fmla="*/ 6 h 8"/>
                  <a:gd name="T4" fmla="*/ 2 w 8"/>
                  <a:gd name="T5" fmla="*/ 0 h 8"/>
                  <a:gd name="T6" fmla="*/ 3 w 8"/>
                  <a:gd name="T7" fmla="*/ 0 h 8"/>
                  <a:gd name="T8" fmla="*/ 7 w 8"/>
                  <a:gd name="T9" fmla="*/ 4 h 8"/>
                </a:gdLst>
                <a:ahLst/>
                <a:cxnLst>
                  <a:cxn ang="0">
                    <a:pos x="T0" y="T1"/>
                  </a:cxn>
                  <a:cxn ang="0">
                    <a:pos x="T2" y="T3"/>
                  </a:cxn>
                  <a:cxn ang="0">
                    <a:pos x="T4" y="T5"/>
                  </a:cxn>
                  <a:cxn ang="0">
                    <a:pos x="T6" y="T7"/>
                  </a:cxn>
                  <a:cxn ang="0">
                    <a:pos x="T8" y="T9"/>
                  </a:cxn>
                </a:cxnLst>
                <a:rect l="0" t="0" r="r" b="b"/>
                <a:pathLst>
                  <a:path w="8" h="8">
                    <a:moveTo>
                      <a:pt x="7" y="4"/>
                    </a:moveTo>
                    <a:cubicBezTo>
                      <a:pt x="8" y="6"/>
                      <a:pt x="6" y="8"/>
                      <a:pt x="4" y="6"/>
                    </a:cubicBezTo>
                    <a:cubicBezTo>
                      <a:pt x="0" y="5"/>
                      <a:pt x="0" y="1"/>
                      <a:pt x="2" y="0"/>
                    </a:cubicBezTo>
                    <a:cubicBezTo>
                      <a:pt x="2" y="0"/>
                      <a:pt x="2" y="0"/>
                      <a:pt x="3" y="0"/>
                    </a:cubicBezTo>
                    <a:cubicBezTo>
                      <a:pt x="5" y="0"/>
                      <a:pt x="7"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6" name="Freeform 1602">
                <a:extLst>
                  <a:ext uri="{FF2B5EF4-FFF2-40B4-BE49-F238E27FC236}">
                    <a16:creationId xmlns:a16="http://schemas.microsoft.com/office/drawing/2014/main" id="{47D147A8-CB54-4732-9ACD-F1E8705E7D2B}"/>
                  </a:ext>
                </a:extLst>
              </p:cNvPr>
              <p:cNvSpPr>
                <a:spLocks/>
              </p:cNvSpPr>
              <p:nvPr/>
            </p:nvSpPr>
            <p:spPr bwMode="auto">
              <a:xfrm>
                <a:off x="5316" y="4137"/>
                <a:ext cx="39" cy="39"/>
              </a:xfrm>
              <a:custGeom>
                <a:avLst/>
                <a:gdLst>
                  <a:gd name="T0" fmla="*/ 7 w 8"/>
                  <a:gd name="T1" fmla="*/ 4 h 8"/>
                  <a:gd name="T2" fmla="*/ 4 w 8"/>
                  <a:gd name="T3" fmla="*/ 7 h 8"/>
                  <a:gd name="T4" fmla="*/ 2 w 8"/>
                  <a:gd name="T5" fmla="*/ 1 h 8"/>
                  <a:gd name="T6" fmla="*/ 3 w 8"/>
                  <a:gd name="T7" fmla="*/ 0 h 8"/>
                  <a:gd name="T8" fmla="*/ 7 w 8"/>
                  <a:gd name="T9" fmla="*/ 4 h 8"/>
                </a:gdLst>
                <a:ahLst/>
                <a:cxnLst>
                  <a:cxn ang="0">
                    <a:pos x="T0" y="T1"/>
                  </a:cxn>
                  <a:cxn ang="0">
                    <a:pos x="T2" y="T3"/>
                  </a:cxn>
                  <a:cxn ang="0">
                    <a:pos x="T4" y="T5"/>
                  </a:cxn>
                  <a:cxn ang="0">
                    <a:pos x="T6" y="T7"/>
                  </a:cxn>
                  <a:cxn ang="0">
                    <a:pos x="T8" y="T9"/>
                  </a:cxn>
                </a:cxnLst>
                <a:rect l="0" t="0" r="r" b="b"/>
                <a:pathLst>
                  <a:path w="8" h="8">
                    <a:moveTo>
                      <a:pt x="7" y="4"/>
                    </a:moveTo>
                    <a:cubicBezTo>
                      <a:pt x="8" y="7"/>
                      <a:pt x="6" y="8"/>
                      <a:pt x="4" y="7"/>
                    </a:cubicBezTo>
                    <a:cubicBezTo>
                      <a:pt x="1" y="5"/>
                      <a:pt x="0" y="1"/>
                      <a:pt x="2" y="1"/>
                    </a:cubicBezTo>
                    <a:cubicBezTo>
                      <a:pt x="2" y="1"/>
                      <a:pt x="3" y="0"/>
                      <a:pt x="3" y="0"/>
                    </a:cubicBezTo>
                    <a:cubicBezTo>
                      <a:pt x="5" y="1"/>
                      <a:pt x="7"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7" name="Freeform 1603">
                <a:extLst>
                  <a:ext uri="{FF2B5EF4-FFF2-40B4-BE49-F238E27FC236}">
                    <a16:creationId xmlns:a16="http://schemas.microsoft.com/office/drawing/2014/main" id="{FE0EDA8D-20D0-4AAF-B0BF-03E25615716C}"/>
                  </a:ext>
                </a:extLst>
              </p:cNvPr>
              <p:cNvSpPr>
                <a:spLocks/>
              </p:cNvSpPr>
              <p:nvPr/>
            </p:nvSpPr>
            <p:spPr bwMode="auto">
              <a:xfrm>
                <a:off x="5364" y="4161"/>
                <a:ext cx="39" cy="34"/>
              </a:xfrm>
              <a:custGeom>
                <a:avLst/>
                <a:gdLst>
                  <a:gd name="T0" fmla="*/ 7 w 8"/>
                  <a:gd name="T1" fmla="*/ 3 h 7"/>
                  <a:gd name="T2" fmla="*/ 3 w 8"/>
                  <a:gd name="T3" fmla="*/ 6 h 7"/>
                  <a:gd name="T4" fmla="*/ 3 w 8"/>
                  <a:gd name="T5" fmla="*/ 0 h 7"/>
                  <a:gd name="T6" fmla="*/ 3 w 8"/>
                  <a:gd name="T7" fmla="*/ 0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8" y="6"/>
                      <a:pt x="5" y="7"/>
                      <a:pt x="3" y="6"/>
                    </a:cubicBezTo>
                    <a:cubicBezTo>
                      <a:pt x="0" y="4"/>
                      <a:pt x="0" y="0"/>
                      <a:pt x="3" y="0"/>
                    </a:cubicBezTo>
                    <a:cubicBezTo>
                      <a:pt x="3" y="0"/>
                      <a:pt x="3" y="0"/>
                      <a:pt x="3" y="0"/>
                    </a:cubicBezTo>
                    <a:cubicBezTo>
                      <a:pt x="5"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8" name="Freeform 1604">
                <a:extLst>
                  <a:ext uri="{FF2B5EF4-FFF2-40B4-BE49-F238E27FC236}">
                    <a16:creationId xmlns:a16="http://schemas.microsoft.com/office/drawing/2014/main" id="{5B7B66C4-E665-471B-9867-A570F1537505}"/>
                  </a:ext>
                </a:extLst>
              </p:cNvPr>
              <p:cNvSpPr>
                <a:spLocks/>
              </p:cNvSpPr>
              <p:nvPr/>
            </p:nvSpPr>
            <p:spPr bwMode="auto">
              <a:xfrm>
                <a:off x="5340" y="4098"/>
                <a:ext cx="39" cy="44"/>
              </a:xfrm>
              <a:custGeom>
                <a:avLst/>
                <a:gdLst>
                  <a:gd name="T0" fmla="*/ 8 w 8"/>
                  <a:gd name="T1" fmla="*/ 4 h 9"/>
                  <a:gd name="T2" fmla="*/ 3 w 8"/>
                  <a:gd name="T3" fmla="*/ 7 h 9"/>
                  <a:gd name="T4" fmla="*/ 3 w 8"/>
                  <a:gd name="T5" fmla="*/ 0 h 9"/>
                  <a:gd name="T6" fmla="*/ 3 w 8"/>
                  <a:gd name="T7" fmla="*/ 0 h 9"/>
                  <a:gd name="T8" fmla="*/ 8 w 8"/>
                  <a:gd name="T9" fmla="*/ 4 h 9"/>
                </a:gdLst>
                <a:ahLst/>
                <a:cxnLst>
                  <a:cxn ang="0">
                    <a:pos x="T0" y="T1"/>
                  </a:cxn>
                  <a:cxn ang="0">
                    <a:pos x="T2" y="T3"/>
                  </a:cxn>
                  <a:cxn ang="0">
                    <a:pos x="T4" y="T5"/>
                  </a:cxn>
                  <a:cxn ang="0">
                    <a:pos x="T6" y="T7"/>
                  </a:cxn>
                  <a:cxn ang="0">
                    <a:pos x="T8" y="T9"/>
                  </a:cxn>
                </a:cxnLst>
                <a:rect l="0" t="0" r="r" b="b"/>
                <a:pathLst>
                  <a:path w="8" h="9">
                    <a:moveTo>
                      <a:pt x="8" y="4"/>
                    </a:moveTo>
                    <a:cubicBezTo>
                      <a:pt x="8" y="7"/>
                      <a:pt x="6" y="9"/>
                      <a:pt x="3" y="7"/>
                    </a:cubicBezTo>
                    <a:cubicBezTo>
                      <a:pt x="0" y="5"/>
                      <a:pt x="0" y="1"/>
                      <a:pt x="3" y="0"/>
                    </a:cubicBezTo>
                    <a:cubicBezTo>
                      <a:pt x="3" y="0"/>
                      <a:pt x="3" y="0"/>
                      <a:pt x="3" y="0"/>
                    </a:cubicBezTo>
                    <a:cubicBezTo>
                      <a:pt x="6" y="0"/>
                      <a:pt x="8"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9" name="Freeform 1605">
                <a:extLst>
                  <a:ext uri="{FF2B5EF4-FFF2-40B4-BE49-F238E27FC236}">
                    <a16:creationId xmlns:a16="http://schemas.microsoft.com/office/drawing/2014/main" id="{F78F474D-B749-42DF-AB99-AFF28D02FD5A}"/>
                  </a:ext>
                </a:extLst>
              </p:cNvPr>
              <p:cNvSpPr>
                <a:spLocks/>
              </p:cNvSpPr>
              <p:nvPr/>
            </p:nvSpPr>
            <p:spPr bwMode="auto">
              <a:xfrm>
                <a:off x="5287" y="4069"/>
                <a:ext cx="44" cy="44"/>
              </a:xfrm>
              <a:custGeom>
                <a:avLst/>
                <a:gdLst>
                  <a:gd name="T0" fmla="*/ 8 w 9"/>
                  <a:gd name="T1" fmla="*/ 5 h 9"/>
                  <a:gd name="T2" fmla="*/ 3 w 9"/>
                  <a:gd name="T3" fmla="*/ 7 h 9"/>
                  <a:gd name="T4" fmla="*/ 3 w 9"/>
                  <a:gd name="T5" fmla="*/ 1 h 9"/>
                  <a:gd name="T6" fmla="*/ 3 w 9"/>
                  <a:gd name="T7" fmla="*/ 0 h 9"/>
                  <a:gd name="T8" fmla="*/ 8 w 9"/>
                  <a:gd name="T9" fmla="*/ 5 h 9"/>
                </a:gdLst>
                <a:ahLst/>
                <a:cxnLst>
                  <a:cxn ang="0">
                    <a:pos x="T0" y="T1"/>
                  </a:cxn>
                  <a:cxn ang="0">
                    <a:pos x="T2" y="T3"/>
                  </a:cxn>
                  <a:cxn ang="0">
                    <a:pos x="T4" y="T5"/>
                  </a:cxn>
                  <a:cxn ang="0">
                    <a:pos x="T6" y="T7"/>
                  </a:cxn>
                  <a:cxn ang="0">
                    <a:pos x="T8" y="T9"/>
                  </a:cxn>
                </a:cxnLst>
                <a:rect l="0" t="0" r="r" b="b"/>
                <a:pathLst>
                  <a:path w="9" h="9">
                    <a:moveTo>
                      <a:pt x="8" y="5"/>
                    </a:moveTo>
                    <a:cubicBezTo>
                      <a:pt x="9" y="8"/>
                      <a:pt x="6" y="9"/>
                      <a:pt x="3" y="7"/>
                    </a:cubicBezTo>
                    <a:cubicBezTo>
                      <a:pt x="0" y="5"/>
                      <a:pt x="0" y="1"/>
                      <a:pt x="3" y="1"/>
                    </a:cubicBezTo>
                    <a:cubicBezTo>
                      <a:pt x="3" y="0"/>
                      <a:pt x="3" y="0"/>
                      <a:pt x="3" y="0"/>
                    </a:cubicBezTo>
                    <a:cubicBezTo>
                      <a:pt x="6" y="1"/>
                      <a:pt x="8"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0" name="Freeform 1606">
                <a:extLst>
                  <a:ext uri="{FF2B5EF4-FFF2-40B4-BE49-F238E27FC236}">
                    <a16:creationId xmlns:a16="http://schemas.microsoft.com/office/drawing/2014/main" id="{2F7432E5-EC6D-4EE6-88FD-8245C991B635}"/>
                  </a:ext>
                </a:extLst>
              </p:cNvPr>
              <p:cNvSpPr>
                <a:spLocks/>
              </p:cNvSpPr>
              <p:nvPr/>
            </p:nvSpPr>
            <p:spPr bwMode="auto">
              <a:xfrm>
                <a:off x="5229" y="4050"/>
                <a:ext cx="44" cy="39"/>
              </a:xfrm>
              <a:custGeom>
                <a:avLst/>
                <a:gdLst>
                  <a:gd name="T0" fmla="*/ 8 w 9"/>
                  <a:gd name="T1" fmla="*/ 4 h 8"/>
                  <a:gd name="T2" fmla="*/ 4 w 9"/>
                  <a:gd name="T3" fmla="*/ 7 h 8"/>
                  <a:gd name="T4" fmla="*/ 2 w 9"/>
                  <a:gd name="T5" fmla="*/ 0 h 8"/>
                  <a:gd name="T6" fmla="*/ 3 w 9"/>
                  <a:gd name="T7" fmla="*/ 0 h 8"/>
                  <a:gd name="T8" fmla="*/ 8 w 9"/>
                  <a:gd name="T9" fmla="*/ 4 h 8"/>
                </a:gdLst>
                <a:ahLst/>
                <a:cxnLst>
                  <a:cxn ang="0">
                    <a:pos x="T0" y="T1"/>
                  </a:cxn>
                  <a:cxn ang="0">
                    <a:pos x="T2" y="T3"/>
                  </a:cxn>
                  <a:cxn ang="0">
                    <a:pos x="T4" y="T5"/>
                  </a:cxn>
                  <a:cxn ang="0">
                    <a:pos x="T6" y="T7"/>
                  </a:cxn>
                  <a:cxn ang="0">
                    <a:pos x="T8" y="T9"/>
                  </a:cxn>
                </a:cxnLst>
                <a:rect l="0" t="0" r="r" b="b"/>
                <a:pathLst>
                  <a:path w="9" h="8">
                    <a:moveTo>
                      <a:pt x="8" y="4"/>
                    </a:moveTo>
                    <a:cubicBezTo>
                      <a:pt x="9" y="7"/>
                      <a:pt x="7" y="8"/>
                      <a:pt x="4" y="7"/>
                    </a:cubicBezTo>
                    <a:cubicBezTo>
                      <a:pt x="1" y="5"/>
                      <a:pt x="0" y="1"/>
                      <a:pt x="2" y="0"/>
                    </a:cubicBezTo>
                    <a:cubicBezTo>
                      <a:pt x="3" y="0"/>
                      <a:pt x="3" y="0"/>
                      <a:pt x="3" y="0"/>
                    </a:cubicBezTo>
                    <a:cubicBezTo>
                      <a:pt x="6"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1" name="Freeform 1607">
                <a:extLst>
                  <a:ext uri="{FF2B5EF4-FFF2-40B4-BE49-F238E27FC236}">
                    <a16:creationId xmlns:a16="http://schemas.microsoft.com/office/drawing/2014/main" id="{AEBE0EF0-52BC-455D-AD04-2E2543C9C3A4}"/>
                  </a:ext>
                </a:extLst>
              </p:cNvPr>
              <p:cNvSpPr>
                <a:spLocks/>
              </p:cNvSpPr>
              <p:nvPr/>
            </p:nvSpPr>
            <p:spPr bwMode="auto">
              <a:xfrm>
                <a:off x="5258" y="4012"/>
                <a:ext cx="44" cy="43"/>
              </a:xfrm>
              <a:custGeom>
                <a:avLst/>
                <a:gdLst>
                  <a:gd name="T0" fmla="*/ 9 w 9"/>
                  <a:gd name="T1" fmla="*/ 4 h 9"/>
                  <a:gd name="T2" fmla="*/ 4 w 9"/>
                  <a:gd name="T3" fmla="*/ 7 h 9"/>
                  <a:gd name="T4" fmla="*/ 3 w 9"/>
                  <a:gd name="T5" fmla="*/ 0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7"/>
                      <a:pt x="7" y="9"/>
                      <a:pt x="4" y="7"/>
                    </a:cubicBezTo>
                    <a:cubicBezTo>
                      <a:pt x="1" y="5"/>
                      <a:pt x="0" y="0"/>
                      <a:pt x="3" y="0"/>
                    </a:cubicBezTo>
                    <a:cubicBezTo>
                      <a:pt x="4" y="0"/>
                      <a:pt x="4" y="0"/>
                      <a:pt x="4" y="0"/>
                    </a:cubicBezTo>
                    <a:cubicBezTo>
                      <a:pt x="7" y="0"/>
                      <a:pt x="8"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2" name="Freeform 1608">
                <a:extLst>
                  <a:ext uri="{FF2B5EF4-FFF2-40B4-BE49-F238E27FC236}">
                    <a16:creationId xmlns:a16="http://schemas.microsoft.com/office/drawing/2014/main" id="{21D88601-D286-4454-9B7C-AE99C052FF98}"/>
                  </a:ext>
                </a:extLst>
              </p:cNvPr>
              <p:cNvSpPr>
                <a:spLocks/>
              </p:cNvSpPr>
              <p:nvPr/>
            </p:nvSpPr>
            <p:spPr bwMode="auto">
              <a:xfrm>
                <a:off x="5229" y="3949"/>
                <a:ext cx="49" cy="43"/>
              </a:xfrm>
              <a:custGeom>
                <a:avLst/>
                <a:gdLst>
                  <a:gd name="T0" fmla="*/ 9 w 10"/>
                  <a:gd name="T1" fmla="*/ 4 h 9"/>
                  <a:gd name="T2" fmla="*/ 4 w 10"/>
                  <a:gd name="T3" fmla="*/ 7 h 9"/>
                  <a:gd name="T4" fmla="*/ 4 w 10"/>
                  <a:gd name="T5" fmla="*/ 0 h 9"/>
                  <a:gd name="T6" fmla="*/ 4 w 10"/>
                  <a:gd name="T7" fmla="*/ 0 h 9"/>
                  <a:gd name="T8" fmla="*/ 9 w 10"/>
                  <a:gd name="T9" fmla="*/ 4 h 9"/>
                </a:gdLst>
                <a:ahLst/>
                <a:cxnLst>
                  <a:cxn ang="0">
                    <a:pos x="T0" y="T1"/>
                  </a:cxn>
                  <a:cxn ang="0">
                    <a:pos x="T2" y="T3"/>
                  </a:cxn>
                  <a:cxn ang="0">
                    <a:pos x="T4" y="T5"/>
                  </a:cxn>
                  <a:cxn ang="0">
                    <a:pos x="T6" y="T7"/>
                  </a:cxn>
                  <a:cxn ang="0">
                    <a:pos x="T8" y="T9"/>
                  </a:cxn>
                </a:cxnLst>
                <a:rect l="0" t="0" r="r" b="b"/>
                <a:pathLst>
                  <a:path w="10" h="9">
                    <a:moveTo>
                      <a:pt x="9" y="4"/>
                    </a:moveTo>
                    <a:cubicBezTo>
                      <a:pt x="10" y="8"/>
                      <a:pt x="7" y="9"/>
                      <a:pt x="4" y="7"/>
                    </a:cubicBezTo>
                    <a:cubicBezTo>
                      <a:pt x="0" y="5"/>
                      <a:pt x="0" y="0"/>
                      <a:pt x="4" y="0"/>
                    </a:cubicBezTo>
                    <a:cubicBezTo>
                      <a:pt x="4" y="0"/>
                      <a:pt x="4"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3" name="Freeform 1609">
                <a:extLst>
                  <a:ext uri="{FF2B5EF4-FFF2-40B4-BE49-F238E27FC236}">
                    <a16:creationId xmlns:a16="http://schemas.microsoft.com/office/drawing/2014/main" id="{BE4C0E0F-C134-486C-B845-26C72D21A0D8}"/>
                  </a:ext>
                </a:extLst>
              </p:cNvPr>
              <p:cNvSpPr>
                <a:spLocks/>
              </p:cNvSpPr>
              <p:nvPr/>
            </p:nvSpPr>
            <p:spPr bwMode="auto">
              <a:xfrm>
                <a:off x="5220" y="3881"/>
                <a:ext cx="43" cy="49"/>
              </a:xfrm>
              <a:custGeom>
                <a:avLst/>
                <a:gdLst>
                  <a:gd name="T0" fmla="*/ 9 w 9"/>
                  <a:gd name="T1" fmla="*/ 4 h 10"/>
                  <a:gd name="T2" fmla="*/ 3 w 9"/>
                  <a:gd name="T3" fmla="*/ 8 h 10"/>
                  <a:gd name="T4" fmla="*/ 3 w 9"/>
                  <a:gd name="T5" fmla="*/ 0 h 10"/>
                  <a:gd name="T6" fmla="*/ 4 w 9"/>
                  <a:gd name="T7" fmla="*/ 0 h 10"/>
                  <a:gd name="T8" fmla="*/ 9 w 9"/>
                  <a:gd name="T9" fmla="*/ 4 h 10"/>
                </a:gdLst>
                <a:ahLst/>
                <a:cxnLst>
                  <a:cxn ang="0">
                    <a:pos x="T0" y="T1"/>
                  </a:cxn>
                  <a:cxn ang="0">
                    <a:pos x="T2" y="T3"/>
                  </a:cxn>
                  <a:cxn ang="0">
                    <a:pos x="T4" y="T5"/>
                  </a:cxn>
                  <a:cxn ang="0">
                    <a:pos x="T6" y="T7"/>
                  </a:cxn>
                  <a:cxn ang="0">
                    <a:pos x="T8" y="T9"/>
                  </a:cxn>
                </a:cxnLst>
                <a:rect l="0" t="0" r="r" b="b"/>
                <a:pathLst>
                  <a:path w="9" h="10">
                    <a:moveTo>
                      <a:pt x="9" y="4"/>
                    </a:moveTo>
                    <a:cubicBezTo>
                      <a:pt x="9" y="8"/>
                      <a:pt x="6" y="10"/>
                      <a:pt x="3" y="8"/>
                    </a:cubicBezTo>
                    <a:cubicBezTo>
                      <a:pt x="0" y="5"/>
                      <a:pt x="0" y="0"/>
                      <a:pt x="3" y="0"/>
                    </a:cubicBezTo>
                    <a:cubicBezTo>
                      <a:pt x="3" y="0"/>
                      <a:pt x="4"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4" name="Freeform 1610">
                <a:extLst>
                  <a:ext uri="{FF2B5EF4-FFF2-40B4-BE49-F238E27FC236}">
                    <a16:creationId xmlns:a16="http://schemas.microsoft.com/office/drawing/2014/main" id="{419D9C2B-5A50-41CB-9A11-8B5AB3D530ED}"/>
                  </a:ext>
                </a:extLst>
              </p:cNvPr>
              <p:cNvSpPr>
                <a:spLocks/>
              </p:cNvSpPr>
              <p:nvPr/>
            </p:nvSpPr>
            <p:spPr bwMode="auto">
              <a:xfrm>
                <a:off x="5297" y="3978"/>
                <a:ext cx="43" cy="43"/>
              </a:xfrm>
              <a:custGeom>
                <a:avLst/>
                <a:gdLst>
                  <a:gd name="T0" fmla="*/ 9 w 9"/>
                  <a:gd name="T1" fmla="*/ 4 h 9"/>
                  <a:gd name="T2" fmla="*/ 4 w 9"/>
                  <a:gd name="T3" fmla="*/ 7 h 9"/>
                  <a:gd name="T4" fmla="*/ 4 w 9"/>
                  <a:gd name="T5" fmla="*/ 0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7"/>
                      <a:pt x="6" y="9"/>
                      <a:pt x="4" y="7"/>
                    </a:cubicBezTo>
                    <a:cubicBezTo>
                      <a:pt x="0" y="5"/>
                      <a:pt x="1" y="0"/>
                      <a:pt x="4" y="0"/>
                    </a:cubicBezTo>
                    <a:cubicBezTo>
                      <a:pt x="4" y="0"/>
                      <a:pt x="4"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5" name="Freeform 1611">
                <a:extLst>
                  <a:ext uri="{FF2B5EF4-FFF2-40B4-BE49-F238E27FC236}">
                    <a16:creationId xmlns:a16="http://schemas.microsoft.com/office/drawing/2014/main" id="{F1677611-CEC0-4871-928B-EC6F8531BA26}"/>
                  </a:ext>
                </a:extLst>
              </p:cNvPr>
              <p:cNvSpPr>
                <a:spLocks/>
              </p:cNvSpPr>
              <p:nvPr/>
            </p:nvSpPr>
            <p:spPr bwMode="auto">
              <a:xfrm>
                <a:off x="5273" y="3915"/>
                <a:ext cx="48" cy="44"/>
              </a:xfrm>
              <a:custGeom>
                <a:avLst/>
                <a:gdLst>
                  <a:gd name="T0" fmla="*/ 9 w 10"/>
                  <a:gd name="T1" fmla="*/ 4 h 9"/>
                  <a:gd name="T2" fmla="*/ 3 w 10"/>
                  <a:gd name="T3" fmla="*/ 7 h 9"/>
                  <a:gd name="T4" fmla="*/ 4 w 10"/>
                  <a:gd name="T5" fmla="*/ 0 h 9"/>
                  <a:gd name="T6" fmla="*/ 4 w 10"/>
                  <a:gd name="T7" fmla="*/ 0 h 9"/>
                  <a:gd name="T8" fmla="*/ 9 w 10"/>
                  <a:gd name="T9" fmla="*/ 4 h 9"/>
                </a:gdLst>
                <a:ahLst/>
                <a:cxnLst>
                  <a:cxn ang="0">
                    <a:pos x="T0" y="T1"/>
                  </a:cxn>
                  <a:cxn ang="0">
                    <a:pos x="T2" y="T3"/>
                  </a:cxn>
                  <a:cxn ang="0">
                    <a:pos x="T4" y="T5"/>
                  </a:cxn>
                  <a:cxn ang="0">
                    <a:pos x="T6" y="T7"/>
                  </a:cxn>
                  <a:cxn ang="0">
                    <a:pos x="T8" y="T9"/>
                  </a:cxn>
                </a:cxnLst>
                <a:rect l="0" t="0" r="r" b="b"/>
                <a:pathLst>
                  <a:path w="10" h="9">
                    <a:moveTo>
                      <a:pt x="9" y="4"/>
                    </a:moveTo>
                    <a:cubicBezTo>
                      <a:pt x="10" y="8"/>
                      <a:pt x="6" y="9"/>
                      <a:pt x="3" y="7"/>
                    </a:cubicBezTo>
                    <a:cubicBezTo>
                      <a:pt x="0" y="5"/>
                      <a:pt x="0" y="0"/>
                      <a:pt x="4" y="0"/>
                    </a:cubicBezTo>
                    <a:cubicBezTo>
                      <a:pt x="4" y="0"/>
                      <a:pt x="4"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6" name="Freeform 1612">
                <a:extLst>
                  <a:ext uri="{FF2B5EF4-FFF2-40B4-BE49-F238E27FC236}">
                    <a16:creationId xmlns:a16="http://schemas.microsoft.com/office/drawing/2014/main" id="{4947A9BC-9733-479B-B8E1-8B6ED2837A04}"/>
                  </a:ext>
                </a:extLst>
              </p:cNvPr>
              <p:cNvSpPr>
                <a:spLocks/>
              </p:cNvSpPr>
              <p:nvPr/>
            </p:nvSpPr>
            <p:spPr bwMode="auto">
              <a:xfrm>
                <a:off x="5321" y="4041"/>
                <a:ext cx="43" cy="38"/>
              </a:xfrm>
              <a:custGeom>
                <a:avLst/>
                <a:gdLst>
                  <a:gd name="T0" fmla="*/ 8 w 9"/>
                  <a:gd name="T1" fmla="*/ 4 h 8"/>
                  <a:gd name="T2" fmla="*/ 3 w 9"/>
                  <a:gd name="T3" fmla="*/ 7 h 8"/>
                  <a:gd name="T4" fmla="*/ 4 w 9"/>
                  <a:gd name="T5" fmla="*/ 0 h 8"/>
                  <a:gd name="T6" fmla="*/ 4 w 9"/>
                  <a:gd name="T7" fmla="*/ 0 h 8"/>
                  <a:gd name="T8" fmla="*/ 8 w 9"/>
                  <a:gd name="T9" fmla="*/ 4 h 8"/>
                </a:gdLst>
                <a:ahLst/>
                <a:cxnLst>
                  <a:cxn ang="0">
                    <a:pos x="T0" y="T1"/>
                  </a:cxn>
                  <a:cxn ang="0">
                    <a:pos x="T2" y="T3"/>
                  </a:cxn>
                  <a:cxn ang="0">
                    <a:pos x="T4" y="T5"/>
                  </a:cxn>
                  <a:cxn ang="0">
                    <a:pos x="T6" y="T7"/>
                  </a:cxn>
                  <a:cxn ang="0">
                    <a:pos x="T8" y="T9"/>
                  </a:cxn>
                </a:cxnLst>
                <a:rect l="0" t="0" r="r" b="b"/>
                <a:pathLst>
                  <a:path w="9" h="8">
                    <a:moveTo>
                      <a:pt x="8" y="4"/>
                    </a:moveTo>
                    <a:cubicBezTo>
                      <a:pt x="9" y="7"/>
                      <a:pt x="6" y="8"/>
                      <a:pt x="3" y="7"/>
                    </a:cubicBezTo>
                    <a:cubicBezTo>
                      <a:pt x="0" y="4"/>
                      <a:pt x="0" y="0"/>
                      <a:pt x="4" y="0"/>
                    </a:cubicBezTo>
                    <a:cubicBezTo>
                      <a:pt x="4" y="0"/>
                      <a:pt x="4" y="0"/>
                      <a:pt x="4" y="0"/>
                    </a:cubicBezTo>
                    <a:cubicBezTo>
                      <a:pt x="7"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7" name="Freeform 1613">
                <a:extLst>
                  <a:ext uri="{FF2B5EF4-FFF2-40B4-BE49-F238E27FC236}">
                    <a16:creationId xmlns:a16="http://schemas.microsoft.com/office/drawing/2014/main" id="{A71C8CAA-0487-464C-8DEE-404D7FFD8F80}"/>
                  </a:ext>
                </a:extLst>
              </p:cNvPr>
              <p:cNvSpPr>
                <a:spLocks/>
              </p:cNvSpPr>
              <p:nvPr/>
            </p:nvSpPr>
            <p:spPr bwMode="auto">
              <a:xfrm>
                <a:off x="5393" y="4113"/>
                <a:ext cx="39" cy="43"/>
              </a:xfrm>
              <a:custGeom>
                <a:avLst/>
                <a:gdLst>
                  <a:gd name="T0" fmla="*/ 8 w 8"/>
                  <a:gd name="T1" fmla="*/ 4 h 9"/>
                  <a:gd name="T2" fmla="*/ 3 w 8"/>
                  <a:gd name="T3" fmla="*/ 7 h 9"/>
                  <a:gd name="T4" fmla="*/ 4 w 8"/>
                  <a:gd name="T5" fmla="*/ 0 h 9"/>
                  <a:gd name="T6" fmla="*/ 8 w 8"/>
                  <a:gd name="T7" fmla="*/ 4 h 9"/>
                </a:gdLst>
                <a:ahLst/>
                <a:cxnLst>
                  <a:cxn ang="0">
                    <a:pos x="T0" y="T1"/>
                  </a:cxn>
                  <a:cxn ang="0">
                    <a:pos x="T2" y="T3"/>
                  </a:cxn>
                  <a:cxn ang="0">
                    <a:pos x="T4" y="T5"/>
                  </a:cxn>
                  <a:cxn ang="0">
                    <a:pos x="T6" y="T7"/>
                  </a:cxn>
                </a:cxnLst>
                <a:rect l="0" t="0" r="r" b="b"/>
                <a:pathLst>
                  <a:path w="8" h="9">
                    <a:moveTo>
                      <a:pt x="8" y="4"/>
                    </a:moveTo>
                    <a:cubicBezTo>
                      <a:pt x="8" y="7"/>
                      <a:pt x="5" y="9"/>
                      <a:pt x="3" y="7"/>
                    </a:cubicBezTo>
                    <a:cubicBezTo>
                      <a:pt x="0" y="5"/>
                      <a:pt x="0" y="1"/>
                      <a:pt x="4" y="0"/>
                    </a:cubicBezTo>
                    <a:cubicBezTo>
                      <a:pt x="6" y="0"/>
                      <a:pt x="7"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8" name="Freeform 1614">
                <a:extLst>
                  <a:ext uri="{FF2B5EF4-FFF2-40B4-BE49-F238E27FC236}">
                    <a16:creationId xmlns:a16="http://schemas.microsoft.com/office/drawing/2014/main" id="{8A436879-1E9A-459D-9265-88EB7CDEE622}"/>
                  </a:ext>
                </a:extLst>
              </p:cNvPr>
              <p:cNvSpPr>
                <a:spLocks/>
              </p:cNvSpPr>
              <p:nvPr/>
            </p:nvSpPr>
            <p:spPr bwMode="auto">
              <a:xfrm>
                <a:off x="5432" y="4079"/>
                <a:ext cx="38" cy="39"/>
              </a:xfrm>
              <a:custGeom>
                <a:avLst/>
                <a:gdLst>
                  <a:gd name="T0" fmla="*/ 8 w 8"/>
                  <a:gd name="T1" fmla="*/ 4 h 8"/>
                  <a:gd name="T2" fmla="*/ 2 w 8"/>
                  <a:gd name="T3" fmla="*/ 6 h 8"/>
                  <a:gd name="T4" fmla="*/ 4 w 8"/>
                  <a:gd name="T5" fmla="*/ 0 h 8"/>
                  <a:gd name="T6" fmla="*/ 8 w 8"/>
                  <a:gd name="T7" fmla="*/ 4 h 8"/>
                </a:gdLst>
                <a:ahLst/>
                <a:cxnLst>
                  <a:cxn ang="0">
                    <a:pos x="T0" y="T1"/>
                  </a:cxn>
                  <a:cxn ang="0">
                    <a:pos x="T2" y="T3"/>
                  </a:cxn>
                  <a:cxn ang="0">
                    <a:pos x="T4" y="T5"/>
                  </a:cxn>
                  <a:cxn ang="0">
                    <a:pos x="T6" y="T7"/>
                  </a:cxn>
                </a:cxnLst>
                <a:rect l="0" t="0" r="r" b="b"/>
                <a:pathLst>
                  <a:path w="8" h="8">
                    <a:moveTo>
                      <a:pt x="8" y="4"/>
                    </a:moveTo>
                    <a:cubicBezTo>
                      <a:pt x="8" y="7"/>
                      <a:pt x="5" y="8"/>
                      <a:pt x="2" y="6"/>
                    </a:cubicBezTo>
                    <a:cubicBezTo>
                      <a:pt x="0" y="4"/>
                      <a:pt x="0" y="0"/>
                      <a:pt x="4" y="0"/>
                    </a:cubicBezTo>
                    <a:cubicBezTo>
                      <a:pt x="6" y="0"/>
                      <a:pt x="7"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69" name="Freeform 1615">
                <a:extLst>
                  <a:ext uri="{FF2B5EF4-FFF2-40B4-BE49-F238E27FC236}">
                    <a16:creationId xmlns:a16="http://schemas.microsoft.com/office/drawing/2014/main" id="{D4236ECA-90F8-4C93-AA85-C03F64D92502}"/>
                  </a:ext>
                </a:extLst>
              </p:cNvPr>
              <p:cNvSpPr>
                <a:spLocks/>
              </p:cNvSpPr>
              <p:nvPr/>
            </p:nvSpPr>
            <p:spPr bwMode="auto">
              <a:xfrm>
                <a:off x="5417" y="4016"/>
                <a:ext cx="39" cy="44"/>
              </a:xfrm>
              <a:custGeom>
                <a:avLst/>
                <a:gdLst>
                  <a:gd name="T0" fmla="*/ 8 w 8"/>
                  <a:gd name="T1" fmla="*/ 4 h 9"/>
                  <a:gd name="T2" fmla="*/ 2 w 8"/>
                  <a:gd name="T3" fmla="*/ 7 h 9"/>
                  <a:gd name="T4" fmla="*/ 4 w 8"/>
                  <a:gd name="T5" fmla="*/ 0 h 9"/>
                  <a:gd name="T6" fmla="*/ 8 w 8"/>
                  <a:gd name="T7" fmla="*/ 4 h 9"/>
                </a:gdLst>
                <a:ahLst/>
                <a:cxnLst>
                  <a:cxn ang="0">
                    <a:pos x="T0" y="T1"/>
                  </a:cxn>
                  <a:cxn ang="0">
                    <a:pos x="T2" y="T3"/>
                  </a:cxn>
                  <a:cxn ang="0">
                    <a:pos x="T4" y="T5"/>
                  </a:cxn>
                  <a:cxn ang="0">
                    <a:pos x="T6" y="T7"/>
                  </a:cxn>
                </a:cxnLst>
                <a:rect l="0" t="0" r="r" b="b"/>
                <a:pathLst>
                  <a:path w="8" h="9">
                    <a:moveTo>
                      <a:pt x="8" y="4"/>
                    </a:moveTo>
                    <a:cubicBezTo>
                      <a:pt x="8" y="8"/>
                      <a:pt x="4" y="9"/>
                      <a:pt x="2" y="7"/>
                    </a:cubicBezTo>
                    <a:cubicBezTo>
                      <a:pt x="0" y="5"/>
                      <a:pt x="0" y="0"/>
                      <a:pt x="4" y="0"/>
                    </a:cubicBezTo>
                    <a:cubicBezTo>
                      <a:pt x="6" y="0"/>
                      <a:pt x="8"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0" name="Freeform 1616">
                <a:extLst>
                  <a:ext uri="{FF2B5EF4-FFF2-40B4-BE49-F238E27FC236}">
                    <a16:creationId xmlns:a16="http://schemas.microsoft.com/office/drawing/2014/main" id="{7DC34AD2-F535-4BFA-8120-2B8C1B0FECE3}"/>
                  </a:ext>
                </a:extLst>
              </p:cNvPr>
              <p:cNvSpPr>
                <a:spLocks/>
              </p:cNvSpPr>
              <p:nvPr/>
            </p:nvSpPr>
            <p:spPr bwMode="auto">
              <a:xfrm>
                <a:off x="5359" y="3997"/>
                <a:ext cx="39" cy="44"/>
              </a:xfrm>
              <a:custGeom>
                <a:avLst/>
                <a:gdLst>
                  <a:gd name="T0" fmla="*/ 8 w 8"/>
                  <a:gd name="T1" fmla="*/ 4 h 9"/>
                  <a:gd name="T2" fmla="*/ 2 w 8"/>
                  <a:gd name="T3" fmla="*/ 7 h 9"/>
                  <a:gd name="T4" fmla="*/ 3 w 8"/>
                  <a:gd name="T5" fmla="*/ 0 h 9"/>
                  <a:gd name="T6" fmla="*/ 8 w 8"/>
                  <a:gd name="T7" fmla="*/ 4 h 9"/>
                </a:gdLst>
                <a:ahLst/>
                <a:cxnLst>
                  <a:cxn ang="0">
                    <a:pos x="T0" y="T1"/>
                  </a:cxn>
                  <a:cxn ang="0">
                    <a:pos x="T2" y="T3"/>
                  </a:cxn>
                  <a:cxn ang="0">
                    <a:pos x="T4" y="T5"/>
                  </a:cxn>
                  <a:cxn ang="0">
                    <a:pos x="T6" y="T7"/>
                  </a:cxn>
                </a:cxnLst>
                <a:rect l="0" t="0" r="r" b="b"/>
                <a:pathLst>
                  <a:path w="8" h="9">
                    <a:moveTo>
                      <a:pt x="8" y="4"/>
                    </a:moveTo>
                    <a:cubicBezTo>
                      <a:pt x="8" y="8"/>
                      <a:pt x="5" y="9"/>
                      <a:pt x="2" y="7"/>
                    </a:cubicBezTo>
                    <a:cubicBezTo>
                      <a:pt x="0" y="5"/>
                      <a:pt x="0" y="0"/>
                      <a:pt x="3" y="0"/>
                    </a:cubicBezTo>
                    <a:cubicBezTo>
                      <a:pt x="6" y="0"/>
                      <a:pt x="8"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1" name="Freeform 1617">
                <a:extLst>
                  <a:ext uri="{FF2B5EF4-FFF2-40B4-BE49-F238E27FC236}">
                    <a16:creationId xmlns:a16="http://schemas.microsoft.com/office/drawing/2014/main" id="{0348D010-C44D-4911-ADBB-CE155E4343C3}"/>
                  </a:ext>
                </a:extLst>
              </p:cNvPr>
              <p:cNvSpPr>
                <a:spLocks/>
              </p:cNvSpPr>
              <p:nvPr/>
            </p:nvSpPr>
            <p:spPr bwMode="auto">
              <a:xfrm>
                <a:off x="5456" y="3973"/>
                <a:ext cx="43" cy="43"/>
              </a:xfrm>
              <a:custGeom>
                <a:avLst/>
                <a:gdLst>
                  <a:gd name="T0" fmla="*/ 9 w 9"/>
                  <a:gd name="T1" fmla="*/ 4 h 9"/>
                  <a:gd name="T2" fmla="*/ 2 w 9"/>
                  <a:gd name="T3" fmla="*/ 7 h 9"/>
                  <a:gd name="T4" fmla="*/ 4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8" y="8"/>
                      <a:pt x="4" y="9"/>
                      <a:pt x="2" y="7"/>
                    </a:cubicBezTo>
                    <a:cubicBezTo>
                      <a:pt x="0" y="4"/>
                      <a:pt x="1" y="0"/>
                      <a:pt x="4" y="0"/>
                    </a:cubicBezTo>
                    <a:cubicBezTo>
                      <a:pt x="7" y="0"/>
                      <a:pt x="9"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2" name="Freeform 1618">
                <a:extLst>
                  <a:ext uri="{FF2B5EF4-FFF2-40B4-BE49-F238E27FC236}">
                    <a16:creationId xmlns:a16="http://schemas.microsoft.com/office/drawing/2014/main" id="{30EE7819-39CB-4B1E-8450-D2D7BB12D2EA}"/>
                  </a:ext>
                </a:extLst>
              </p:cNvPr>
              <p:cNvSpPr>
                <a:spLocks/>
              </p:cNvSpPr>
              <p:nvPr/>
            </p:nvSpPr>
            <p:spPr bwMode="auto">
              <a:xfrm>
                <a:off x="5509" y="3954"/>
                <a:ext cx="43" cy="48"/>
              </a:xfrm>
              <a:custGeom>
                <a:avLst/>
                <a:gdLst>
                  <a:gd name="T0" fmla="*/ 9 w 9"/>
                  <a:gd name="T1" fmla="*/ 5 h 10"/>
                  <a:gd name="T2" fmla="*/ 2 w 9"/>
                  <a:gd name="T3" fmla="*/ 7 h 10"/>
                  <a:gd name="T4" fmla="*/ 5 w 9"/>
                  <a:gd name="T5" fmla="*/ 0 h 10"/>
                  <a:gd name="T6" fmla="*/ 9 w 9"/>
                  <a:gd name="T7" fmla="*/ 5 h 10"/>
                </a:gdLst>
                <a:ahLst/>
                <a:cxnLst>
                  <a:cxn ang="0">
                    <a:pos x="T0" y="T1"/>
                  </a:cxn>
                  <a:cxn ang="0">
                    <a:pos x="T2" y="T3"/>
                  </a:cxn>
                  <a:cxn ang="0">
                    <a:pos x="T4" y="T5"/>
                  </a:cxn>
                  <a:cxn ang="0">
                    <a:pos x="T6" y="T7"/>
                  </a:cxn>
                </a:cxnLst>
                <a:rect l="0" t="0" r="r" b="b"/>
                <a:pathLst>
                  <a:path w="9" h="10">
                    <a:moveTo>
                      <a:pt x="9" y="5"/>
                    </a:moveTo>
                    <a:cubicBezTo>
                      <a:pt x="9" y="8"/>
                      <a:pt x="5" y="10"/>
                      <a:pt x="2" y="7"/>
                    </a:cubicBezTo>
                    <a:cubicBezTo>
                      <a:pt x="0" y="4"/>
                      <a:pt x="1" y="0"/>
                      <a:pt x="5" y="0"/>
                    </a:cubicBezTo>
                    <a:cubicBezTo>
                      <a:pt x="8" y="0"/>
                      <a:pt x="9"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3" name="Freeform 1619">
                <a:extLst>
                  <a:ext uri="{FF2B5EF4-FFF2-40B4-BE49-F238E27FC236}">
                    <a16:creationId xmlns:a16="http://schemas.microsoft.com/office/drawing/2014/main" id="{265B7BC6-112D-40AF-98A0-231205E868AD}"/>
                  </a:ext>
                </a:extLst>
              </p:cNvPr>
              <p:cNvSpPr>
                <a:spLocks/>
              </p:cNvSpPr>
              <p:nvPr/>
            </p:nvSpPr>
            <p:spPr bwMode="auto">
              <a:xfrm>
                <a:off x="5552" y="3901"/>
                <a:ext cx="48" cy="53"/>
              </a:xfrm>
              <a:custGeom>
                <a:avLst/>
                <a:gdLst>
                  <a:gd name="T0" fmla="*/ 9 w 10"/>
                  <a:gd name="T1" fmla="*/ 5 h 11"/>
                  <a:gd name="T2" fmla="*/ 2 w 10"/>
                  <a:gd name="T3" fmla="*/ 8 h 11"/>
                  <a:gd name="T4" fmla="*/ 5 w 10"/>
                  <a:gd name="T5" fmla="*/ 0 h 11"/>
                  <a:gd name="T6" fmla="*/ 9 w 10"/>
                  <a:gd name="T7" fmla="*/ 5 h 11"/>
                </a:gdLst>
                <a:ahLst/>
                <a:cxnLst>
                  <a:cxn ang="0">
                    <a:pos x="T0" y="T1"/>
                  </a:cxn>
                  <a:cxn ang="0">
                    <a:pos x="T2" y="T3"/>
                  </a:cxn>
                  <a:cxn ang="0">
                    <a:pos x="T4" y="T5"/>
                  </a:cxn>
                  <a:cxn ang="0">
                    <a:pos x="T6" y="T7"/>
                  </a:cxn>
                </a:cxnLst>
                <a:rect l="0" t="0" r="r" b="b"/>
                <a:pathLst>
                  <a:path w="10" h="11">
                    <a:moveTo>
                      <a:pt x="9" y="5"/>
                    </a:moveTo>
                    <a:cubicBezTo>
                      <a:pt x="9" y="9"/>
                      <a:pt x="5" y="11"/>
                      <a:pt x="2" y="8"/>
                    </a:cubicBezTo>
                    <a:cubicBezTo>
                      <a:pt x="0" y="5"/>
                      <a:pt x="2" y="1"/>
                      <a:pt x="5" y="0"/>
                    </a:cubicBezTo>
                    <a:cubicBezTo>
                      <a:pt x="9" y="1"/>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4" name="Freeform 1620">
                <a:extLst>
                  <a:ext uri="{FF2B5EF4-FFF2-40B4-BE49-F238E27FC236}">
                    <a16:creationId xmlns:a16="http://schemas.microsoft.com/office/drawing/2014/main" id="{1B9CE2C3-8C38-49BB-A7DD-424029A4E3E5}"/>
                  </a:ext>
                </a:extLst>
              </p:cNvPr>
              <p:cNvSpPr>
                <a:spLocks/>
              </p:cNvSpPr>
              <p:nvPr/>
            </p:nvSpPr>
            <p:spPr bwMode="auto">
              <a:xfrm>
                <a:off x="5494" y="3891"/>
                <a:ext cx="44" cy="48"/>
              </a:xfrm>
              <a:custGeom>
                <a:avLst/>
                <a:gdLst>
                  <a:gd name="T0" fmla="*/ 9 w 9"/>
                  <a:gd name="T1" fmla="*/ 5 h 10"/>
                  <a:gd name="T2" fmla="*/ 2 w 9"/>
                  <a:gd name="T3" fmla="*/ 7 h 10"/>
                  <a:gd name="T4" fmla="*/ 5 w 9"/>
                  <a:gd name="T5" fmla="*/ 0 h 10"/>
                  <a:gd name="T6" fmla="*/ 9 w 9"/>
                  <a:gd name="T7" fmla="*/ 5 h 10"/>
                </a:gdLst>
                <a:ahLst/>
                <a:cxnLst>
                  <a:cxn ang="0">
                    <a:pos x="T0" y="T1"/>
                  </a:cxn>
                  <a:cxn ang="0">
                    <a:pos x="T2" y="T3"/>
                  </a:cxn>
                  <a:cxn ang="0">
                    <a:pos x="T4" y="T5"/>
                  </a:cxn>
                  <a:cxn ang="0">
                    <a:pos x="T6" y="T7"/>
                  </a:cxn>
                </a:cxnLst>
                <a:rect l="0" t="0" r="r" b="b"/>
                <a:pathLst>
                  <a:path w="9" h="10">
                    <a:moveTo>
                      <a:pt x="9" y="5"/>
                    </a:moveTo>
                    <a:cubicBezTo>
                      <a:pt x="9" y="9"/>
                      <a:pt x="4" y="10"/>
                      <a:pt x="2" y="7"/>
                    </a:cubicBezTo>
                    <a:cubicBezTo>
                      <a:pt x="0" y="5"/>
                      <a:pt x="1" y="0"/>
                      <a:pt x="5" y="0"/>
                    </a:cubicBezTo>
                    <a:cubicBezTo>
                      <a:pt x="8" y="0"/>
                      <a:pt x="9"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5" name="Freeform 1621">
                <a:extLst>
                  <a:ext uri="{FF2B5EF4-FFF2-40B4-BE49-F238E27FC236}">
                    <a16:creationId xmlns:a16="http://schemas.microsoft.com/office/drawing/2014/main" id="{3F69D868-8706-48FC-BCC1-9C3452CC8571}"/>
                  </a:ext>
                </a:extLst>
              </p:cNvPr>
              <p:cNvSpPr>
                <a:spLocks/>
              </p:cNvSpPr>
              <p:nvPr/>
            </p:nvSpPr>
            <p:spPr bwMode="auto">
              <a:xfrm>
                <a:off x="5432" y="3901"/>
                <a:ext cx="48" cy="53"/>
              </a:xfrm>
              <a:custGeom>
                <a:avLst/>
                <a:gdLst>
                  <a:gd name="T0" fmla="*/ 10 w 10"/>
                  <a:gd name="T1" fmla="*/ 5 h 11"/>
                  <a:gd name="T2" fmla="*/ 3 w 10"/>
                  <a:gd name="T3" fmla="*/ 8 h 11"/>
                  <a:gd name="T4" fmla="*/ 5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9" y="9"/>
                      <a:pt x="5" y="11"/>
                      <a:pt x="3" y="8"/>
                    </a:cubicBezTo>
                    <a:cubicBezTo>
                      <a:pt x="0" y="5"/>
                      <a:pt x="1" y="1"/>
                      <a:pt x="5" y="0"/>
                    </a:cubicBezTo>
                    <a:cubicBezTo>
                      <a:pt x="8" y="1"/>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6" name="Freeform 1622">
                <a:extLst>
                  <a:ext uri="{FF2B5EF4-FFF2-40B4-BE49-F238E27FC236}">
                    <a16:creationId xmlns:a16="http://schemas.microsoft.com/office/drawing/2014/main" id="{A129047E-216C-4FCA-A5B6-495BD985F05A}"/>
                  </a:ext>
                </a:extLst>
              </p:cNvPr>
              <p:cNvSpPr>
                <a:spLocks/>
              </p:cNvSpPr>
              <p:nvPr/>
            </p:nvSpPr>
            <p:spPr bwMode="auto">
              <a:xfrm>
                <a:off x="5335" y="3934"/>
                <a:ext cx="44" cy="44"/>
              </a:xfrm>
              <a:custGeom>
                <a:avLst/>
                <a:gdLst>
                  <a:gd name="T0" fmla="*/ 9 w 9"/>
                  <a:gd name="T1" fmla="*/ 4 h 9"/>
                  <a:gd name="T2" fmla="*/ 3 w 9"/>
                  <a:gd name="T3" fmla="*/ 7 h 9"/>
                  <a:gd name="T4" fmla="*/ 4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9" y="8"/>
                      <a:pt x="6" y="9"/>
                      <a:pt x="3" y="7"/>
                    </a:cubicBezTo>
                    <a:cubicBezTo>
                      <a:pt x="0" y="5"/>
                      <a:pt x="1" y="0"/>
                      <a:pt x="4" y="0"/>
                    </a:cubicBezTo>
                    <a:cubicBezTo>
                      <a:pt x="8"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7" name="Freeform 1623">
                <a:extLst>
                  <a:ext uri="{FF2B5EF4-FFF2-40B4-BE49-F238E27FC236}">
                    <a16:creationId xmlns:a16="http://schemas.microsoft.com/office/drawing/2014/main" id="{9C6EDE95-2640-4166-9DDE-2D0988F21137}"/>
                  </a:ext>
                </a:extLst>
              </p:cNvPr>
              <p:cNvSpPr>
                <a:spLocks/>
              </p:cNvSpPr>
              <p:nvPr/>
            </p:nvSpPr>
            <p:spPr bwMode="auto">
              <a:xfrm>
                <a:off x="5398" y="3954"/>
                <a:ext cx="43" cy="43"/>
              </a:xfrm>
              <a:custGeom>
                <a:avLst/>
                <a:gdLst>
                  <a:gd name="T0" fmla="*/ 9 w 9"/>
                  <a:gd name="T1" fmla="*/ 4 h 9"/>
                  <a:gd name="T2" fmla="*/ 2 w 9"/>
                  <a:gd name="T3" fmla="*/ 7 h 9"/>
                  <a:gd name="T4" fmla="*/ 4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9" y="8"/>
                      <a:pt x="5" y="9"/>
                      <a:pt x="2" y="7"/>
                    </a:cubicBezTo>
                    <a:cubicBezTo>
                      <a:pt x="0" y="5"/>
                      <a:pt x="0" y="0"/>
                      <a:pt x="4" y="0"/>
                    </a:cubicBezTo>
                    <a:cubicBezTo>
                      <a:pt x="7" y="0"/>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8" name="Freeform 1624">
                <a:extLst>
                  <a:ext uri="{FF2B5EF4-FFF2-40B4-BE49-F238E27FC236}">
                    <a16:creationId xmlns:a16="http://schemas.microsoft.com/office/drawing/2014/main" id="{47ABE26C-255B-4717-93A3-A3D8A93C2397}"/>
                  </a:ext>
                </a:extLst>
              </p:cNvPr>
              <p:cNvSpPr>
                <a:spLocks/>
              </p:cNvSpPr>
              <p:nvPr/>
            </p:nvSpPr>
            <p:spPr bwMode="auto">
              <a:xfrm>
                <a:off x="5379" y="4060"/>
                <a:ext cx="38" cy="38"/>
              </a:xfrm>
              <a:custGeom>
                <a:avLst/>
                <a:gdLst>
                  <a:gd name="T0" fmla="*/ 8 w 8"/>
                  <a:gd name="T1" fmla="*/ 4 h 8"/>
                  <a:gd name="T2" fmla="*/ 3 w 8"/>
                  <a:gd name="T3" fmla="*/ 6 h 8"/>
                  <a:gd name="T4" fmla="*/ 4 w 8"/>
                  <a:gd name="T5" fmla="*/ 0 h 8"/>
                  <a:gd name="T6" fmla="*/ 8 w 8"/>
                  <a:gd name="T7" fmla="*/ 4 h 8"/>
                </a:gdLst>
                <a:ahLst/>
                <a:cxnLst>
                  <a:cxn ang="0">
                    <a:pos x="T0" y="T1"/>
                  </a:cxn>
                  <a:cxn ang="0">
                    <a:pos x="T2" y="T3"/>
                  </a:cxn>
                  <a:cxn ang="0">
                    <a:pos x="T4" y="T5"/>
                  </a:cxn>
                  <a:cxn ang="0">
                    <a:pos x="T6" y="T7"/>
                  </a:cxn>
                </a:cxnLst>
                <a:rect l="0" t="0" r="r" b="b"/>
                <a:pathLst>
                  <a:path w="8" h="8">
                    <a:moveTo>
                      <a:pt x="8" y="4"/>
                    </a:moveTo>
                    <a:cubicBezTo>
                      <a:pt x="8" y="7"/>
                      <a:pt x="5" y="8"/>
                      <a:pt x="3" y="6"/>
                    </a:cubicBezTo>
                    <a:cubicBezTo>
                      <a:pt x="0" y="4"/>
                      <a:pt x="0" y="0"/>
                      <a:pt x="4" y="0"/>
                    </a:cubicBezTo>
                    <a:cubicBezTo>
                      <a:pt x="6"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79" name="Freeform 1625">
                <a:extLst>
                  <a:ext uri="{FF2B5EF4-FFF2-40B4-BE49-F238E27FC236}">
                    <a16:creationId xmlns:a16="http://schemas.microsoft.com/office/drawing/2014/main" id="{DAF31568-E7D8-40E6-8340-F45D28DBC2D5}"/>
                  </a:ext>
                </a:extLst>
              </p:cNvPr>
              <p:cNvSpPr>
                <a:spLocks/>
              </p:cNvSpPr>
              <p:nvPr/>
            </p:nvSpPr>
            <p:spPr bwMode="auto">
              <a:xfrm>
                <a:off x="5552" y="3833"/>
                <a:ext cx="48" cy="48"/>
              </a:xfrm>
              <a:custGeom>
                <a:avLst/>
                <a:gdLst>
                  <a:gd name="T0" fmla="*/ 10 w 10"/>
                  <a:gd name="T1" fmla="*/ 5 h 10"/>
                  <a:gd name="T2" fmla="*/ 2 w 10"/>
                  <a:gd name="T3" fmla="*/ 7 h 10"/>
                  <a:gd name="T4" fmla="*/ 6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9" y="9"/>
                      <a:pt x="5" y="10"/>
                      <a:pt x="2" y="7"/>
                    </a:cubicBezTo>
                    <a:cubicBezTo>
                      <a:pt x="0" y="4"/>
                      <a:pt x="2" y="0"/>
                      <a:pt x="6"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0" name="Freeform 1626">
                <a:extLst>
                  <a:ext uri="{FF2B5EF4-FFF2-40B4-BE49-F238E27FC236}">
                    <a16:creationId xmlns:a16="http://schemas.microsoft.com/office/drawing/2014/main" id="{5BB86A19-1A8B-4271-9437-F024B3978AF0}"/>
                  </a:ext>
                </a:extLst>
              </p:cNvPr>
              <p:cNvSpPr>
                <a:spLocks/>
              </p:cNvSpPr>
              <p:nvPr/>
            </p:nvSpPr>
            <p:spPr bwMode="auto">
              <a:xfrm>
                <a:off x="5480" y="3819"/>
                <a:ext cx="48" cy="53"/>
              </a:xfrm>
              <a:custGeom>
                <a:avLst/>
                <a:gdLst>
                  <a:gd name="T0" fmla="*/ 10 w 10"/>
                  <a:gd name="T1" fmla="*/ 5 h 11"/>
                  <a:gd name="T2" fmla="*/ 2 w 10"/>
                  <a:gd name="T3" fmla="*/ 8 h 11"/>
                  <a:gd name="T4" fmla="*/ 5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9" y="9"/>
                      <a:pt x="5" y="11"/>
                      <a:pt x="2" y="8"/>
                    </a:cubicBezTo>
                    <a:cubicBezTo>
                      <a:pt x="0" y="5"/>
                      <a:pt x="1" y="1"/>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1" name="Freeform 1627">
                <a:extLst>
                  <a:ext uri="{FF2B5EF4-FFF2-40B4-BE49-F238E27FC236}">
                    <a16:creationId xmlns:a16="http://schemas.microsoft.com/office/drawing/2014/main" id="{A03EF466-D6CC-4BAC-9A1F-C28D3F3B6973}"/>
                  </a:ext>
                </a:extLst>
              </p:cNvPr>
              <p:cNvSpPr>
                <a:spLocks/>
              </p:cNvSpPr>
              <p:nvPr/>
            </p:nvSpPr>
            <p:spPr bwMode="auto">
              <a:xfrm>
                <a:off x="5417" y="3833"/>
                <a:ext cx="48" cy="53"/>
              </a:xfrm>
              <a:custGeom>
                <a:avLst/>
                <a:gdLst>
                  <a:gd name="T0" fmla="*/ 10 w 10"/>
                  <a:gd name="T1" fmla="*/ 5 h 11"/>
                  <a:gd name="T2" fmla="*/ 3 w 10"/>
                  <a:gd name="T3" fmla="*/ 8 h 11"/>
                  <a:gd name="T4" fmla="*/ 5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10" y="9"/>
                      <a:pt x="6" y="11"/>
                      <a:pt x="3" y="8"/>
                    </a:cubicBezTo>
                    <a:cubicBezTo>
                      <a:pt x="0" y="5"/>
                      <a:pt x="1" y="0"/>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2" name="Freeform 1628">
                <a:extLst>
                  <a:ext uri="{FF2B5EF4-FFF2-40B4-BE49-F238E27FC236}">
                    <a16:creationId xmlns:a16="http://schemas.microsoft.com/office/drawing/2014/main" id="{A6E55E00-3871-4CED-AFE0-790D531F7293}"/>
                  </a:ext>
                </a:extLst>
              </p:cNvPr>
              <p:cNvSpPr>
                <a:spLocks/>
              </p:cNvSpPr>
              <p:nvPr/>
            </p:nvSpPr>
            <p:spPr bwMode="auto">
              <a:xfrm>
                <a:off x="5374" y="3881"/>
                <a:ext cx="48" cy="49"/>
              </a:xfrm>
              <a:custGeom>
                <a:avLst/>
                <a:gdLst>
                  <a:gd name="T0" fmla="*/ 10 w 10"/>
                  <a:gd name="T1" fmla="*/ 4 h 10"/>
                  <a:gd name="T2" fmla="*/ 3 w 10"/>
                  <a:gd name="T3" fmla="*/ 7 h 10"/>
                  <a:gd name="T4" fmla="*/ 5 w 10"/>
                  <a:gd name="T5" fmla="*/ 0 h 10"/>
                  <a:gd name="T6" fmla="*/ 10 w 10"/>
                  <a:gd name="T7" fmla="*/ 4 h 10"/>
                </a:gdLst>
                <a:ahLst/>
                <a:cxnLst>
                  <a:cxn ang="0">
                    <a:pos x="T0" y="T1"/>
                  </a:cxn>
                  <a:cxn ang="0">
                    <a:pos x="T2" y="T3"/>
                  </a:cxn>
                  <a:cxn ang="0">
                    <a:pos x="T4" y="T5"/>
                  </a:cxn>
                  <a:cxn ang="0">
                    <a:pos x="T6" y="T7"/>
                  </a:cxn>
                </a:cxnLst>
                <a:rect l="0" t="0" r="r" b="b"/>
                <a:pathLst>
                  <a:path w="10" h="10">
                    <a:moveTo>
                      <a:pt x="10" y="4"/>
                    </a:moveTo>
                    <a:cubicBezTo>
                      <a:pt x="10" y="8"/>
                      <a:pt x="6" y="10"/>
                      <a:pt x="3" y="7"/>
                    </a:cubicBezTo>
                    <a:cubicBezTo>
                      <a:pt x="0" y="5"/>
                      <a:pt x="1" y="0"/>
                      <a:pt x="5" y="0"/>
                    </a:cubicBezTo>
                    <a:cubicBezTo>
                      <a:pt x="8" y="0"/>
                      <a:pt x="10"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3" name="Freeform 1629">
                <a:extLst>
                  <a:ext uri="{FF2B5EF4-FFF2-40B4-BE49-F238E27FC236}">
                    <a16:creationId xmlns:a16="http://schemas.microsoft.com/office/drawing/2014/main" id="{F3C3CD83-E982-413D-BD2C-EEC8573DBD0C}"/>
                  </a:ext>
                </a:extLst>
              </p:cNvPr>
              <p:cNvSpPr>
                <a:spLocks/>
              </p:cNvSpPr>
              <p:nvPr/>
            </p:nvSpPr>
            <p:spPr bwMode="auto">
              <a:xfrm>
                <a:off x="5350" y="3814"/>
                <a:ext cx="48" cy="48"/>
              </a:xfrm>
              <a:custGeom>
                <a:avLst/>
                <a:gdLst>
                  <a:gd name="T0" fmla="*/ 10 w 10"/>
                  <a:gd name="T1" fmla="*/ 5 h 10"/>
                  <a:gd name="T2" fmla="*/ 3 w 10"/>
                  <a:gd name="T3" fmla="*/ 8 h 10"/>
                  <a:gd name="T4" fmla="*/ 5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10" y="9"/>
                      <a:pt x="6" y="10"/>
                      <a:pt x="3" y="8"/>
                    </a:cubicBezTo>
                    <a:cubicBezTo>
                      <a:pt x="0" y="5"/>
                      <a:pt x="0" y="0"/>
                      <a:pt x="5" y="0"/>
                    </a:cubicBezTo>
                    <a:cubicBezTo>
                      <a:pt x="8"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4" name="Freeform 1630">
                <a:extLst>
                  <a:ext uri="{FF2B5EF4-FFF2-40B4-BE49-F238E27FC236}">
                    <a16:creationId xmlns:a16="http://schemas.microsoft.com/office/drawing/2014/main" id="{A3EA1E1D-B699-4016-B5AA-43AF95B16538}"/>
                  </a:ext>
                </a:extLst>
              </p:cNvPr>
              <p:cNvSpPr>
                <a:spLocks/>
              </p:cNvSpPr>
              <p:nvPr/>
            </p:nvSpPr>
            <p:spPr bwMode="auto">
              <a:xfrm>
                <a:off x="5249" y="3833"/>
                <a:ext cx="48" cy="48"/>
              </a:xfrm>
              <a:custGeom>
                <a:avLst/>
                <a:gdLst>
                  <a:gd name="T0" fmla="*/ 9 w 10"/>
                  <a:gd name="T1" fmla="*/ 5 h 10"/>
                  <a:gd name="T2" fmla="*/ 3 w 10"/>
                  <a:gd name="T3" fmla="*/ 8 h 10"/>
                  <a:gd name="T4" fmla="*/ 4 w 10"/>
                  <a:gd name="T5" fmla="*/ 0 h 10"/>
                  <a:gd name="T6" fmla="*/ 4 w 10"/>
                  <a:gd name="T7" fmla="*/ 0 h 10"/>
                  <a:gd name="T8" fmla="*/ 9 w 10"/>
                  <a:gd name="T9" fmla="*/ 5 h 10"/>
                </a:gdLst>
                <a:ahLst/>
                <a:cxnLst>
                  <a:cxn ang="0">
                    <a:pos x="T0" y="T1"/>
                  </a:cxn>
                  <a:cxn ang="0">
                    <a:pos x="T2" y="T3"/>
                  </a:cxn>
                  <a:cxn ang="0">
                    <a:pos x="T4" y="T5"/>
                  </a:cxn>
                  <a:cxn ang="0">
                    <a:pos x="T6" y="T7"/>
                  </a:cxn>
                  <a:cxn ang="0">
                    <a:pos x="T8" y="T9"/>
                  </a:cxn>
                </a:cxnLst>
                <a:rect l="0" t="0" r="r" b="b"/>
                <a:pathLst>
                  <a:path w="10" h="10">
                    <a:moveTo>
                      <a:pt x="9" y="5"/>
                    </a:moveTo>
                    <a:cubicBezTo>
                      <a:pt x="10" y="8"/>
                      <a:pt x="6" y="10"/>
                      <a:pt x="3" y="8"/>
                    </a:cubicBezTo>
                    <a:cubicBezTo>
                      <a:pt x="0" y="5"/>
                      <a:pt x="0" y="0"/>
                      <a:pt x="4" y="0"/>
                    </a:cubicBezTo>
                    <a:cubicBezTo>
                      <a:pt x="4" y="0"/>
                      <a:pt x="4" y="0"/>
                      <a:pt x="4" y="0"/>
                    </a:cubicBezTo>
                    <a:cubicBezTo>
                      <a:pt x="7" y="0"/>
                      <a:pt x="9"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5" name="Freeform 1631">
                <a:extLst>
                  <a:ext uri="{FF2B5EF4-FFF2-40B4-BE49-F238E27FC236}">
                    <a16:creationId xmlns:a16="http://schemas.microsoft.com/office/drawing/2014/main" id="{8C325E9F-0635-4C19-A1EA-507C6F313F31}"/>
                  </a:ext>
                </a:extLst>
              </p:cNvPr>
              <p:cNvSpPr>
                <a:spLocks/>
              </p:cNvSpPr>
              <p:nvPr/>
            </p:nvSpPr>
            <p:spPr bwMode="auto">
              <a:xfrm>
                <a:off x="5210" y="3766"/>
                <a:ext cx="53" cy="48"/>
              </a:xfrm>
              <a:custGeom>
                <a:avLst/>
                <a:gdLst>
                  <a:gd name="T0" fmla="*/ 10 w 11"/>
                  <a:gd name="T1" fmla="*/ 5 h 10"/>
                  <a:gd name="T2" fmla="*/ 3 w 11"/>
                  <a:gd name="T3" fmla="*/ 8 h 10"/>
                  <a:gd name="T4" fmla="*/ 5 w 11"/>
                  <a:gd name="T5" fmla="*/ 0 h 10"/>
                  <a:gd name="T6" fmla="*/ 10 w 11"/>
                  <a:gd name="T7" fmla="*/ 5 h 10"/>
                </a:gdLst>
                <a:ahLst/>
                <a:cxnLst>
                  <a:cxn ang="0">
                    <a:pos x="T0" y="T1"/>
                  </a:cxn>
                  <a:cxn ang="0">
                    <a:pos x="T2" y="T3"/>
                  </a:cxn>
                  <a:cxn ang="0">
                    <a:pos x="T4" y="T5"/>
                  </a:cxn>
                  <a:cxn ang="0">
                    <a:pos x="T6" y="T7"/>
                  </a:cxn>
                </a:cxnLst>
                <a:rect l="0" t="0" r="r" b="b"/>
                <a:pathLst>
                  <a:path w="11" h="10">
                    <a:moveTo>
                      <a:pt x="10" y="5"/>
                    </a:moveTo>
                    <a:cubicBezTo>
                      <a:pt x="11" y="9"/>
                      <a:pt x="7" y="10"/>
                      <a:pt x="3" y="8"/>
                    </a:cubicBezTo>
                    <a:cubicBezTo>
                      <a:pt x="0" y="5"/>
                      <a:pt x="0" y="0"/>
                      <a:pt x="5" y="0"/>
                    </a:cubicBezTo>
                    <a:cubicBezTo>
                      <a:pt x="8"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6" name="Freeform 1632">
                <a:extLst>
                  <a:ext uri="{FF2B5EF4-FFF2-40B4-BE49-F238E27FC236}">
                    <a16:creationId xmlns:a16="http://schemas.microsoft.com/office/drawing/2014/main" id="{32E24661-B671-4BC3-BA58-77F1A9B0CB1B}"/>
                  </a:ext>
                </a:extLst>
              </p:cNvPr>
              <p:cNvSpPr>
                <a:spLocks/>
              </p:cNvSpPr>
              <p:nvPr/>
            </p:nvSpPr>
            <p:spPr bwMode="auto">
              <a:xfrm>
                <a:off x="5282" y="3790"/>
                <a:ext cx="53" cy="48"/>
              </a:xfrm>
              <a:custGeom>
                <a:avLst/>
                <a:gdLst>
                  <a:gd name="T0" fmla="*/ 10 w 11"/>
                  <a:gd name="T1" fmla="*/ 5 h 10"/>
                  <a:gd name="T2" fmla="*/ 4 w 11"/>
                  <a:gd name="T3" fmla="*/ 8 h 10"/>
                  <a:gd name="T4" fmla="*/ 5 w 11"/>
                  <a:gd name="T5" fmla="*/ 0 h 10"/>
                  <a:gd name="T6" fmla="*/ 10 w 11"/>
                  <a:gd name="T7" fmla="*/ 5 h 10"/>
                </a:gdLst>
                <a:ahLst/>
                <a:cxnLst>
                  <a:cxn ang="0">
                    <a:pos x="T0" y="T1"/>
                  </a:cxn>
                  <a:cxn ang="0">
                    <a:pos x="T2" y="T3"/>
                  </a:cxn>
                  <a:cxn ang="0">
                    <a:pos x="T4" y="T5"/>
                  </a:cxn>
                  <a:cxn ang="0">
                    <a:pos x="T6" y="T7"/>
                  </a:cxn>
                </a:cxnLst>
                <a:rect l="0" t="0" r="r" b="b"/>
                <a:pathLst>
                  <a:path w="11" h="10">
                    <a:moveTo>
                      <a:pt x="10" y="5"/>
                    </a:moveTo>
                    <a:cubicBezTo>
                      <a:pt x="11" y="9"/>
                      <a:pt x="7" y="10"/>
                      <a:pt x="4" y="8"/>
                    </a:cubicBezTo>
                    <a:cubicBezTo>
                      <a:pt x="0" y="5"/>
                      <a:pt x="1" y="0"/>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7" name="Freeform 1633">
                <a:extLst>
                  <a:ext uri="{FF2B5EF4-FFF2-40B4-BE49-F238E27FC236}">
                    <a16:creationId xmlns:a16="http://schemas.microsoft.com/office/drawing/2014/main" id="{8D35A859-D331-40A8-A1FE-694B3D45980D}"/>
                  </a:ext>
                </a:extLst>
              </p:cNvPr>
              <p:cNvSpPr>
                <a:spLocks/>
              </p:cNvSpPr>
              <p:nvPr/>
            </p:nvSpPr>
            <p:spPr bwMode="auto">
              <a:xfrm>
                <a:off x="5263" y="3718"/>
                <a:ext cx="53" cy="53"/>
              </a:xfrm>
              <a:custGeom>
                <a:avLst/>
                <a:gdLst>
                  <a:gd name="T0" fmla="*/ 11 w 11"/>
                  <a:gd name="T1" fmla="*/ 5 h 11"/>
                  <a:gd name="T2" fmla="*/ 3 w 11"/>
                  <a:gd name="T3" fmla="*/ 8 h 11"/>
                  <a:gd name="T4" fmla="*/ 5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1" y="9"/>
                      <a:pt x="7" y="11"/>
                      <a:pt x="3" y="8"/>
                    </a:cubicBezTo>
                    <a:cubicBezTo>
                      <a:pt x="0" y="6"/>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8" name="Freeform 1634">
                <a:extLst>
                  <a:ext uri="{FF2B5EF4-FFF2-40B4-BE49-F238E27FC236}">
                    <a16:creationId xmlns:a16="http://schemas.microsoft.com/office/drawing/2014/main" id="{F48B29C2-A245-48FF-A1ED-DCF7F9936E33}"/>
                  </a:ext>
                </a:extLst>
              </p:cNvPr>
              <p:cNvSpPr>
                <a:spLocks/>
              </p:cNvSpPr>
              <p:nvPr/>
            </p:nvSpPr>
            <p:spPr bwMode="auto">
              <a:xfrm>
                <a:off x="5186" y="3689"/>
                <a:ext cx="53" cy="53"/>
              </a:xfrm>
              <a:custGeom>
                <a:avLst/>
                <a:gdLst>
                  <a:gd name="T0" fmla="*/ 11 w 11"/>
                  <a:gd name="T1" fmla="*/ 5 h 11"/>
                  <a:gd name="T2" fmla="*/ 4 w 11"/>
                  <a:gd name="T3" fmla="*/ 9 h 11"/>
                  <a:gd name="T4" fmla="*/ 5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1" y="10"/>
                      <a:pt x="7" y="11"/>
                      <a:pt x="4" y="9"/>
                    </a:cubicBezTo>
                    <a:cubicBezTo>
                      <a:pt x="0" y="6"/>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89" name="Freeform 1635">
                <a:extLst>
                  <a:ext uri="{FF2B5EF4-FFF2-40B4-BE49-F238E27FC236}">
                    <a16:creationId xmlns:a16="http://schemas.microsoft.com/office/drawing/2014/main" id="{E3811311-B58A-49D6-8A6C-D76F9350398E}"/>
                  </a:ext>
                </a:extLst>
              </p:cNvPr>
              <p:cNvSpPr>
                <a:spLocks/>
              </p:cNvSpPr>
              <p:nvPr/>
            </p:nvSpPr>
            <p:spPr bwMode="auto">
              <a:xfrm>
                <a:off x="5143" y="3621"/>
                <a:ext cx="53" cy="58"/>
              </a:xfrm>
              <a:custGeom>
                <a:avLst/>
                <a:gdLst>
                  <a:gd name="T0" fmla="*/ 11 w 11"/>
                  <a:gd name="T1" fmla="*/ 6 h 12"/>
                  <a:gd name="T2" fmla="*/ 3 w 11"/>
                  <a:gd name="T3" fmla="*/ 9 h 12"/>
                  <a:gd name="T4" fmla="*/ 5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7" y="12"/>
                      <a:pt x="3" y="9"/>
                    </a:cubicBezTo>
                    <a:cubicBezTo>
                      <a:pt x="0" y="6"/>
                      <a:pt x="0" y="1"/>
                      <a:pt x="5" y="0"/>
                    </a:cubicBezTo>
                    <a:cubicBezTo>
                      <a:pt x="9" y="0"/>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0" name="Freeform 1636">
                <a:extLst>
                  <a:ext uri="{FF2B5EF4-FFF2-40B4-BE49-F238E27FC236}">
                    <a16:creationId xmlns:a16="http://schemas.microsoft.com/office/drawing/2014/main" id="{4FACE86A-1CD2-4052-85AD-B6BD7F240BB5}"/>
                  </a:ext>
                </a:extLst>
              </p:cNvPr>
              <p:cNvSpPr>
                <a:spLocks/>
              </p:cNvSpPr>
              <p:nvPr/>
            </p:nvSpPr>
            <p:spPr bwMode="auto">
              <a:xfrm>
                <a:off x="5229" y="3640"/>
                <a:ext cx="53" cy="58"/>
              </a:xfrm>
              <a:custGeom>
                <a:avLst/>
                <a:gdLst>
                  <a:gd name="T0" fmla="*/ 11 w 11"/>
                  <a:gd name="T1" fmla="*/ 6 h 12"/>
                  <a:gd name="T2" fmla="*/ 4 w 11"/>
                  <a:gd name="T3" fmla="*/ 9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7" y="12"/>
                      <a:pt x="4" y="9"/>
                    </a:cubicBezTo>
                    <a:cubicBezTo>
                      <a:pt x="0" y="6"/>
                      <a:pt x="1" y="0"/>
                      <a:pt x="6"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1" name="Freeform 1637">
                <a:extLst>
                  <a:ext uri="{FF2B5EF4-FFF2-40B4-BE49-F238E27FC236}">
                    <a16:creationId xmlns:a16="http://schemas.microsoft.com/office/drawing/2014/main" id="{3ADF46FC-3485-4F15-925F-0FDF92050927}"/>
                  </a:ext>
                </a:extLst>
              </p:cNvPr>
              <p:cNvSpPr>
                <a:spLocks/>
              </p:cNvSpPr>
              <p:nvPr/>
            </p:nvSpPr>
            <p:spPr bwMode="auto">
              <a:xfrm>
                <a:off x="5249" y="3573"/>
                <a:ext cx="53" cy="58"/>
              </a:xfrm>
              <a:custGeom>
                <a:avLst/>
                <a:gdLst>
                  <a:gd name="T0" fmla="*/ 11 w 11"/>
                  <a:gd name="T1" fmla="*/ 5 h 12"/>
                  <a:gd name="T2" fmla="*/ 4 w 11"/>
                  <a:gd name="T3" fmla="*/ 9 h 12"/>
                  <a:gd name="T4" fmla="*/ 6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7" y="12"/>
                      <a:pt x="4" y="9"/>
                    </a:cubicBezTo>
                    <a:cubicBezTo>
                      <a:pt x="0" y="6"/>
                      <a:pt x="1" y="0"/>
                      <a:pt x="6"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2" name="Freeform 1638">
                <a:extLst>
                  <a:ext uri="{FF2B5EF4-FFF2-40B4-BE49-F238E27FC236}">
                    <a16:creationId xmlns:a16="http://schemas.microsoft.com/office/drawing/2014/main" id="{9F18E2FA-CC29-4DCB-8E1E-65ED3E78C5B7}"/>
                  </a:ext>
                </a:extLst>
              </p:cNvPr>
              <p:cNvSpPr>
                <a:spLocks/>
              </p:cNvSpPr>
              <p:nvPr/>
            </p:nvSpPr>
            <p:spPr bwMode="auto">
              <a:xfrm>
                <a:off x="5176" y="3563"/>
                <a:ext cx="53" cy="58"/>
              </a:xfrm>
              <a:custGeom>
                <a:avLst/>
                <a:gdLst>
                  <a:gd name="T0" fmla="*/ 11 w 11"/>
                  <a:gd name="T1" fmla="*/ 5 h 12"/>
                  <a:gd name="T2" fmla="*/ 3 w 11"/>
                  <a:gd name="T3" fmla="*/ 9 h 12"/>
                  <a:gd name="T4" fmla="*/ 5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7" y="12"/>
                      <a:pt x="3" y="9"/>
                    </a:cubicBezTo>
                    <a:cubicBezTo>
                      <a:pt x="0" y="6"/>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3" name="Freeform 1639">
                <a:extLst>
                  <a:ext uri="{FF2B5EF4-FFF2-40B4-BE49-F238E27FC236}">
                    <a16:creationId xmlns:a16="http://schemas.microsoft.com/office/drawing/2014/main" id="{2EC8ED0E-66D2-4586-9D01-9433A12D6052}"/>
                  </a:ext>
                </a:extLst>
              </p:cNvPr>
              <p:cNvSpPr>
                <a:spLocks/>
              </p:cNvSpPr>
              <p:nvPr/>
            </p:nvSpPr>
            <p:spPr bwMode="auto">
              <a:xfrm>
                <a:off x="5210" y="3486"/>
                <a:ext cx="58" cy="63"/>
              </a:xfrm>
              <a:custGeom>
                <a:avLst/>
                <a:gdLst>
                  <a:gd name="T0" fmla="*/ 12 w 12"/>
                  <a:gd name="T1" fmla="*/ 6 h 13"/>
                  <a:gd name="T2" fmla="*/ 3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10"/>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4" name="Freeform 1640">
                <a:extLst>
                  <a:ext uri="{FF2B5EF4-FFF2-40B4-BE49-F238E27FC236}">
                    <a16:creationId xmlns:a16="http://schemas.microsoft.com/office/drawing/2014/main" id="{9FDF4195-994B-432E-8527-0B1B2D1591D9}"/>
                  </a:ext>
                </a:extLst>
              </p:cNvPr>
              <p:cNvSpPr>
                <a:spLocks/>
              </p:cNvSpPr>
              <p:nvPr/>
            </p:nvSpPr>
            <p:spPr bwMode="auto">
              <a:xfrm>
                <a:off x="5109" y="3510"/>
                <a:ext cx="58" cy="58"/>
              </a:xfrm>
              <a:custGeom>
                <a:avLst/>
                <a:gdLst>
                  <a:gd name="T0" fmla="*/ 11 w 12"/>
                  <a:gd name="T1" fmla="*/ 5 h 12"/>
                  <a:gd name="T2" fmla="*/ 4 w 12"/>
                  <a:gd name="T3" fmla="*/ 9 h 12"/>
                  <a:gd name="T4" fmla="*/ 5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12" y="10"/>
                      <a:pt x="7" y="12"/>
                      <a:pt x="4" y="9"/>
                    </a:cubicBezTo>
                    <a:cubicBezTo>
                      <a:pt x="0" y="6"/>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5" name="Freeform 1641">
                <a:extLst>
                  <a:ext uri="{FF2B5EF4-FFF2-40B4-BE49-F238E27FC236}">
                    <a16:creationId xmlns:a16="http://schemas.microsoft.com/office/drawing/2014/main" id="{EA23F074-B253-4D77-8457-49E27ECA8A01}"/>
                  </a:ext>
                </a:extLst>
              </p:cNvPr>
              <p:cNvSpPr>
                <a:spLocks/>
              </p:cNvSpPr>
              <p:nvPr/>
            </p:nvSpPr>
            <p:spPr bwMode="auto">
              <a:xfrm>
                <a:off x="5080" y="3568"/>
                <a:ext cx="58" cy="58"/>
              </a:xfrm>
              <a:custGeom>
                <a:avLst/>
                <a:gdLst>
                  <a:gd name="T0" fmla="*/ 12 w 12"/>
                  <a:gd name="T1" fmla="*/ 6 h 12"/>
                  <a:gd name="T2" fmla="*/ 4 w 12"/>
                  <a:gd name="T3" fmla="*/ 9 h 12"/>
                  <a:gd name="T4" fmla="*/ 6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2" y="10"/>
                      <a:pt x="7" y="12"/>
                      <a:pt x="4" y="9"/>
                    </a:cubicBezTo>
                    <a:cubicBezTo>
                      <a:pt x="0" y="6"/>
                      <a:pt x="1" y="1"/>
                      <a:pt x="6" y="0"/>
                    </a:cubicBezTo>
                    <a:cubicBezTo>
                      <a:pt x="9" y="0"/>
                      <a:pt x="11"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6" name="Freeform 1642">
                <a:extLst>
                  <a:ext uri="{FF2B5EF4-FFF2-40B4-BE49-F238E27FC236}">
                    <a16:creationId xmlns:a16="http://schemas.microsoft.com/office/drawing/2014/main" id="{531D1D90-DBA6-4E8E-A136-CC3C7CC4348F}"/>
                  </a:ext>
                </a:extLst>
              </p:cNvPr>
              <p:cNvSpPr>
                <a:spLocks/>
              </p:cNvSpPr>
              <p:nvPr/>
            </p:nvSpPr>
            <p:spPr bwMode="auto">
              <a:xfrm>
                <a:off x="5013" y="3525"/>
                <a:ext cx="53" cy="58"/>
              </a:xfrm>
              <a:custGeom>
                <a:avLst/>
                <a:gdLst>
                  <a:gd name="T0" fmla="*/ 11 w 11"/>
                  <a:gd name="T1" fmla="*/ 5 h 12"/>
                  <a:gd name="T2" fmla="*/ 3 w 11"/>
                  <a:gd name="T3" fmla="*/ 9 h 12"/>
                  <a:gd name="T4" fmla="*/ 5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7" y="12"/>
                      <a:pt x="3" y="9"/>
                    </a:cubicBezTo>
                    <a:cubicBezTo>
                      <a:pt x="0" y="6"/>
                      <a:pt x="0" y="0"/>
                      <a:pt x="5" y="0"/>
                    </a:cubicBezTo>
                    <a:cubicBezTo>
                      <a:pt x="8"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7" name="Freeform 1643">
                <a:extLst>
                  <a:ext uri="{FF2B5EF4-FFF2-40B4-BE49-F238E27FC236}">
                    <a16:creationId xmlns:a16="http://schemas.microsoft.com/office/drawing/2014/main" id="{08BF51FA-69FD-4A4E-A2F1-CE22E6D26F88}"/>
                  </a:ext>
                </a:extLst>
              </p:cNvPr>
              <p:cNvSpPr>
                <a:spLocks/>
              </p:cNvSpPr>
              <p:nvPr/>
            </p:nvSpPr>
            <p:spPr bwMode="auto">
              <a:xfrm>
                <a:off x="5046" y="3462"/>
                <a:ext cx="58" cy="58"/>
              </a:xfrm>
              <a:custGeom>
                <a:avLst/>
                <a:gdLst>
                  <a:gd name="T0" fmla="*/ 11 w 12"/>
                  <a:gd name="T1" fmla="*/ 6 h 12"/>
                  <a:gd name="T2" fmla="*/ 3 w 12"/>
                  <a:gd name="T3" fmla="*/ 9 h 12"/>
                  <a:gd name="T4" fmla="*/ 5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2" y="10"/>
                      <a:pt x="7" y="12"/>
                      <a:pt x="3" y="9"/>
                    </a:cubicBezTo>
                    <a:cubicBezTo>
                      <a:pt x="0" y="6"/>
                      <a:pt x="0" y="0"/>
                      <a:pt x="5"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8" name="Freeform 1644">
                <a:extLst>
                  <a:ext uri="{FF2B5EF4-FFF2-40B4-BE49-F238E27FC236}">
                    <a16:creationId xmlns:a16="http://schemas.microsoft.com/office/drawing/2014/main" id="{D2FF8B04-A784-4F05-946F-4C69ECFF230F}"/>
                  </a:ext>
                </a:extLst>
              </p:cNvPr>
              <p:cNvSpPr>
                <a:spLocks/>
              </p:cNvSpPr>
              <p:nvPr/>
            </p:nvSpPr>
            <p:spPr bwMode="auto">
              <a:xfrm>
                <a:off x="4964" y="3452"/>
                <a:ext cx="53" cy="63"/>
              </a:xfrm>
              <a:custGeom>
                <a:avLst/>
                <a:gdLst>
                  <a:gd name="T0" fmla="*/ 11 w 11"/>
                  <a:gd name="T1" fmla="*/ 6 h 13"/>
                  <a:gd name="T2" fmla="*/ 3 w 11"/>
                  <a:gd name="T3" fmla="*/ 9 h 13"/>
                  <a:gd name="T4" fmla="*/ 5 w 11"/>
                  <a:gd name="T5" fmla="*/ 0 h 13"/>
                  <a:gd name="T6" fmla="*/ 11 w 11"/>
                  <a:gd name="T7" fmla="*/ 6 h 13"/>
                </a:gdLst>
                <a:ahLst/>
                <a:cxnLst>
                  <a:cxn ang="0">
                    <a:pos x="T0" y="T1"/>
                  </a:cxn>
                  <a:cxn ang="0">
                    <a:pos x="T2" y="T3"/>
                  </a:cxn>
                  <a:cxn ang="0">
                    <a:pos x="T4" y="T5"/>
                  </a:cxn>
                  <a:cxn ang="0">
                    <a:pos x="T6" y="T7"/>
                  </a:cxn>
                </a:cxnLst>
                <a:rect l="0" t="0" r="r" b="b"/>
                <a:pathLst>
                  <a:path w="11" h="13">
                    <a:moveTo>
                      <a:pt x="11" y="6"/>
                    </a:moveTo>
                    <a:cubicBezTo>
                      <a:pt x="11" y="10"/>
                      <a:pt x="7" y="13"/>
                      <a:pt x="3" y="9"/>
                    </a:cubicBezTo>
                    <a:cubicBezTo>
                      <a:pt x="0" y="6"/>
                      <a:pt x="0" y="1"/>
                      <a:pt x="5"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99" name="Freeform 1645">
                <a:extLst>
                  <a:ext uri="{FF2B5EF4-FFF2-40B4-BE49-F238E27FC236}">
                    <a16:creationId xmlns:a16="http://schemas.microsoft.com/office/drawing/2014/main" id="{533A501A-B84F-4F82-8160-20E8661D4CA8}"/>
                  </a:ext>
                </a:extLst>
              </p:cNvPr>
              <p:cNvSpPr>
                <a:spLocks/>
              </p:cNvSpPr>
              <p:nvPr/>
            </p:nvSpPr>
            <p:spPr bwMode="auto">
              <a:xfrm>
                <a:off x="4906" y="3380"/>
                <a:ext cx="58" cy="58"/>
              </a:xfrm>
              <a:custGeom>
                <a:avLst/>
                <a:gdLst>
                  <a:gd name="T0" fmla="*/ 12 w 12"/>
                  <a:gd name="T1" fmla="*/ 6 h 12"/>
                  <a:gd name="T2" fmla="*/ 4 w 12"/>
                  <a:gd name="T3" fmla="*/ 9 h 12"/>
                  <a:gd name="T4" fmla="*/ 5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2" y="10"/>
                      <a:pt x="8" y="12"/>
                      <a:pt x="4" y="9"/>
                    </a:cubicBezTo>
                    <a:cubicBezTo>
                      <a:pt x="0" y="6"/>
                      <a:pt x="1" y="0"/>
                      <a:pt x="5" y="0"/>
                    </a:cubicBezTo>
                    <a:cubicBezTo>
                      <a:pt x="9"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0" name="Freeform 1646">
                <a:extLst>
                  <a:ext uri="{FF2B5EF4-FFF2-40B4-BE49-F238E27FC236}">
                    <a16:creationId xmlns:a16="http://schemas.microsoft.com/office/drawing/2014/main" id="{3824B3F1-207F-4218-8954-150C5344E243}"/>
                  </a:ext>
                </a:extLst>
              </p:cNvPr>
              <p:cNvSpPr>
                <a:spLocks/>
              </p:cNvSpPr>
              <p:nvPr/>
            </p:nvSpPr>
            <p:spPr bwMode="auto">
              <a:xfrm>
                <a:off x="4921" y="3293"/>
                <a:ext cx="58" cy="63"/>
              </a:xfrm>
              <a:custGeom>
                <a:avLst/>
                <a:gdLst>
                  <a:gd name="T0" fmla="*/ 12 w 12"/>
                  <a:gd name="T1" fmla="*/ 6 h 13"/>
                  <a:gd name="T2" fmla="*/ 4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8" y="13"/>
                      <a:pt x="4" y="10"/>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1" name="Freeform 1647">
                <a:extLst>
                  <a:ext uri="{FF2B5EF4-FFF2-40B4-BE49-F238E27FC236}">
                    <a16:creationId xmlns:a16="http://schemas.microsoft.com/office/drawing/2014/main" id="{5D19196A-795D-4B85-8DA0-D79ED5197F67}"/>
                  </a:ext>
                </a:extLst>
              </p:cNvPr>
              <p:cNvSpPr>
                <a:spLocks/>
              </p:cNvSpPr>
              <p:nvPr/>
            </p:nvSpPr>
            <p:spPr bwMode="auto">
              <a:xfrm>
                <a:off x="4849" y="3240"/>
                <a:ext cx="57" cy="63"/>
              </a:xfrm>
              <a:custGeom>
                <a:avLst/>
                <a:gdLst>
                  <a:gd name="T0" fmla="*/ 12 w 12"/>
                  <a:gd name="T1" fmla="*/ 6 h 13"/>
                  <a:gd name="T2" fmla="*/ 4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4" y="10"/>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2" name="Freeform 1648">
                <a:extLst>
                  <a:ext uri="{FF2B5EF4-FFF2-40B4-BE49-F238E27FC236}">
                    <a16:creationId xmlns:a16="http://schemas.microsoft.com/office/drawing/2014/main" id="{BF43CDC7-361A-43C3-BB39-1582906898D9}"/>
                  </a:ext>
                </a:extLst>
              </p:cNvPr>
              <p:cNvSpPr>
                <a:spLocks/>
              </p:cNvSpPr>
              <p:nvPr/>
            </p:nvSpPr>
            <p:spPr bwMode="auto">
              <a:xfrm>
                <a:off x="4960" y="3115"/>
                <a:ext cx="57" cy="67"/>
              </a:xfrm>
              <a:custGeom>
                <a:avLst/>
                <a:gdLst>
                  <a:gd name="T0" fmla="*/ 12 w 12"/>
                  <a:gd name="T1" fmla="*/ 7 h 14"/>
                  <a:gd name="T2" fmla="*/ 3 w 12"/>
                  <a:gd name="T3" fmla="*/ 11 h 14"/>
                  <a:gd name="T4" fmla="*/ 6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2" y="12"/>
                      <a:pt x="7" y="14"/>
                      <a:pt x="3" y="11"/>
                    </a:cubicBezTo>
                    <a:cubicBezTo>
                      <a:pt x="0" y="7"/>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3" name="Freeform 1649">
                <a:extLst>
                  <a:ext uri="{FF2B5EF4-FFF2-40B4-BE49-F238E27FC236}">
                    <a16:creationId xmlns:a16="http://schemas.microsoft.com/office/drawing/2014/main" id="{9E600788-DF07-443A-ADDD-6295F1B680C0}"/>
                  </a:ext>
                </a:extLst>
              </p:cNvPr>
              <p:cNvSpPr>
                <a:spLocks/>
              </p:cNvSpPr>
              <p:nvPr/>
            </p:nvSpPr>
            <p:spPr bwMode="auto">
              <a:xfrm>
                <a:off x="4988" y="3043"/>
                <a:ext cx="63" cy="67"/>
              </a:xfrm>
              <a:custGeom>
                <a:avLst/>
                <a:gdLst>
                  <a:gd name="T0" fmla="*/ 13 w 13"/>
                  <a:gd name="T1" fmla="*/ 7 h 14"/>
                  <a:gd name="T2" fmla="*/ 4 w 13"/>
                  <a:gd name="T3" fmla="*/ 11 h 14"/>
                  <a:gd name="T4" fmla="*/ 7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8" y="14"/>
                      <a:pt x="4" y="11"/>
                    </a:cubicBezTo>
                    <a:cubicBezTo>
                      <a:pt x="0" y="7"/>
                      <a:pt x="2" y="1"/>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4" name="Freeform 1650">
                <a:extLst>
                  <a:ext uri="{FF2B5EF4-FFF2-40B4-BE49-F238E27FC236}">
                    <a16:creationId xmlns:a16="http://schemas.microsoft.com/office/drawing/2014/main" id="{E24D25CF-E9CF-4E38-9B48-7958C63D593F}"/>
                  </a:ext>
                </a:extLst>
              </p:cNvPr>
              <p:cNvSpPr>
                <a:spLocks/>
              </p:cNvSpPr>
              <p:nvPr/>
            </p:nvSpPr>
            <p:spPr bwMode="auto">
              <a:xfrm>
                <a:off x="5022" y="2965"/>
                <a:ext cx="63" cy="68"/>
              </a:xfrm>
              <a:custGeom>
                <a:avLst/>
                <a:gdLst>
                  <a:gd name="T0" fmla="*/ 13 w 13"/>
                  <a:gd name="T1" fmla="*/ 6 h 14"/>
                  <a:gd name="T2" fmla="*/ 3 w 13"/>
                  <a:gd name="T3" fmla="*/ 10 h 14"/>
                  <a:gd name="T4" fmla="*/ 6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2"/>
                      <a:pt x="6" y="14"/>
                      <a:pt x="3" y="10"/>
                    </a:cubicBezTo>
                    <a:cubicBezTo>
                      <a:pt x="0" y="7"/>
                      <a:pt x="1" y="0"/>
                      <a:pt x="6"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5" name="Freeform 1651">
                <a:extLst>
                  <a:ext uri="{FF2B5EF4-FFF2-40B4-BE49-F238E27FC236}">
                    <a16:creationId xmlns:a16="http://schemas.microsoft.com/office/drawing/2014/main" id="{9C6DA41C-DCE7-47BD-9F44-04021E11FBB7}"/>
                  </a:ext>
                </a:extLst>
              </p:cNvPr>
              <p:cNvSpPr>
                <a:spLocks/>
              </p:cNvSpPr>
              <p:nvPr/>
            </p:nvSpPr>
            <p:spPr bwMode="auto">
              <a:xfrm>
                <a:off x="5114" y="2975"/>
                <a:ext cx="62" cy="68"/>
              </a:xfrm>
              <a:custGeom>
                <a:avLst/>
                <a:gdLst>
                  <a:gd name="T0" fmla="*/ 13 w 13"/>
                  <a:gd name="T1" fmla="*/ 6 h 14"/>
                  <a:gd name="T2" fmla="*/ 3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1"/>
                      <a:pt x="6" y="14"/>
                      <a:pt x="3" y="10"/>
                    </a:cubicBezTo>
                    <a:cubicBezTo>
                      <a:pt x="0" y="6"/>
                      <a:pt x="1" y="0"/>
                      <a:pt x="7"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6" name="Freeform 1652">
                <a:extLst>
                  <a:ext uri="{FF2B5EF4-FFF2-40B4-BE49-F238E27FC236}">
                    <a16:creationId xmlns:a16="http://schemas.microsoft.com/office/drawing/2014/main" id="{AFEF3264-2C61-46C1-8CFB-DF2852F15D95}"/>
                  </a:ext>
                </a:extLst>
              </p:cNvPr>
              <p:cNvSpPr>
                <a:spLocks/>
              </p:cNvSpPr>
              <p:nvPr/>
            </p:nvSpPr>
            <p:spPr bwMode="auto">
              <a:xfrm>
                <a:off x="5046" y="3129"/>
                <a:ext cx="58" cy="63"/>
              </a:xfrm>
              <a:custGeom>
                <a:avLst/>
                <a:gdLst>
                  <a:gd name="T0" fmla="*/ 12 w 12"/>
                  <a:gd name="T1" fmla="*/ 6 h 13"/>
                  <a:gd name="T2" fmla="*/ 3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10"/>
                    </a:cubicBezTo>
                    <a:cubicBezTo>
                      <a:pt x="0" y="7"/>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7" name="Freeform 1653">
                <a:extLst>
                  <a:ext uri="{FF2B5EF4-FFF2-40B4-BE49-F238E27FC236}">
                    <a16:creationId xmlns:a16="http://schemas.microsoft.com/office/drawing/2014/main" id="{7D33CF15-B0EC-46A3-B733-519C50E7D313}"/>
                  </a:ext>
                </a:extLst>
              </p:cNvPr>
              <p:cNvSpPr>
                <a:spLocks/>
              </p:cNvSpPr>
              <p:nvPr/>
            </p:nvSpPr>
            <p:spPr bwMode="auto">
              <a:xfrm>
                <a:off x="4998" y="3197"/>
                <a:ext cx="58" cy="63"/>
              </a:xfrm>
              <a:custGeom>
                <a:avLst/>
                <a:gdLst>
                  <a:gd name="T0" fmla="*/ 12 w 12"/>
                  <a:gd name="T1" fmla="*/ 6 h 13"/>
                  <a:gd name="T2" fmla="*/ 3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10"/>
                    </a:cubicBezTo>
                    <a:cubicBezTo>
                      <a:pt x="0" y="7"/>
                      <a:pt x="0"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8" name="Freeform 1654">
                <a:extLst>
                  <a:ext uri="{FF2B5EF4-FFF2-40B4-BE49-F238E27FC236}">
                    <a16:creationId xmlns:a16="http://schemas.microsoft.com/office/drawing/2014/main" id="{744EFBFE-6F81-4A67-87C2-A87849DB61D5}"/>
                  </a:ext>
                </a:extLst>
              </p:cNvPr>
              <p:cNvSpPr>
                <a:spLocks/>
              </p:cNvSpPr>
              <p:nvPr/>
            </p:nvSpPr>
            <p:spPr bwMode="auto">
              <a:xfrm>
                <a:off x="5075" y="3231"/>
                <a:ext cx="58" cy="62"/>
              </a:xfrm>
              <a:custGeom>
                <a:avLst/>
                <a:gdLst>
                  <a:gd name="T0" fmla="*/ 12 w 12"/>
                  <a:gd name="T1" fmla="*/ 6 h 13"/>
                  <a:gd name="T2" fmla="*/ 3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10"/>
                    </a:cubicBezTo>
                    <a:cubicBezTo>
                      <a:pt x="0" y="7"/>
                      <a:pt x="1" y="0"/>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09" name="Freeform 1655">
                <a:extLst>
                  <a:ext uri="{FF2B5EF4-FFF2-40B4-BE49-F238E27FC236}">
                    <a16:creationId xmlns:a16="http://schemas.microsoft.com/office/drawing/2014/main" id="{65AB9FD6-C821-4CA3-91A1-774949AE0B2D}"/>
                  </a:ext>
                </a:extLst>
              </p:cNvPr>
              <p:cNvSpPr>
                <a:spLocks/>
              </p:cNvSpPr>
              <p:nvPr/>
            </p:nvSpPr>
            <p:spPr bwMode="auto">
              <a:xfrm>
                <a:off x="5123" y="3168"/>
                <a:ext cx="63" cy="67"/>
              </a:xfrm>
              <a:custGeom>
                <a:avLst/>
                <a:gdLst>
                  <a:gd name="T0" fmla="*/ 13 w 13"/>
                  <a:gd name="T1" fmla="*/ 6 h 14"/>
                  <a:gd name="T2" fmla="*/ 3 w 13"/>
                  <a:gd name="T3" fmla="*/ 10 h 14"/>
                  <a:gd name="T4" fmla="*/ 6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7" y="14"/>
                      <a:pt x="3" y="10"/>
                    </a:cubicBezTo>
                    <a:cubicBezTo>
                      <a:pt x="0" y="6"/>
                      <a:pt x="1" y="0"/>
                      <a:pt x="6"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0" name="Freeform 1656">
                <a:extLst>
                  <a:ext uri="{FF2B5EF4-FFF2-40B4-BE49-F238E27FC236}">
                    <a16:creationId xmlns:a16="http://schemas.microsoft.com/office/drawing/2014/main" id="{EE218026-8D9E-43D2-A947-6E32D7DD2CF0}"/>
                  </a:ext>
                </a:extLst>
              </p:cNvPr>
              <p:cNvSpPr>
                <a:spLocks/>
              </p:cNvSpPr>
              <p:nvPr/>
            </p:nvSpPr>
            <p:spPr bwMode="auto">
              <a:xfrm>
                <a:off x="5085" y="3052"/>
                <a:ext cx="62" cy="68"/>
              </a:xfrm>
              <a:custGeom>
                <a:avLst/>
                <a:gdLst>
                  <a:gd name="T0" fmla="*/ 13 w 13"/>
                  <a:gd name="T1" fmla="*/ 7 h 14"/>
                  <a:gd name="T2" fmla="*/ 3 w 13"/>
                  <a:gd name="T3" fmla="*/ 10 h 14"/>
                  <a:gd name="T4" fmla="*/ 7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7" y="14"/>
                      <a:pt x="3" y="10"/>
                    </a:cubicBezTo>
                    <a:cubicBezTo>
                      <a:pt x="0" y="7"/>
                      <a:pt x="2" y="1"/>
                      <a:pt x="7" y="0"/>
                    </a:cubicBezTo>
                    <a:cubicBezTo>
                      <a:pt x="11" y="1"/>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1" name="Freeform 1657">
                <a:extLst>
                  <a:ext uri="{FF2B5EF4-FFF2-40B4-BE49-F238E27FC236}">
                    <a16:creationId xmlns:a16="http://schemas.microsoft.com/office/drawing/2014/main" id="{52B8EEF9-5E1C-4749-B129-97B730335283}"/>
                  </a:ext>
                </a:extLst>
              </p:cNvPr>
              <p:cNvSpPr>
                <a:spLocks/>
              </p:cNvSpPr>
              <p:nvPr/>
            </p:nvSpPr>
            <p:spPr bwMode="auto">
              <a:xfrm>
                <a:off x="5162" y="3086"/>
                <a:ext cx="63" cy="67"/>
              </a:xfrm>
              <a:custGeom>
                <a:avLst/>
                <a:gdLst>
                  <a:gd name="T0" fmla="*/ 13 w 13"/>
                  <a:gd name="T1" fmla="*/ 6 h 14"/>
                  <a:gd name="T2" fmla="*/ 3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1"/>
                      <a:pt x="7" y="14"/>
                      <a:pt x="3" y="10"/>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2" name="Freeform 1658">
                <a:extLst>
                  <a:ext uri="{FF2B5EF4-FFF2-40B4-BE49-F238E27FC236}">
                    <a16:creationId xmlns:a16="http://schemas.microsoft.com/office/drawing/2014/main" id="{78F15453-8878-438D-A796-74EFF515D510}"/>
                  </a:ext>
                </a:extLst>
              </p:cNvPr>
              <p:cNvSpPr>
                <a:spLocks/>
              </p:cNvSpPr>
              <p:nvPr/>
            </p:nvSpPr>
            <p:spPr bwMode="auto">
              <a:xfrm>
                <a:off x="4911" y="3033"/>
                <a:ext cx="63" cy="67"/>
              </a:xfrm>
              <a:custGeom>
                <a:avLst/>
                <a:gdLst>
                  <a:gd name="T0" fmla="*/ 12 w 13"/>
                  <a:gd name="T1" fmla="*/ 6 h 14"/>
                  <a:gd name="T2" fmla="*/ 3 w 13"/>
                  <a:gd name="T3" fmla="*/ 10 h 14"/>
                  <a:gd name="T4" fmla="*/ 6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3" y="11"/>
                      <a:pt x="7" y="14"/>
                      <a:pt x="3" y="10"/>
                    </a:cubicBezTo>
                    <a:cubicBezTo>
                      <a:pt x="0" y="7"/>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3" name="Freeform 1659">
                <a:extLst>
                  <a:ext uri="{FF2B5EF4-FFF2-40B4-BE49-F238E27FC236}">
                    <a16:creationId xmlns:a16="http://schemas.microsoft.com/office/drawing/2014/main" id="{D4921801-8AC9-49C3-8A6A-D495B273D7FA}"/>
                  </a:ext>
                </a:extLst>
              </p:cNvPr>
              <p:cNvSpPr>
                <a:spLocks/>
              </p:cNvSpPr>
              <p:nvPr/>
            </p:nvSpPr>
            <p:spPr bwMode="auto">
              <a:xfrm>
                <a:off x="4940" y="2946"/>
                <a:ext cx="63" cy="68"/>
              </a:xfrm>
              <a:custGeom>
                <a:avLst/>
                <a:gdLst>
                  <a:gd name="T0" fmla="*/ 13 w 13"/>
                  <a:gd name="T1" fmla="*/ 7 h 14"/>
                  <a:gd name="T2" fmla="*/ 3 w 13"/>
                  <a:gd name="T3" fmla="*/ 11 h 14"/>
                  <a:gd name="T4" fmla="*/ 6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7" y="14"/>
                      <a:pt x="3" y="11"/>
                    </a:cubicBezTo>
                    <a:cubicBezTo>
                      <a:pt x="0" y="7"/>
                      <a:pt x="1" y="1"/>
                      <a:pt x="6"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4" name="Freeform 1660">
                <a:extLst>
                  <a:ext uri="{FF2B5EF4-FFF2-40B4-BE49-F238E27FC236}">
                    <a16:creationId xmlns:a16="http://schemas.microsoft.com/office/drawing/2014/main" id="{63A82460-A005-4DBA-8757-3B4D8943401F}"/>
                  </a:ext>
                </a:extLst>
              </p:cNvPr>
              <p:cNvSpPr>
                <a:spLocks/>
              </p:cNvSpPr>
              <p:nvPr/>
            </p:nvSpPr>
            <p:spPr bwMode="auto">
              <a:xfrm>
                <a:off x="4829" y="2994"/>
                <a:ext cx="58" cy="68"/>
              </a:xfrm>
              <a:custGeom>
                <a:avLst/>
                <a:gdLst>
                  <a:gd name="T0" fmla="*/ 12 w 12"/>
                  <a:gd name="T1" fmla="*/ 7 h 14"/>
                  <a:gd name="T2" fmla="*/ 3 w 12"/>
                  <a:gd name="T3" fmla="*/ 11 h 14"/>
                  <a:gd name="T4" fmla="*/ 6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2" y="12"/>
                      <a:pt x="7" y="14"/>
                      <a:pt x="3" y="11"/>
                    </a:cubicBezTo>
                    <a:cubicBezTo>
                      <a:pt x="0" y="7"/>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5" name="Freeform 1661">
                <a:extLst>
                  <a:ext uri="{FF2B5EF4-FFF2-40B4-BE49-F238E27FC236}">
                    <a16:creationId xmlns:a16="http://schemas.microsoft.com/office/drawing/2014/main" id="{44746471-430F-4E70-B72D-4DE0ADE5A7A1}"/>
                  </a:ext>
                </a:extLst>
              </p:cNvPr>
              <p:cNvSpPr>
                <a:spLocks/>
              </p:cNvSpPr>
              <p:nvPr/>
            </p:nvSpPr>
            <p:spPr bwMode="auto">
              <a:xfrm>
                <a:off x="4747" y="3038"/>
                <a:ext cx="58" cy="67"/>
              </a:xfrm>
              <a:custGeom>
                <a:avLst/>
                <a:gdLst>
                  <a:gd name="T0" fmla="*/ 12 w 12"/>
                  <a:gd name="T1" fmla="*/ 7 h 14"/>
                  <a:gd name="T2" fmla="*/ 3 w 12"/>
                  <a:gd name="T3" fmla="*/ 11 h 14"/>
                  <a:gd name="T4" fmla="*/ 6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2" y="12"/>
                      <a:pt x="7" y="14"/>
                      <a:pt x="3" y="11"/>
                    </a:cubicBezTo>
                    <a:cubicBezTo>
                      <a:pt x="0" y="7"/>
                      <a:pt x="0"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6" name="Freeform 1662">
                <a:extLst>
                  <a:ext uri="{FF2B5EF4-FFF2-40B4-BE49-F238E27FC236}">
                    <a16:creationId xmlns:a16="http://schemas.microsoft.com/office/drawing/2014/main" id="{4EAC4B6B-F027-4E1A-BEAA-A6CE181D0937}"/>
                  </a:ext>
                </a:extLst>
              </p:cNvPr>
              <p:cNvSpPr>
                <a:spLocks/>
              </p:cNvSpPr>
              <p:nvPr/>
            </p:nvSpPr>
            <p:spPr bwMode="auto">
              <a:xfrm>
                <a:off x="4699" y="2951"/>
                <a:ext cx="58" cy="67"/>
              </a:xfrm>
              <a:custGeom>
                <a:avLst/>
                <a:gdLst>
                  <a:gd name="T0" fmla="*/ 12 w 12"/>
                  <a:gd name="T1" fmla="*/ 7 h 14"/>
                  <a:gd name="T2" fmla="*/ 3 w 12"/>
                  <a:gd name="T3" fmla="*/ 11 h 14"/>
                  <a:gd name="T4" fmla="*/ 6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2" y="12"/>
                      <a:pt x="7" y="14"/>
                      <a:pt x="3" y="11"/>
                    </a:cubicBezTo>
                    <a:cubicBezTo>
                      <a:pt x="0" y="8"/>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7" name="Freeform 1663">
                <a:extLst>
                  <a:ext uri="{FF2B5EF4-FFF2-40B4-BE49-F238E27FC236}">
                    <a16:creationId xmlns:a16="http://schemas.microsoft.com/office/drawing/2014/main" id="{3943F6FB-720D-4300-A23C-2A5CB30B6D78}"/>
                  </a:ext>
                </a:extLst>
              </p:cNvPr>
              <p:cNvSpPr>
                <a:spLocks/>
              </p:cNvSpPr>
              <p:nvPr/>
            </p:nvSpPr>
            <p:spPr bwMode="auto">
              <a:xfrm>
                <a:off x="4709" y="2859"/>
                <a:ext cx="63" cy="68"/>
              </a:xfrm>
              <a:custGeom>
                <a:avLst/>
                <a:gdLst>
                  <a:gd name="T0" fmla="*/ 13 w 13"/>
                  <a:gd name="T1" fmla="*/ 6 h 14"/>
                  <a:gd name="T2" fmla="*/ 4 w 13"/>
                  <a:gd name="T3" fmla="*/ 10 h 14"/>
                  <a:gd name="T4" fmla="*/ 6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1"/>
                      <a:pt x="7" y="14"/>
                      <a:pt x="4" y="10"/>
                    </a:cubicBezTo>
                    <a:cubicBezTo>
                      <a:pt x="0" y="7"/>
                      <a:pt x="1" y="0"/>
                      <a:pt x="6"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8" name="Freeform 1664">
                <a:extLst>
                  <a:ext uri="{FF2B5EF4-FFF2-40B4-BE49-F238E27FC236}">
                    <a16:creationId xmlns:a16="http://schemas.microsoft.com/office/drawing/2014/main" id="{80560B3E-68F1-4DAA-B855-80126FA70666}"/>
                  </a:ext>
                </a:extLst>
              </p:cNvPr>
              <p:cNvSpPr>
                <a:spLocks/>
              </p:cNvSpPr>
              <p:nvPr/>
            </p:nvSpPr>
            <p:spPr bwMode="auto">
              <a:xfrm>
                <a:off x="4627" y="2883"/>
                <a:ext cx="58" cy="73"/>
              </a:xfrm>
              <a:custGeom>
                <a:avLst/>
                <a:gdLst>
                  <a:gd name="T0" fmla="*/ 12 w 12"/>
                  <a:gd name="T1" fmla="*/ 7 h 15"/>
                  <a:gd name="T2" fmla="*/ 4 w 12"/>
                  <a:gd name="T3" fmla="*/ 11 h 15"/>
                  <a:gd name="T4" fmla="*/ 6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2" y="12"/>
                      <a:pt x="7" y="15"/>
                      <a:pt x="4" y="11"/>
                    </a:cubicBezTo>
                    <a:cubicBezTo>
                      <a:pt x="0" y="8"/>
                      <a:pt x="1" y="1"/>
                      <a:pt x="6"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19" name="Freeform 1665">
                <a:extLst>
                  <a:ext uri="{FF2B5EF4-FFF2-40B4-BE49-F238E27FC236}">
                    <a16:creationId xmlns:a16="http://schemas.microsoft.com/office/drawing/2014/main" id="{48B3C6ED-6F77-4E8A-95E3-22E0FB2907AF}"/>
                  </a:ext>
                </a:extLst>
              </p:cNvPr>
              <p:cNvSpPr>
                <a:spLocks/>
              </p:cNvSpPr>
              <p:nvPr/>
            </p:nvSpPr>
            <p:spPr bwMode="auto">
              <a:xfrm>
                <a:off x="4540" y="2859"/>
                <a:ext cx="58" cy="68"/>
              </a:xfrm>
              <a:custGeom>
                <a:avLst/>
                <a:gdLst>
                  <a:gd name="T0" fmla="*/ 12 w 12"/>
                  <a:gd name="T1" fmla="*/ 6 h 14"/>
                  <a:gd name="T2" fmla="*/ 4 w 12"/>
                  <a:gd name="T3" fmla="*/ 11 h 14"/>
                  <a:gd name="T4" fmla="*/ 6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2" y="12"/>
                      <a:pt x="7" y="14"/>
                      <a:pt x="4" y="11"/>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0" name="Freeform 1666">
                <a:extLst>
                  <a:ext uri="{FF2B5EF4-FFF2-40B4-BE49-F238E27FC236}">
                    <a16:creationId xmlns:a16="http://schemas.microsoft.com/office/drawing/2014/main" id="{0E60D001-067E-41B5-8DBF-4E731D1CA324}"/>
                  </a:ext>
                </a:extLst>
              </p:cNvPr>
              <p:cNvSpPr>
                <a:spLocks/>
              </p:cNvSpPr>
              <p:nvPr/>
            </p:nvSpPr>
            <p:spPr bwMode="auto">
              <a:xfrm>
                <a:off x="4579" y="2782"/>
                <a:ext cx="62" cy="68"/>
              </a:xfrm>
              <a:custGeom>
                <a:avLst/>
                <a:gdLst>
                  <a:gd name="T0" fmla="*/ 13 w 13"/>
                  <a:gd name="T1" fmla="*/ 6 h 14"/>
                  <a:gd name="T2" fmla="*/ 4 w 13"/>
                  <a:gd name="T3" fmla="*/ 11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2"/>
                      <a:pt x="7" y="14"/>
                      <a:pt x="4" y="11"/>
                    </a:cubicBezTo>
                    <a:cubicBezTo>
                      <a:pt x="0" y="7"/>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1" name="Freeform 1667">
                <a:extLst>
                  <a:ext uri="{FF2B5EF4-FFF2-40B4-BE49-F238E27FC236}">
                    <a16:creationId xmlns:a16="http://schemas.microsoft.com/office/drawing/2014/main" id="{63CB7B6D-0A34-4139-BD09-1D1F3957DEBA}"/>
                  </a:ext>
                </a:extLst>
              </p:cNvPr>
              <p:cNvSpPr>
                <a:spLocks/>
              </p:cNvSpPr>
              <p:nvPr/>
            </p:nvSpPr>
            <p:spPr bwMode="auto">
              <a:xfrm>
                <a:off x="4608" y="2681"/>
                <a:ext cx="62" cy="72"/>
              </a:xfrm>
              <a:custGeom>
                <a:avLst/>
                <a:gdLst>
                  <a:gd name="T0" fmla="*/ 13 w 13"/>
                  <a:gd name="T1" fmla="*/ 7 h 15"/>
                  <a:gd name="T2" fmla="*/ 4 w 13"/>
                  <a:gd name="T3" fmla="*/ 11 h 15"/>
                  <a:gd name="T4" fmla="*/ 7 w 13"/>
                  <a:gd name="T5" fmla="*/ 0 h 15"/>
                  <a:gd name="T6" fmla="*/ 13 w 13"/>
                  <a:gd name="T7" fmla="*/ 7 h 15"/>
                </a:gdLst>
                <a:ahLst/>
                <a:cxnLst>
                  <a:cxn ang="0">
                    <a:pos x="T0" y="T1"/>
                  </a:cxn>
                  <a:cxn ang="0">
                    <a:pos x="T2" y="T3"/>
                  </a:cxn>
                  <a:cxn ang="0">
                    <a:pos x="T4" y="T5"/>
                  </a:cxn>
                  <a:cxn ang="0">
                    <a:pos x="T6" y="T7"/>
                  </a:cxn>
                </a:cxnLst>
                <a:rect l="0" t="0" r="r" b="b"/>
                <a:pathLst>
                  <a:path w="13" h="15">
                    <a:moveTo>
                      <a:pt x="13" y="7"/>
                    </a:moveTo>
                    <a:cubicBezTo>
                      <a:pt x="13" y="12"/>
                      <a:pt x="7" y="15"/>
                      <a:pt x="4" y="11"/>
                    </a:cubicBezTo>
                    <a:cubicBezTo>
                      <a:pt x="0" y="8"/>
                      <a:pt x="2" y="1"/>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2" name="Freeform 1668">
                <a:extLst>
                  <a:ext uri="{FF2B5EF4-FFF2-40B4-BE49-F238E27FC236}">
                    <a16:creationId xmlns:a16="http://schemas.microsoft.com/office/drawing/2014/main" id="{54856D3D-44D8-49F5-A72B-0D6BE230A4CB}"/>
                  </a:ext>
                </a:extLst>
              </p:cNvPr>
              <p:cNvSpPr>
                <a:spLocks/>
              </p:cNvSpPr>
              <p:nvPr/>
            </p:nvSpPr>
            <p:spPr bwMode="auto">
              <a:xfrm>
                <a:off x="4487" y="2782"/>
                <a:ext cx="58" cy="73"/>
              </a:xfrm>
              <a:custGeom>
                <a:avLst/>
                <a:gdLst>
                  <a:gd name="T0" fmla="*/ 12 w 12"/>
                  <a:gd name="T1" fmla="*/ 7 h 15"/>
                  <a:gd name="T2" fmla="*/ 3 w 12"/>
                  <a:gd name="T3" fmla="*/ 11 h 15"/>
                  <a:gd name="T4" fmla="*/ 6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2" y="12"/>
                      <a:pt x="7" y="15"/>
                      <a:pt x="3" y="11"/>
                    </a:cubicBezTo>
                    <a:cubicBezTo>
                      <a:pt x="0" y="8"/>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3" name="Freeform 1669">
                <a:extLst>
                  <a:ext uri="{FF2B5EF4-FFF2-40B4-BE49-F238E27FC236}">
                    <a16:creationId xmlns:a16="http://schemas.microsoft.com/office/drawing/2014/main" id="{361FCBD8-259B-47BC-9B6E-9165861D5FF1}"/>
                  </a:ext>
                </a:extLst>
              </p:cNvPr>
              <p:cNvSpPr>
                <a:spLocks/>
              </p:cNvSpPr>
              <p:nvPr/>
            </p:nvSpPr>
            <p:spPr bwMode="auto">
              <a:xfrm>
                <a:off x="4410" y="2806"/>
                <a:ext cx="58" cy="68"/>
              </a:xfrm>
              <a:custGeom>
                <a:avLst/>
                <a:gdLst>
                  <a:gd name="T0" fmla="*/ 12 w 12"/>
                  <a:gd name="T1" fmla="*/ 6 h 14"/>
                  <a:gd name="T2" fmla="*/ 4 w 12"/>
                  <a:gd name="T3" fmla="*/ 11 h 14"/>
                  <a:gd name="T4" fmla="*/ 6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2" y="11"/>
                      <a:pt x="7" y="14"/>
                      <a:pt x="4" y="11"/>
                    </a:cubicBezTo>
                    <a:cubicBezTo>
                      <a:pt x="0" y="7"/>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4" name="Freeform 1670">
                <a:extLst>
                  <a:ext uri="{FF2B5EF4-FFF2-40B4-BE49-F238E27FC236}">
                    <a16:creationId xmlns:a16="http://schemas.microsoft.com/office/drawing/2014/main" id="{6137DA9A-9D92-4F19-8EF7-E6C22BE84F33}"/>
                  </a:ext>
                </a:extLst>
              </p:cNvPr>
              <p:cNvSpPr>
                <a:spLocks/>
              </p:cNvSpPr>
              <p:nvPr/>
            </p:nvSpPr>
            <p:spPr bwMode="auto">
              <a:xfrm>
                <a:off x="4391" y="2710"/>
                <a:ext cx="58" cy="72"/>
              </a:xfrm>
              <a:custGeom>
                <a:avLst/>
                <a:gdLst>
                  <a:gd name="T0" fmla="*/ 12 w 12"/>
                  <a:gd name="T1" fmla="*/ 7 h 15"/>
                  <a:gd name="T2" fmla="*/ 3 w 12"/>
                  <a:gd name="T3" fmla="*/ 11 h 15"/>
                  <a:gd name="T4" fmla="*/ 6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5" name="Freeform 1671">
                <a:extLst>
                  <a:ext uri="{FF2B5EF4-FFF2-40B4-BE49-F238E27FC236}">
                    <a16:creationId xmlns:a16="http://schemas.microsoft.com/office/drawing/2014/main" id="{7E1DEA3A-A316-449F-8B27-D3CF8FBBC50C}"/>
                  </a:ext>
                </a:extLst>
              </p:cNvPr>
              <p:cNvSpPr>
                <a:spLocks/>
              </p:cNvSpPr>
              <p:nvPr/>
            </p:nvSpPr>
            <p:spPr bwMode="auto">
              <a:xfrm>
                <a:off x="4338" y="2768"/>
                <a:ext cx="53" cy="67"/>
              </a:xfrm>
              <a:custGeom>
                <a:avLst/>
                <a:gdLst>
                  <a:gd name="T0" fmla="*/ 11 w 11"/>
                  <a:gd name="T1" fmla="*/ 7 h 14"/>
                  <a:gd name="T2" fmla="*/ 3 w 11"/>
                  <a:gd name="T3" fmla="*/ 11 h 14"/>
                  <a:gd name="T4" fmla="*/ 5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1" y="12"/>
                      <a:pt x="7" y="14"/>
                      <a:pt x="3" y="11"/>
                    </a:cubicBezTo>
                    <a:cubicBezTo>
                      <a:pt x="0" y="8"/>
                      <a:pt x="0" y="1"/>
                      <a:pt x="5"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6" name="Freeform 1672">
                <a:extLst>
                  <a:ext uri="{FF2B5EF4-FFF2-40B4-BE49-F238E27FC236}">
                    <a16:creationId xmlns:a16="http://schemas.microsoft.com/office/drawing/2014/main" id="{F0081DAB-924D-49B6-ADD4-64A45927FD14}"/>
                  </a:ext>
                </a:extLst>
              </p:cNvPr>
              <p:cNvSpPr>
                <a:spLocks/>
              </p:cNvSpPr>
              <p:nvPr/>
            </p:nvSpPr>
            <p:spPr bwMode="auto">
              <a:xfrm>
                <a:off x="4376" y="2614"/>
                <a:ext cx="58" cy="72"/>
              </a:xfrm>
              <a:custGeom>
                <a:avLst/>
                <a:gdLst>
                  <a:gd name="T0" fmla="*/ 12 w 12"/>
                  <a:gd name="T1" fmla="*/ 7 h 15"/>
                  <a:gd name="T2" fmla="*/ 3 w 12"/>
                  <a:gd name="T3" fmla="*/ 12 h 15"/>
                  <a:gd name="T4" fmla="*/ 6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2"/>
                    </a:cubicBezTo>
                    <a:cubicBezTo>
                      <a:pt x="0" y="8"/>
                      <a:pt x="1" y="1"/>
                      <a:pt x="6"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7" name="Freeform 1673">
                <a:extLst>
                  <a:ext uri="{FF2B5EF4-FFF2-40B4-BE49-F238E27FC236}">
                    <a16:creationId xmlns:a16="http://schemas.microsoft.com/office/drawing/2014/main" id="{3C2223A3-F335-4AC1-B0BB-5EC2B8DBEC07}"/>
                  </a:ext>
                </a:extLst>
              </p:cNvPr>
              <p:cNvSpPr>
                <a:spLocks/>
              </p:cNvSpPr>
              <p:nvPr/>
            </p:nvSpPr>
            <p:spPr bwMode="auto">
              <a:xfrm>
                <a:off x="4733" y="2681"/>
                <a:ext cx="63" cy="72"/>
              </a:xfrm>
              <a:custGeom>
                <a:avLst/>
                <a:gdLst>
                  <a:gd name="T0" fmla="*/ 12 w 13"/>
                  <a:gd name="T1" fmla="*/ 7 h 15"/>
                  <a:gd name="T2" fmla="*/ 3 w 13"/>
                  <a:gd name="T3" fmla="*/ 11 h 15"/>
                  <a:gd name="T4" fmla="*/ 7 w 13"/>
                  <a:gd name="T5" fmla="*/ 0 h 15"/>
                  <a:gd name="T6" fmla="*/ 12 w 13"/>
                  <a:gd name="T7" fmla="*/ 7 h 15"/>
                </a:gdLst>
                <a:ahLst/>
                <a:cxnLst>
                  <a:cxn ang="0">
                    <a:pos x="T0" y="T1"/>
                  </a:cxn>
                  <a:cxn ang="0">
                    <a:pos x="T2" y="T3"/>
                  </a:cxn>
                  <a:cxn ang="0">
                    <a:pos x="T4" y="T5"/>
                  </a:cxn>
                  <a:cxn ang="0">
                    <a:pos x="T6" y="T7"/>
                  </a:cxn>
                </a:cxnLst>
                <a:rect l="0" t="0" r="r" b="b"/>
                <a:pathLst>
                  <a:path w="13" h="15">
                    <a:moveTo>
                      <a:pt x="12" y="7"/>
                    </a:moveTo>
                    <a:cubicBezTo>
                      <a:pt x="12" y="12"/>
                      <a:pt x="7" y="15"/>
                      <a:pt x="3" y="11"/>
                    </a:cubicBezTo>
                    <a:cubicBezTo>
                      <a:pt x="0" y="8"/>
                      <a:pt x="1" y="1"/>
                      <a:pt x="7" y="0"/>
                    </a:cubicBezTo>
                    <a:cubicBezTo>
                      <a:pt x="11"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8" name="Freeform 1674">
                <a:extLst>
                  <a:ext uri="{FF2B5EF4-FFF2-40B4-BE49-F238E27FC236}">
                    <a16:creationId xmlns:a16="http://schemas.microsoft.com/office/drawing/2014/main" id="{93B71ADE-3ED0-4072-8356-D02BCF1FFEFE}"/>
                  </a:ext>
                </a:extLst>
              </p:cNvPr>
              <p:cNvSpPr>
                <a:spLocks/>
              </p:cNvSpPr>
              <p:nvPr/>
            </p:nvSpPr>
            <p:spPr bwMode="auto">
              <a:xfrm>
                <a:off x="4815" y="2671"/>
                <a:ext cx="63" cy="68"/>
              </a:xfrm>
              <a:custGeom>
                <a:avLst/>
                <a:gdLst>
                  <a:gd name="T0" fmla="*/ 13 w 13"/>
                  <a:gd name="T1" fmla="*/ 7 h 14"/>
                  <a:gd name="T2" fmla="*/ 3 w 13"/>
                  <a:gd name="T3" fmla="*/ 11 h 14"/>
                  <a:gd name="T4" fmla="*/ 7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7" y="14"/>
                      <a:pt x="3" y="11"/>
                    </a:cubicBezTo>
                    <a:cubicBezTo>
                      <a:pt x="0" y="7"/>
                      <a:pt x="1" y="0"/>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29" name="Freeform 1675">
                <a:extLst>
                  <a:ext uri="{FF2B5EF4-FFF2-40B4-BE49-F238E27FC236}">
                    <a16:creationId xmlns:a16="http://schemas.microsoft.com/office/drawing/2014/main" id="{E5E00F4D-972E-42B2-B0B6-D3A25FB4EAC6}"/>
                  </a:ext>
                </a:extLst>
              </p:cNvPr>
              <p:cNvSpPr>
                <a:spLocks/>
              </p:cNvSpPr>
              <p:nvPr/>
            </p:nvSpPr>
            <p:spPr bwMode="auto">
              <a:xfrm>
                <a:off x="4892" y="2715"/>
                <a:ext cx="63" cy="67"/>
              </a:xfrm>
              <a:custGeom>
                <a:avLst/>
                <a:gdLst>
                  <a:gd name="T0" fmla="*/ 13 w 13"/>
                  <a:gd name="T1" fmla="*/ 6 h 14"/>
                  <a:gd name="T2" fmla="*/ 3 w 13"/>
                  <a:gd name="T3" fmla="*/ 11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2"/>
                      <a:pt x="7" y="14"/>
                      <a:pt x="3" y="11"/>
                    </a:cubicBezTo>
                    <a:cubicBezTo>
                      <a:pt x="0" y="7"/>
                      <a:pt x="1"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0" name="Freeform 1676">
                <a:extLst>
                  <a:ext uri="{FF2B5EF4-FFF2-40B4-BE49-F238E27FC236}">
                    <a16:creationId xmlns:a16="http://schemas.microsoft.com/office/drawing/2014/main" id="{54879F20-74F4-478E-ADD5-32D98DAB7FD1}"/>
                  </a:ext>
                </a:extLst>
              </p:cNvPr>
              <p:cNvSpPr>
                <a:spLocks/>
              </p:cNvSpPr>
              <p:nvPr/>
            </p:nvSpPr>
            <p:spPr bwMode="auto">
              <a:xfrm>
                <a:off x="4993" y="2763"/>
                <a:ext cx="68" cy="67"/>
              </a:xfrm>
              <a:custGeom>
                <a:avLst/>
                <a:gdLst>
                  <a:gd name="T0" fmla="*/ 13 w 14"/>
                  <a:gd name="T1" fmla="*/ 6 h 14"/>
                  <a:gd name="T2" fmla="*/ 3 w 14"/>
                  <a:gd name="T3" fmla="*/ 10 h 14"/>
                  <a:gd name="T4" fmla="*/ 7 w 14"/>
                  <a:gd name="T5" fmla="*/ 0 h 14"/>
                  <a:gd name="T6" fmla="*/ 13 w 14"/>
                  <a:gd name="T7" fmla="*/ 6 h 14"/>
                </a:gdLst>
                <a:ahLst/>
                <a:cxnLst>
                  <a:cxn ang="0">
                    <a:pos x="T0" y="T1"/>
                  </a:cxn>
                  <a:cxn ang="0">
                    <a:pos x="T2" y="T3"/>
                  </a:cxn>
                  <a:cxn ang="0">
                    <a:pos x="T4" y="T5"/>
                  </a:cxn>
                  <a:cxn ang="0">
                    <a:pos x="T6" y="T7"/>
                  </a:cxn>
                </a:cxnLst>
                <a:rect l="0" t="0" r="r" b="b"/>
                <a:pathLst>
                  <a:path w="14" h="14">
                    <a:moveTo>
                      <a:pt x="13" y="6"/>
                    </a:moveTo>
                    <a:cubicBezTo>
                      <a:pt x="13" y="12"/>
                      <a:pt x="7" y="14"/>
                      <a:pt x="3" y="10"/>
                    </a:cubicBezTo>
                    <a:cubicBezTo>
                      <a:pt x="0" y="7"/>
                      <a:pt x="2" y="0"/>
                      <a:pt x="7" y="0"/>
                    </a:cubicBezTo>
                    <a:cubicBezTo>
                      <a:pt x="12" y="0"/>
                      <a:pt x="14"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1" name="Freeform 1677">
                <a:extLst>
                  <a:ext uri="{FF2B5EF4-FFF2-40B4-BE49-F238E27FC236}">
                    <a16:creationId xmlns:a16="http://schemas.microsoft.com/office/drawing/2014/main" id="{89361A84-C161-4E85-B009-2713566B00C2}"/>
                  </a:ext>
                </a:extLst>
              </p:cNvPr>
              <p:cNvSpPr>
                <a:spLocks/>
              </p:cNvSpPr>
              <p:nvPr/>
            </p:nvSpPr>
            <p:spPr bwMode="auto">
              <a:xfrm>
                <a:off x="5080" y="2773"/>
                <a:ext cx="67" cy="67"/>
              </a:xfrm>
              <a:custGeom>
                <a:avLst/>
                <a:gdLst>
                  <a:gd name="T0" fmla="*/ 14 w 14"/>
                  <a:gd name="T1" fmla="*/ 6 h 14"/>
                  <a:gd name="T2" fmla="*/ 4 w 14"/>
                  <a:gd name="T3" fmla="*/ 10 h 14"/>
                  <a:gd name="T4" fmla="*/ 8 w 14"/>
                  <a:gd name="T5" fmla="*/ 0 h 14"/>
                  <a:gd name="T6" fmla="*/ 14 w 14"/>
                  <a:gd name="T7" fmla="*/ 6 h 14"/>
                </a:gdLst>
                <a:ahLst/>
                <a:cxnLst>
                  <a:cxn ang="0">
                    <a:pos x="T0" y="T1"/>
                  </a:cxn>
                  <a:cxn ang="0">
                    <a:pos x="T2" y="T3"/>
                  </a:cxn>
                  <a:cxn ang="0">
                    <a:pos x="T4" y="T5"/>
                  </a:cxn>
                  <a:cxn ang="0">
                    <a:pos x="T6" y="T7"/>
                  </a:cxn>
                </a:cxnLst>
                <a:rect l="0" t="0" r="r" b="b"/>
                <a:pathLst>
                  <a:path w="14" h="14">
                    <a:moveTo>
                      <a:pt x="14" y="6"/>
                    </a:moveTo>
                    <a:cubicBezTo>
                      <a:pt x="14" y="12"/>
                      <a:pt x="7" y="14"/>
                      <a:pt x="4" y="10"/>
                    </a:cubicBezTo>
                    <a:cubicBezTo>
                      <a:pt x="0" y="6"/>
                      <a:pt x="2" y="0"/>
                      <a:pt x="8" y="0"/>
                    </a:cubicBezTo>
                    <a:cubicBezTo>
                      <a:pt x="12" y="0"/>
                      <a:pt x="14" y="4"/>
                      <a:pt x="1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2" name="Freeform 1678">
                <a:extLst>
                  <a:ext uri="{FF2B5EF4-FFF2-40B4-BE49-F238E27FC236}">
                    <a16:creationId xmlns:a16="http://schemas.microsoft.com/office/drawing/2014/main" id="{66660B1C-6E89-469F-A233-F82C7E024994}"/>
                  </a:ext>
                </a:extLst>
              </p:cNvPr>
              <p:cNvSpPr>
                <a:spLocks/>
              </p:cNvSpPr>
              <p:nvPr/>
            </p:nvSpPr>
            <p:spPr bwMode="auto">
              <a:xfrm>
                <a:off x="4781" y="2551"/>
                <a:ext cx="63" cy="72"/>
              </a:xfrm>
              <a:custGeom>
                <a:avLst/>
                <a:gdLst>
                  <a:gd name="T0" fmla="*/ 13 w 13"/>
                  <a:gd name="T1" fmla="*/ 6 h 15"/>
                  <a:gd name="T2" fmla="*/ 3 w 13"/>
                  <a:gd name="T3" fmla="*/ 10 h 15"/>
                  <a:gd name="T4" fmla="*/ 7 w 13"/>
                  <a:gd name="T5" fmla="*/ 0 h 15"/>
                  <a:gd name="T6" fmla="*/ 13 w 13"/>
                  <a:gd name="T7" fmla="*/ 6 h 15"/>
                </a:gdLst>
                <a:ahLst/>
                <a:cxnLst>
                  <a:cxn ang="0">
                    <a:pos x="T0" y="T1"/>
                  </a:cxn>
                  <a:cxn ang="0">
                    <a:pos x="T2" y="T3"/>
                  </a:cxn>
                  <a:cxn ang="0">
                    <a:pos x="T4" y="T5"/>
                  </a:cxn>
                  <a:cxn ang="0">
                    <a:pos x="T6" y="T7"/>
                  </a:cxn>
                </a:cxnLst>
                <a:rect l="0" t="0" r="r" b="b"/>
                <a:pathLst>
                  <a:path w="13" h="15">
                    <a:moveTo>
                      <a:pt x="13" y="6"/>
                    </a:moveTo>
                    <a:cubicBezTo>
                      <a:pt x="12" y="12"/>
                      <a:pt x="6" y="15"/>
                      <a:pt x="3" y="10"/>
                    </a:cubicBezTo>
                    <a:cubicBezTo>
                      <a:pt x="0" y="7"/>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3" name="Freeform 1679">
                <a:extLst>
                  <a:ext uri="{FF2B5EF4-FFF2-40B4-BE49-F238E27FC236}">
                    <a16:creationId xmlns:a16="http://schemas.microsoft.com/office/drawing/2014/main" id="{2FA33337-E3A0-47EE-A55C-E85C2AD6BE2B}"/>
                  </a:ext>
                </a:extLst>
              </p:cNvPr>
              <p:cNvSpPr>
                <a:spLocks/>
              </p:cNvSpPr>
              <p:nvPr/>
            </p:nvSpPr>
            <p:spPr bwMode="auto">
              <a:xfrm>
                <a:off x="4752" y="2450"/>
                <a:ext cx="63" cy="72"/>
              </a:xfrm>
              <a:custGeom>
                <a:avLst/>
                <a:gdLst>
                  <a:gd name="T0" fmla="*/ 13 w 13"/>
                  <a:gd name="T1" fmla="*/ 7 h 15"/>
                  <a:gd name="T2" fmla="*/ 3 w 13"/>
                  <a:gd name="T3" fmla="*/ 12 h 15"/>
                  <a:gd name="T4" fmla="*/ 7 w 13"/>
                  <a:gd name="T5" fmla="*/ 0 h 15"/>
                  <a:gd name="T6" fmla="*/ 13 w 13"/>
                  <a:gd name="T7" fmla="*/ 7 h 15"/>
                </a:gdLst>
                <a:ahLst/>
                <a:cxnLst>
                  <a:cxn ang="0">
                    <a:pos x="T0" y="T1"/>
                  </a:cxn>
                  <a:cxn ang="0">
                    <a:pos x="T2" y="T3"/>
                  </a:cxn>
                  <a:cxn ang="0">
                    <a:pos x="T4" y="T5"/>
                  </a:cxn>
                  <a:cxn ang="0">
                    <a:pos x="T6" y="T7"/>
                  </a:cxn>
                </a:cxnLst>
                <a:rect l="0" t="0" r="r" b="b"/>
                <a:pathLst>
                  <a:path w="13" h="15">
                    <a:moveTo>
                      <a:pt x="13" y="7"/>
                    </a:moveTo>
                    <a:cubicBezTo>
                      <a:pt x="13" y="13"/>
                      <a:pt x="7" y="15"/>
                      <a:pt x="3" y="12"/>
                    </a:cubicBezTo>
                    <a:cubicBezTo>
                      <a:pt x="0" y="8"/>
                      <a:pt x="2" y="1"/>
                      <a:pt x="7" y="0"/>
                    </a:cubicBezTo>
                    <a:cubicBezTo>
                      <a:pt x="12"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4" name="Freeform 1680">
                <a:extLst>
                  <a:ext uri="{FF2B5EF4-FFF2-40B4-BE49-F238E27FC236}">
                    <a16:creationId xmlns:a16="http://schemas.microsoft.com/office/drawing/2014/main" id="{6D90C347-BF4E-4014-8C67-31877DD833A4}"/>
                  </a:ext>
                </a:extLst>
              </p:cNvPr>
              <p:cNvSpPr>
                <a:spLocks/>
              </p:cNvSpPr>
              <p:nvPr/>
            </p:nvSpPr>
            <p:spPr bwMode="auto">
              <a:xfrm>
                <a:off x="4675" y="2421"/>
                <a:ext cx="63" cy="72"/>
              </a:xfrm>
              <a:custGeom>
                <a:avLst/>
                <a:gdLst>
                  <a:gd name="T0" fmla="*/ 13 w 13"/>
                  <a:gd name="T1" fmla="*/ 7 h 15"/>
                  <a:gd name="T2" fmla="*/ 3 w 13"/>
                  <a:gd name="T3" fmla="*/ 11 h 15"/>
                  <a:gd name="T4" fmla="*/ 8 w 13"/>
                  <a:gd name="T5" fmla="*/ 0 h 15"/>
                  <a:gd name="T6" fmla="*/ 13 w 13"/>
                  <a:gd name="T7" fmla="*/ 7 h 15"/>
                </a:gdLst>
                <a:ahLst/>
                <a:cxnLst>
                  <a:cxn ang="0">
                    <a:pos x="T0" y="T1"/>
                  </a:cxn>
                  <a:cxn ang="0">
                    <a:pos x="T2" y="T3"/>
                  </a:cxn>
                  <a:cxn ang="0">
                    <a:pos x="T4" y="T5"/>
                  </a:cxn>
                  <a:cxn ang="0">
                    <a:pos x="T6" y="T7"/>
                  </a:cxn>
                </a:cxnLst>
                <a:rect l="0" t="0" r="r" b="b"/>
                <a:pathLst>
                  <a:path w="13" h="15">
                    <a:moveTo>
                      <a:pt x="13" y="7"/>
                    </a:moveTo>
                    <a:cubicBezTo>
                      <a:pt x="13" y="12"/>
                      <a:pt x="7" y="15"/>
                      <a:pt x="3" y="11"/>
                    </a:cubicBezTo>
                    <a:cubicBezTo>
                      <a:pt x="0" y="8"/>
                      <a:pt x="2" y="1"/>
                      <a:pt x="8" y="0"/>
                    </a:cubicBezTo>
                    <a:cubicBezTo>
                      <a:pt x="12"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5" name="Freeform 1681">
                <a:extLst>
                  <a:ext uri="{FF2B5EF4-FFF2-40B4-BE49-F238E27FC236}">
                    <a16:creationId xmlns:a16="http://schemas.microsoft.com/office/drawing/2014/main" id="{A55FDAEC-0199-4639-96EA-7E0C6D42F2B4}"/>
                  </a:ext>
                </a:extLst>
              </p:cNvPr>
              <p:cNvSpPr>
                <a:spLocks/>
              </p:cNvSpPr>
              <p:nvPr/>
            </p:nvSpPr>
            <p:spPr bwMode="auto">
              <a:xfrm>
                <a:off x="4593" y="2397"/>
                <a:ext cx="58" cy="72"/>
              </a:xfrm>
              <a:custGeom>
                <a:avLst/>
                <a:gdLst>
                  <a:gd name="T0" fmla="*/ 12 w 12"/>
                  <a:gd name="T1" fmla="*/ 7 h 15"/>
                  <a:gd name="T2" fmla="*/ 3 w 12"/>
                  <a:gd name="T3" fmla="*/ 11 h 15"/>
                  <a:gd name="T4" fmla="*/ 7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1" y="1"/>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6" name="Freeform 1682">
                <a:extLst>
                  <a:ext uri="{FF2B5EF4-FFF2-40B4-BE49-F238E27FC236}">
                    <a16:creationId xmlns:a16="http://schemas.microsoft.com/office/drawing/2014/main" id="{0FC20424-209C-4C18-A5B4-456BB8D9F17C}"/>
                  </a:ext>
                </a:extLst>
              </p:cNvPr>
              <p:cNvSpPr>
                <a:spLocks/>
              </p:cNvSpPr>
              <p:nvPr/>
            </p:nvSpPr>
            <p:spPr bwMode="auto">
              <a:xfrm>
                <a:off x="4560" y="2483"/>
                <a:ext cx="62" cy="73"/>
              </a:xfrm>
              <a:custGeom>
                <a:avLst/>
                <a:gdLst>
                  <a:gd name="T0" fmla="*/ 13 w 13"/>
                  <a:gd name="T1" fmla="*/ 7 h 15"/>
                  <a:gd name="T2" fmla="*/ 3 w 13"/>
                  <a:gd name="T3" fmla="*/ 11 h 15"/>
                  <a:gd name="T4" fmla="*/ 7 w 13"/>
                  <a:gd name="T5" fmla="*/ 0 h 15"/>
                  <a:gd name="T6" fmla="*/ 13 w 13"/>
                  <a:gd name="T7" fmla="*/ 7 h 15"/>
                </a:gdLst>
                <a:ahLst/>
                <a:cxnLst>
                  <a:cxn ang="0">
                    <a:pos x="T0" y="T1"/>
                  </a:cxn>
                  <a:cxn ang="0">
                    <a:pos x="T2" y="T3"/>
                  </a:cxn>
                  <a:cxn ang="0">
                    <a:pos x="T4" y="T5"/>
                  </a:cxn>
                  <a:cxn ang="0">
                    <a:pos x="T6" y="T7"/>
                  </a:cxn>
                </a:cxnLst>
                <a:rect l="0" t="0" r="r" b="b"/>
                <a:pathLst>
                  <a:path w="13" h="15">
                    <a:moveTo>
                      <a:pt x="13" y="7"/>
                    </a:moveTo>
                    <a:cubicBezTo>
                      <a:pt x="12" y="12"/>
                      <a:pt x="7" y="15"/>
                      <a:pt x="3" y="11"/>
                    </a:cubicBezTo>
                    <a:cubicBezTo>
                      <a:pt x="0" y="7"/>
                      <a:pt x="2" y="0"/>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7" name="Freeform 1683">
                <a:extLst>
                  <a:ext uri="{FF2B5EF4-FFF2-40B4-BE49-F238E27FC236}">
                    <a16:creationId xmlns:a16="http://schemas.microsoft.com/office/drawing/2014/main" id="{361C1885-5F0A-4BAE-805E-780779BB004D}"/>
                  </a:ext>
                </a:extLst>
              </p:cNvPr>
              <p:cNvSpPr>
                <a:spLocks/>
              </p:cNvSpPr>
              <p:nvPr/>
            </p:nvSpPr>
            <p:spPr bwMode="auto">
              <a:xfrm>
                <a:off x="4309" y="2560"/>
                <a:ext cx="53" cy="73"/>
              </a:xfrm>
              <a:custGeom>
                <a:avLst/>
                <a:gdLst>
                  <a:gd name="T0" fmla="*/ 11 w 11"/>
                  <a:gd name="T1" fmla="*/ 7 h 15"/>
                  <a:gd name="T2" fmla="*/ 3 w 11"/>
                  <a:gd name="T3" fmla="*/ 11 h 15"/>
                  <a:gd name="T4" fmla="*/ 6 w 11"/>
                  <a:gd name="T5" fmla="*/ 0 h 15"/>
                  <a:gd name="T6" fmla="*/ 11 w 11"/>
                  <a:gd name="T7" fmla="*/ 7 h 15"/>
                </a:gdLst>
                <a:ahLst/>
                <a:cxnLst>
                  <a:cxn ang="0">
                    <a:pos x="T0" y="T1"/>
                  </a:cxn>
                  <a:cxn ang="0">
                    <a:pos x="T2" y="T3"/>
                  </a:cxn>
                  <a:cxn ang="0">
                    <a:pos x="T4" y="T5"/>
                  </a:cxn>
                  <a:cxn ang="0">
                    <a:pos x="T6" y="T7"/>
                  </a:cxn>
                </a:cxnLst>
                <a:rect l="0" t="0" r="r" b="b"/>
                <a:pathLst>
                  <a:path w="11" h="15">
                    <a:moveTo>
                      <a:pt x="11" y="7"/>
                    </a:moveTo>
                    <a:cubicBezTo>
                      <a:pt x="11" y="12"/>
                      <a:pt x="6" y="15"/>
                      <a:pt x="3" y="11"/>
                    </a:cubicBezTo>
                    <a:cubicBezTo>
                      <a:pt x="0" y="8"/>
                      <a:pt x="2" y="1"/>
                      <a:pt x="6"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8" name="Freeform 1684">
                <a:extLst>
                  <a:ext uri="{FF2B5EF4-FFF2-40B4-BE49-F238E27FC236}">
                    <a16:creationId xmlns:a16="http://schemas.microsoft.com/office/drawing/2014/main" id="{6F0CCBCB-68DE-4E79-A493-ABB190BB4DBD}"/>
                  </a:ext>
                </a:extLst>
              </p:cNvPr>
              <p:cNvSpPr>
                <a:spLocks/>
              </p:cNvSpPr>
              <p:nvPr/>
            </p:nvSpPr>
            <p:spPr bwMode="auto">
              <a:xfrm>
                <a:off x="4242" y="2633"/>
                <a:ext cx="53" cy="72"/>
              </a:xfrm>
              <a:custGeom>
                <a:avLst/>
                <a:gdLst>
                  <a:gd name="T0" fmla="*/ 11 w 11"/>
                  <a:gd name="T1" fmla="*/ 7 h 15"/>
                  <a:gd name="T2" fmla="*/ 4 w 11"/>
                  <a:gd name="T3" fmla="*/ 12 h 15"/>
                  <a:gd name="T4" fmla="*/ 6 w 11"/>
                  <a:gd name="T5" fmla="*/ 0 h 15"/>
                  <a:gd name="T6" fmla="*/ 11 w 11"/>
                  <a:gd name="T7" fmla="*/ 7 h 15"/>
                </a:gdLst>
                <a:ahLst/>
                <a:cxnLst>
                  <a:cxn ang="0">
                    <a:pos x="T0" y="T1"/>
                  </a:cxn>
                  <a:cxn ang="0">
                    <a:pos x="T2" y="T3"/>
                  </a:cxn>
                  <a:cxn ang="0">
                    <a:pos x="T4" y="T5"/>
                  </a:cxn>
                  <a:cxn ang="0">
                    <a:pos x="T6" y="T7"/>
                  </a:cxn>
                </a:cxnLst>
                <a:rect l="0" t="0" r="r" b="b"/>
                <a:pathLst>
                  <a:path w="11" h="15">
                    <a:moveTo>
                      <a:pt x="11" y="7"/>
                    </a:moveTo>
                    <a:cubicBezTo>
                      <a:pt x="11" y="12"/>
                      <a:pt x="7" y="15"/>
                      <a:pt x="4" y="12"/>
                    </a:cubicBezTo>
                    <a:cubicBezTo>
                      <a:pt x="0" y="8"/>
                      <a:pt x="1" y="1"/>
                      <a:pt x="6"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39" name="Freeform 1685">
                <a:extLst>
                  <a:ext uri="{FF2B5EF4-FFF2-40B4-BE49-F238E27FC236}">
                    <a16:creationId xmlns:a16="http://schemas.microsoft.com/office/drawing/2014/main" id="{029AFAF7-87AF-49E9-B8A7-28A391B644FE}"/>
                  </a:ext>
                </a:extLst>
              </p:cNvPr>
              <p:cNvSpPr>
                <a:spLocks/>
              </p:cNvSpPr>
              <p:nvPr/>
            </p:nvSpPr>
            <p:spPr bwMode="auto">
              <a:xfrm>
                <a:off x="4242" y="2532"/>
                <a:ext cx="48" cy="72"/>
              </a:xfrm>
              <a:custGeom>
                <a:avLst/>
                <a:gdLst>
                  <a:gd name="T0" fmla="*/ 10 w 10"/>
                  <a:gd name="T1" fmla="*/ 7 h 15"/>
                  <a:gd name="T2" fmla="*/ 3 w 10"/>
                  <a:gd name="T3" fmla="*/ 12 h 15"/>
                  <a:gd name="T4" fmla="*/ 6 w 10"/>
                  <a:gd name="T5" fmla="*/ 0 h 15"/>
                  <a:gd name="T6" fmla="*/ 10 w 10"/>
                  <a:gd name="T7" fmla="*/ 7 h 15"/>
                </a:gdLst>
                <a:ahLst/>
                <a:cxnLst>
                  <a:cxn ang="0">
                    <a:pos x="T0" y="T1"/>
                  </a:cxn>
                  <a:cxn ang="0">
                    <a:pos x="T2" y="T3"/>
                  </a:cxn>
                  <a:cxn ang="0">
                    <a:pos x="T4" y="T5"/>
                  </a:cxn>
                  <a:cxn ang="0">
                    <a:pos x="T6" y="T7"/>
                  </a:cxn>
                </a:cxnLst>
                <a:rect l="0" t="0" r="r" b="b"/>
                <a:pathLst>
                  <a:path w="10" h="15">
                    <a:moveTo>
                      <a:pt x="10" y="7"/>
                    </a:moveTo>
                    <a:cubicBezTo>
                      <a:pt x="10" y="12"/>
                      <a:pt x="6" y="15"/>
                      <a:pt x="3" y="12"/>
                    </a:cubicBezTo>
                    <a:cubicBezTo>
                      <a:pt x="0" y="8"/>
                      <a:pt x="1" y="1"/>
                      <a:pt x="6" y="0"/>
                    </a:cubicBezTo>
                    <a:cubicBezTo>
                      <a:pt x="9"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0" name="Freeform 1686">
                <a:extLst>
                  <a:ext uri="{FF2B5EF4-FFF2-40B4-BE49-F238E27FC236}">
                    <a16:creationId xmlns:a16="http://schemas.microsoft.com/office/drawing/2014/main" id="{878C15BB-2C74-43B5-A9F5-47B22DCA15F4}"/>
                  </a:ext>
                </a:extLst>
              </p:cNvPr>
              <p:cNvSpPr>
                <a:spLocks/>
              </p:cNvSpPr>
              <p:nvPr/>
            </p:nvSpPr>
            <p:spPr bwMode="auto">
              <a:xfrm>
                <a:off x="4184" y="2589"/>
                <a:ext cx="48" cy="73"/>
              </a:xfrm>
              <a:custGeom>
                <a:avLst/>
                <a:gdLst>
                  <a:gd name="T0" fmla="*/ 10 w 10"/>
                  <a:gd name="T1" fmla="*/ 7 h 15"/>
                  <a:gd name="T2" fmla="*/ 3 w 10"/>
                  <a:gd name="T3" fmla="*/ 12 h 15"/>
                  <a:gd name="T4" fmla="*/ 6 w 10"/>
                  <a:gd name="T5" fmla="*/ 0 h 15"/>
                  <a:gd name="T6" fmla="*/ 10 w 10"/>
                  <a:gd name="T7" fmla="*/ 7 h 15"/>
                </a:gdLst>
                <a:ahLst/>
                <a:cxnLst>
                  <a:cxn ang="0">
                    <a:pos x="T0" y="T1"/>
                  </a:cxn>
                  <a:cxn ang="0">
                    <a:pos x="T2" y="T3"/>
                  </a:cxn>
                  <a:cxn ang="0">
                    <a:pos x="T4" y="T5"/>
                  </a:cxn>
                  <a:cxn ang="0">
                    <a:pos x="T6" y="T7"/>
                  </a:cxn>
                </a:cxnLst>
                <a:rect l="0" t="0" r="r" b="b"/>
                <a:pathLst>
                  <a:path w="10" h="15">
                    <a:moveTo>
                      <a:pt x="10" y="7"/>
                    </a:moveTo>
                    <a:cubicBezTo>
                      <a:pt x="10" y="12"/>
                      <a:pt x="6" y="15"/>
                      <a:pt x="3" y="12"/>
                    </a:cubicBezTo>
                    <a:cubicBezTo>
                      <a:pt x="0" y="9"/>
                      <a:pt x="1" y="1"/>
                      <a:pt x="6" y="0"/>
                    </a:cubicBezTo>
                    <a:cubicBezTo>
                      <a:pt x="9"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1" name="Freeform 1687">
                <a:extLst>
                  <a:ext uri="{FF2B5EF4-FFF2-40B4-BE49-F238E27FC236}">
                    <a16:creationId xmlns:a16="http://schemas.microsoft.com/office/drawing/2014/main" id="{CB2B10F6-A398-43C9-886B-8EF877A693DD}"/>
                  </a:ext>
                </a:extLst>
              </p:cNvPr>
              <p:cNvSpPr>
                <a:spLocks/>
              </p:cNvSpPr>
              <p:nvPr/>
            </p:nvSpPr>
            <p:spPr bwMode="auto">
              <a:xfrm>
                <a:off x="4145" y="2691"/>
                <a:ext cx="48" cy="67"/>
              </a:xfrm>
              <a:custGeom>
                <a:avLst/>
                <a:gdLst>
                  <a:gd name="T0" fmla="*/ 10 w 10"/>
                  <a:gd name="T1" fmla="*/ 6 h 14"/>
                  <a:gd name="T2" fmla="*/ 3 w 10"/>
                  <a:gd name="T3" fmla="*/ 11 h 14"/>
                  <a:gd name="T4" fmla="*/ 5 w 10"/>
                  <a:gd name="T5" fmla="*/ 0 h 14"/>
                  <a:gd name="T6" fmla="*/ 10 w 10"/>
                  <a:gd name="T7" fmla="*/ 6 h 14"/>
                </a:gdLst>
                <a:ahLst/>
                <a:cxnLst>
                  <a:cxn ang="0">
                    <a:pos x="T0" y="T1"/>
                  </a:cxn>
                  <a:cxn ang="0">
                    <a:pos x="T2" y="T3"/>
                  </a:cxn>
                  <a:cxn ang="0">
                    <a:pos x="T4" y="T5"/>
                  </a:cxn>
                  <a:cxn ang="0">
                    <a:pos x="T6" y="T7"/>
                  </a:cxn>
                </a:cxnLst>
                <a:rect l="0" t="0" r="r" b="b"/>
                <a:pathLst>
                  <a:path w="10" h="14">
                    <a:moveTo>
                      <a:pt x="10" y="6"/>
                    </a:moveTo>
                    <a:cubicBezTo>
                      <a:pt x="10" y="12"/>
                      <a:pt x="6" y="14"/>
                      <a:pt x="3" y="11"/>
                    </a:cubicBezTo>
                    <a:cubicBezTo>
                      <a:pt x="0" y="8"/>
                      <a:pt x="1" y="1"/>
                      <a:pt x="5" y="0"/>
                    </a:cubicBezTo>
                    <a:cubicBezTo>
                      <a:pt x="8"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2" name="Freeform 1688">
                <a:extLst>
                  <a:ext uri="{FF2B5EF4-FFF2-40B4-BE49-F238E27FC236}">
                    <a16:creationId xmlns:a16="http://schemas.microsoft.com/office/drawing/2014/main" id="{8DC7EA99-3797-40F2-BDEB-E3416713CE39}"/>
                  </a:ext>
                </a:extLst>
              </p:cNvPr>
              <p:cNvSpPr>
                <a:spLocks/>
              </p:cNvSpPr>
              <p:nvPr/>
            </p:nvSpPr>
            <p:spPr bwMode="auto">
              <a:xfrm>
                <a:off x="4102" y="2618"/>
                <a:ext cx="43" cy="68"/>
              </a:xfrm>
              <a:custGeom>
                <a:avLst/>
                <a:gdLst>
                  <a:gd name="T0" fmla="*/ 9 w 9"/>
                  <a:gd name="T1" fmla="*/ 6 h 14"/>
                  <a:gd name="T2" fmla="*/ 3 w 9"/>
                  <a:gd name="T3" fmla="*/ 11 h 14"/>
                  <a:gd name="T4" fmla="*/ 5 w 9"/>
                  <a:gd name="T5" fmla="*/ 0 h 14"/>
                  <a:gd name="T6" fmla="*/ 9 w 9"/>
                  <a:gd name="T7" fmla="*/ 6 h 14"/>
                </a:gdLst>
                <a:ahLst/>
                <a:cxnLst>
                  <a:cxn ang="0">
                    <a:pos x="T0" y="T1"/>
                  </a:cxn>
                  <a:cxn ang="0">
                    <a:pos x="T2" y="T3"/>
                  </a:cxn>
                  <a:cxn ang="0">
                    <a:pos x="T4" y="T5"/>
                  </a:cxn>
                  <a:cxn ang="0">
                    <a:pos x="T6" y="T7"/>
                  </a:cxn>
                </a:cxnLst>
                <a:rect l="0" t="0" r="r" b="b"/>
                <a:pathLst>
                  <a:path w="9" h="14">
                    <a:moveTo>
                      <a:pt x="9" y="6"/>
                    </a:moveTo>
                    <a:cubicBezTo>
                      <a:pt x="9" y="11"/>
                      <a:pt x="6" y="14"/>
                      <a:pt x="3" y="11"/>
                    </a:cubicBezTo>
                    <a:cubicBezTo>
                      <a:pt x="0" y="8"/>
                      <a:pt x="1" y="0"/>
                      <a:pt x="5" y="0"/>
                    </a:cubicBezTo>
                    <a:cubicBezTo>
                      <a:pt x="8" y="0"/>
                      <a:pt x="9"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3" name="Freeform 1689">
                <a:extLst>
                  <a:ext uri="{FF2B5EF4-FFF2-40B4-BE49-F238E27FC236}">
                    <a16:creationId xmlns:a16="http://schemas.microsoft.com/office/drawing/2014/main" id="{442D8532-C4CE-461F-AA2C-A59AEDA1541A}"/>
                  </a:ext>
                </a:extLst>
              </p:cNvPr>
              <p:cNvSpPr>
                <a:spLocks/>
              </p:cNvSpPr>
              <p:nvPr/>
            </p:nvSpPr>
            <p:spPr bwMode="auto">
              <a:xfrm>
                <a:off x="4058" y="2541"/>
                <a:ext cx="44" cy="73"/>
              </a:xfrm>
              <a:custGeom>
                <a:avLst/>
                <a:gdLst>
                  <a:gd name="T0" fmla="*/ 9 w 9"/>
                  <a:gd name="T1" fmla="*/ 7 h 15"/>
                  <a:gd name="T2" fmla="*/ 3 w 9"/>
                  <a:gd name="T3" fmla="*/ 13 h 15"/>
                  <a:gd name="T4" fmla="*/ 5 w 9"/>
                  <a:gd name="T5" fmla="*/ 1 h 15"/>
                  <a:gd name="T6" fmla="*/ 9 w 9"/>
                  <a:gd name="T7" fmla="*/ 7 h 15"/>
                </a:gdLst>
                <a:ahLst/>
                <a:cxnLst>
                  <a:cxn ang="0">
                    <a:pos x="T0" y="T1"/>
                  </a:cxn>
                  <a:cxn ang="0">
                    <a:pos x="T2" y="T3"/>
                  </a:cxn>
                  <a:cxn ang="0">
                    <a:pos x="T4" y="T5"/>
                  </a:cxn>
                  <a:cxn ang="0">
                    <a:pos x="T6" y="T7"/>
                  </a:cxn>
                </a:cxnLst>
                <a:rect l="0" t="0" r="r" b="b"/>
                <a:pathLst>
                  <a:path w="9" h="15">
                    <a:moveTo>
                      <a:pt x="9" y="7"/>
                    </a:moveTo>
                    <a:cubicBezTo>
                      <a:pt x="8" y="12"/>
                      <a:pt x="5" y="15"/>
                      <a:pt x="3" y="13"/>
                    </a:cubicBezTo>
                    <a:cubicBezTo>
                      <a:pt x="0" y="10"/>
                      <a:pt x="1" y="1"/>
                      <a:pt x="5" y="1"/>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4" name="Freeform 1690">
                <a:extLst>
                  <a:ext uri="{FF2B5EF4-FFF2-40B4-BE49-F238E27FC236}">
                    <a16:creationId xmlns:a16="http://schemas.microsoft.com/office/drawing/2014/main" id="{D97D75E4-2B05-479E-9E06-25ED57553501}"/>
                  </a:ext>
                </a:extLst>
              </p:cNvPr>
              <p:cNvSpPr>
                <a:spLocks/>
              </p:cNvSpPr>
              <p:nvPr/>
            </p:nvSpPr>
            <p:spPr bwMode="auto">
              <a:xfrm>
                <a:off x="4044" y="2445"/>
                <a:ext cx="43" cy="67"/>
              </a:xfrm>
              <a:custGeom>
                <a:avLst/>
                <a:gdLst>
                  <a:gd name="T0" fmla="*/ 9 w 9"/>
                  <a:gd name="T1" fmla="*/ 7 h 14"/>
                  <a:gd name="T2" fmla="*/ 3 w 9"/>
                  <a:gd name="T3" fmla="*/ 12 h 14"/>
                  <a:gd name="T4" fmla="*/ 5 w 9"/>
                  <a:gd name="T5" fmla="*/ 0 h 14"/>
                  <a:gd name="T6" fmla="*/ 9 w 9"/>
                  <a:gd name="T7" fmla="*/ 7 h 14"/>
                </a:gdLst>
                <a:ahLst/>
                <a:cxnLst>
                  <a:cxn ang="0">
                    <a:pos x="T0" y="T1"/>
                  </a:cxn>
                  <a:cxn ang="0">
                    <a:pos x="T2" y="T3"/>
                  </a:cxn>
                  <a:cxn ang="0">
                    <a:pos x="T4" y="T5"/>
                  </a:cxn>
                  <a:cxn ang="0">
                    <a:pos x="T6" y="T7"/>
                  </a:cxn>
                </a:cxnLst>
                <a:rect l="0" t="0" r="r" b="b"/>
                <a:pathLst>
                  <a:path w="9" h="14">
                    <a:moveTo>
                      <a:pt x="9" y="7"/>
                    </a:moveTo>
                    <a:cubicBezTo>
                      <a:pt x="8" y="12"/>
                      <a:pt x="5" y="14"/>
                      <a:pt x="3" y="12"/>
                    </a:cubicBezTo>
                    <a:cubicBezTo>
                      <a:pt x="0" y="9"/>
                      <a:pt x="1" y="1"/>
                      <a:pt x="5" y="0"/>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5" name="Freeform 1691">
                <a:extLst>
                  <a:ext uri="{FF2B5EF4-FFF2-40B4-BE49-F238E27FC236}">
                    <a16:creationId xmlns:a16="http://schemas.microsoft.com/office/drawing/2014/main" id="{A1C158AB-6948-43DB-9A94-4A5C95A9875D}"/>
                  </a:ext>
                </a:extLst>
              </p:cNvPr>
              <p:cNvSpPr>
                <a:spLocks/>
              </p:cNvSpPr>
              <p:nvPr/>
            </p:nvSpPr>
            <p:spPr bwMode="auto">
              <a:xfrm>
                <a:off x="4155" y="2507"/>
                <a:ext cx="43" cy="73"/>
              </a:xfrm>
              <a:custGeom>
                <a:avLst/>
                <a:gdLst>
                  <a:gd name="T0" fmla="*/ 9 w 9"/>
                  <a:gd name="T1" fmla="*/ 7 h 15"/>
                  <a:gd name="T2" fmla="*/ 2 w 9"/>
                  <a:gd name="T3" fmla="*/ 12 h 15"/>
                  <a:gd name="T4" fmla="*/ 5 w 9"/>
                  <a:gd name="T5" fmla="*/ 1 h 15"/>
                  <a:gd name="T6" fmla="*/ 9 w 9"/>
                  <a:gd name="T7" fmla="*/ 7 h 15"/>
                </a:gdLst>
                <a:ahLst/>
                <a:cxnLst>
                  <a:cxn ang="0">
                    <a:pos x="T0" y="T1"/>
                  </a:cxn>
                  <a:cxn ang="0">
                    <a:pos x="T2" y="T3"/>
                  </a:cxn>
                  <a:cxn ang="0">
                    <a:pos x="T4" y="T5"/>
                  </a:cxn>
                  <a:cxn ang="0">
                    <a:pos x="T6" y="T7"/>
                  </a:cxn>
                </a:cxnLst>
                <a:rect l="0" t="0" r="r" b="b"/>
                <a:pathLst>
                  <a:path w="9" h="15">
                    <a:moveTo>
                      <a:pt x="9" y="7"/>
                    </a:moveTo>
                    <a:cubicBezTo>
                      <a:pt x="9" y="12"/>
                      <a:pt x="5" y="15"/>
                      <a:pt x="2" y="12"/>
                    </a:cubicBezTo>
                    <a:cubicBezTo>
                      <a:pt x="0" y="9"/>
                      <a:pt x="1" y="1"/>
                      <a:pt x="5" y="1"/>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6" name="Freeform 1692">
                <a:extLst>
                  <a:ext uri="{FF2B5EF4-FFF2-40B4-BE49-F238E27FC236}">
                    <a16:creationId xmlns:a16="http://schemas.microsoft.com/office/drawing/2014/main" id="{D5CABA07-4288-43CD-AC4E-155A5E56B339}"/>
                  </a:ext>
                </a:extLst>
              </p:cNvPr>
              <p:cNvSpPr>
                <a:spLocks/>
              </p:cNvSpPr>
              <p:nvPr/>
            </p:nvSpPr>
            <p:spPr bwMode="auto">
              <a:xfrm>
                <a:off x="4213" y="2445"/>
                <a:ext cx="48" cy="72"/>
              </a:xfrm>
              <a:custGeom>
                <a:avLst/>
                <a:gdLst>
                  <a:gd name="T0" fmla="*/ 10 w 10"/>
                  <a:gd name="T1" fmla="*/ 7 h 15"/>
                  <a:gd name="T2" fmla="*/ 3 w 10"/>
                  <a:gd name="T3" fmla="*/ 12 h 15"/>
                  <a:gd name="T4" fmla="*/ 6 w 10"/>
                  <a:gd name="T5" fmla="*/ 1 h 15"/>
                  <a:gd name="T6" fmla="*/ 10 w 10"/>
                  <a:gd name="T7" fmla="*/ 7 h 15"/>
                </a:gdLst>
                <a:ahLst/>
                <a:cxnLst>
                  <a:cxn ang="0">
                    <a:pos x="T0" y="T1"/>
                  </a:cxn>
                  <a:cxn ang="0">
                    <a:pos x="T2" y="T3"/>
                  </a:cxn>
                  <a:cxn ang="0">
                    <a:pos x="T4" y="T5"/>
                  </a:cxn>
                  <a:cxn ang="0">
                    <a:pos x="T6" y="T7"/>
                  </a:cxn>
                </a:cxnLst>
                <a:rect l="0" t="0" r="r" b="b"/>
                <a:pathLst>
                  <a:path w="10" h="15">
                    <a:moveTo>
                      <a:pt x="10" y="7"/>
                    </a:moveTo>
                    <a:cubicBezTo>
                      <a:pt x="10" y="12"/>
                      <a:pt x="5" y="15"/>
                      <a:pt x="3" y="12"/>
                    </a:cubicBezTo>
                    <a:cubicBezTo>
                      <a:pt x="0" y="9"/>
                      <a:pt x="1" y="1"/>
                      <a:pt x="6" y="1"/>
                    </a:cubicBezTo>
                    <a:cubicBezTo>
                      <a:pt x="9" y="0"/>
                      <a:pt x="10" y="5"/>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7" name="Freeform 1693">
                <a:extLst>
                  <a:ext uri="{FF2B5EF4-FFF2-40B4-BE49-F238E27FC236}">
                    <a16:creationId xmlns:a16="http://schemas.microsoft.com/office/drawing/2014/main" id="{B70C20A0-FF62-4EB7-AE87-5433F90431B8}"/>
                  </a:ext>
                </a:extLst>
              </p:cNvPr>
              <p:cNvSpPr>
                <a:spLocks/>
              </p:cNvSpPr>
              <p:nvPr/>
            </p:nvSpPr>
            <p:spPr bwMode="auto">
              <a:xfrm>
                <a:off x="4275" y="2382"/>
                <a:ext cx="53" cy="72"/>
              </a:xfrm>
              <a:custGeom>
                <a:avLst/>
                <a:gdLst>
                  <a:gd name="T0" fmla="*/ 10 w 11"/>
                  <a:gd name="T1" fmla="*/ 7 h 15"/>
                  <a:gd name="T2" fmla="*/ 2 w 11"/>
                  <a:gd name="T3" fmla="*/ 11 h 15"/>
                  <a:gd name="T4" fmla="*/ 6 w 11"/>
                  <a:gd name="T5" fmla="*/ 0 h 15"/>
                  <a:gd name="T6" fmla="*/ 10 w 11"/>
                  <a:gd name="T7" fmla="*/ 7 h 15"/>
                </a:gdLst>
                <a:ahLst/>
                <a:cxnLst>
                  <a:cxn ang="0">
                    <a:pos x="T0" y="T1"/>
                  </a:cxn>
                  <a:cxn ang="0">
                    <a:pos x="T2" y="T3"/>
                  </a:cxn>
                  <a:cxn ang="0">
                    <a:pos x="T4" y="T5"/>
                  </a:cxn>
                  <a:cxn ang="0">
                    <a:pos x="T6" y="T7"/>
                  </a:cxn>
                </a:cxnLst>
                <a:rect l="0" t="0" r="r" b="b"/>
                <a:pathLst>
                  <a:path w="11" h="15">
                    <a:moveTo>
                      <a:pt x="10" y="7"/>
                    </a:moveTo>
                    <a:cubicBezTo>
                      <a:pt x="10" y="12"/>
                      <a:pt x="5" y="15"/>
                      <a:pt x="2" y="11"/>
                    </a:cubicBezTo>
                    <a:cubicBezTo>
                      <a:pt x="0" y="8"/>
                      <a:pt x="1" y="1"/>
                      <a:pt x="6" y="0"/>
                    </a:cubicBezTo>
                    <a:cubicBezTo>
                      <a:pt x="9" y="0"/>
                      <a:pt x="11" y="4"/>
                      <a:pt x="10"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8" name="Freeform 1694">
                <a:extLst>
                  <a:ext uri="{FF2B5EF4-FFF2-40B4-BE49-F238E27FC236}">
                    <a16:creationId xmlns:a16="http://schemas.microsoft.com/office/drawing/2014/main" id="{51064F91-ABF4-4D0E-AB91-8BD57C7520D8}"/>
                  </a:ext>
                </a:extLst>
              </p:cNvPr>
              <p:cNvSpPr>
                <a:spLocks/>
              </p:cNvSpPr>
              <p:nvPr/>
            </p:nvSpPr>
            <p:spPr bwMode="auto">
              <a:xfrm>
                <a:off x="4338" y="2329"/>
                <a:ext cx="53" cy="68"/>
              </a:xfrm>
              <a:custGeom>
                <a:avLst/>
                <a:gdLst>
                  <a:gd name="T0" fmla="*/ 11 w 11"/>
                  <a:gd name="T1" fmla="*/ 6 h 14"/>
                  <a:gd name="T2" fmla="*/ 3 w 11"/>
                  <a:gd name="T3" fmla="*/ 11 h 14"/>
                  <a:gd name="T4" fmla="*/ 7 w 11"/>
                  <a:gd name="T5" fmla="*/ 0 h 14"/>
                  <a:gd name="T6" fmla="*/ 11 w 11"/>
                  <a:gd name="T7" fmla="*/ 6 h 14"/>
                </a:gdLst>
                <a:ahLst/>
                <a:cxnLst>
                  <a:cxn ang="0">
                    <a:pos x="T0" y="T1"/>
                  </a:cxn>
                  <a:cxn ang="0">
                    <a:pos x="T2" y="T3"/>
                  </a:cxn>
                  <a:cxn ang="0">
                    <a:pos x="T4" y="T5"/>
                  </a:cxn>
                  <a:cxn ang="0">
                    <a:pos x="T6" y="T7"/>
                  </a:cxn>
                </a:cxnLst>
                <a:rect l="0" t="0" r="r" b="b"/>
                <a:pathLst>
                  <a:path w="11" h="14">
                    <a:moveTo>
                      <a:pt x="11" y="6"/>
                    </a:moveTo>
                    <a:cubicBezTo>
                      <a:pt x="10" y="12"/>
                      <a:pt x="5" y="14"/>
                      <a:pt x="3" y="11"/>
                    </a:cubicBezTo>
                    <a:cubicBezTo>
                      <a:pt x="0" y="7"/>
                      <a:pt x="2" y="0"/>
                      <a:pt x="7" y="0"/>
                    </a:cubicBezTo>
                    <a:cubicBezTo>
                      <a:pt x="10"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49" name="Freeform 1695">
                <a:extLst>
                  <a:ext uri="{FF2B5EF4-FFF2-40B4-BE49-F238E27FC236}">
                    <a16:creationId xmlns:a16="http://schemas.microsoft.com/office/drawing/2014/main" id="{36268617-DB31-453B-8AAA-2CF78688F4B1}"/>
                  </a:ext>
                </a:extLst>
              </p:cNvPr>
              <p:cNvSpPr>
                <a:spLocks/>
              </p:cNvSpPr>
              <p:nvPr/>
            </p:nvSpPr>
            <p:spPr bwMode="auto">
              <a:xfrm>
                <a:off x="4102" y="2440"/>
                <a:ext cx="43" cy="67"/>
              </a:xfrm>
              <a:custGeom>
                <a:avLst/>
                <a:gdLst>
                  <a:gd name="T0" fmla="*/ 9 w 9"/>
                  <a:gd name="T1" fmla="*/ 6 h 14"/>
                  <a:gd name="T2" fmla="*/ 3 w 9"/>
                  <a:gd name="T3" fmla="*/ 11 h 14"/>
                  <a:gd name="T4" fmla="*/ 5 w 9"/>
                  <a:gd name="T5" fmla="*/ 0 h 14"/>
                  <a:gd name="T6" fmla="*/ 9 w 9"/>
                  <a:gd name="T7" fmla="*/ 6 h 14"/>
                </a:gdLst>
                <a:ahLst/>
                <a:cxnLst>
                  <a:cxn ang="0">
                    <a:pos x="T0" y="T1"/>
                  </a:cxn>
                  <a:cxn ang="0">
                    <a:pos x="T2" y="T3"/>
                  </a:cxn>
                  <a:cxn ang="0">
                    <a:pos x="T4" y="T5"/>
                  </a:cxn>
                  <a:cxn ang="0">
                    <a:pos x="T6" y="T7"/>
                  </a:cxn>
                </a:cxnLst>
                <a:rect l="0" t="0" r="r" b="b"/>
                <a:pathLst>
                  <a:path w="9" h="14">
                    <a:moveTo>
                      <a:pt x="9" y="6"/>
                    </a:moveTo>
                    <a:cubicBezTo>
                      <a:pt x="9" y="11"/>
                      <a:pt x="5" y="14"/>
                      <a:pt x="3" y="11"/>
                    </a:cubicBezTo>
                    <a:cubicBezTo>
                      <a:pt x="0" y="8"/>
                      <a:pt x="1" y="1"/>
                      <a:pt x="5" y="0"/>
                    </a:cubicBezTo>
                    <a:cubicBezTo>
                      <a:pt x="8" y="0"/>
                      <a:pt x="9"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0" name="Freeform 1696">
                <a:extLst>
                  <a:ext uri="{FF2B5EF4-FFF2-40B4-BE49-F238E27FC236}">
                    <a16:creationId xmlns:a16="http://schemas.microsoft.com/office/drawing/2014/main" id="{563FBE6A-FB6C-49FE-B2E0-23DCDC298ECE}"/>
                  </a:ext>
                </a:extLst>
              </p:cNvPr>
              <p:cNvSpPr>
                <a:spLocks/>
              </p:cNvSpPr>
              <p:nvPr/>
            </p:nvSpPr>
            <p:spPr bwMode="auto">
              <a:xfrm>
                <a:off x="4160" y="2411"/>
                <a:ext cx="48" cy="68"/>
              </a:xfrm>
              <a:custGeom>
                <a:avLst/>
                <a:gdLst>
                  <a:gd name="T0" fmla="*/ 9 w 10"/>
                  <a:gd name="T1" fmla="*/ 7 h 14"/>
                  <a:gd name="T2" fmla="*/ 2 w 10"/>
                  <a:gd name="T3" fmla="*/ 11 h 14"/>
                  <a:gd name="T4" fmla="*/ 5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9" y="12"/>
                      <a:pt x="5" y="14"/>
                      <a:pt x="2" y="11"/>
                    </a:cubicBezTo>
                    <a:cubicBezTo>
                      <a:pt x="0" y="8"/>
                      <a:pt x="1" y="1"/>
                      <a:pt x="5"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1" name="Freeform 1697">
                <a:extLst>
                  <a:ext uri="{FF2B5EF4-FFF2-40B4-BE49-F238E27FC236}">
                    <a16:creationId xmlns:a16="http://schemas.microsoft.com/office/drawing/2014/main" id="{3F7ED2FA-FFA5-4B0C-93FF-A0C93C387571}"/>
                  </a:ext>
                </a:extLst>
              </p:cNvPr>
              <p:cNvSpPr>
                <a:spLocks/>
              </p:cNvSpPr>
              <p:nvPr/>
            </p:nvSpPr>
            <p:spPr bwMode="auto">
              <a:xfrm>
                <a:off x="4208" y="2344"/>
                <a:ext cx="48" cy="67"/>
              </a:xfrm>
              <a:custGeom>
                <a:avLst/>
                <a:gdLst>
                  <a:gd name="T0" fmla="*/ 10 w 10"/>
                  <a:gd name="T1" fmla="*/ 6 h 14"/>
                  <a:gd name="T2" fmla="*/ 3 w 10"/>
                  <a:gd name="T3" fmla="*/ 11 h 14"/>
                  <a:gd name="T4" fmla="*/ 6 w 10"/>
                  <a:gd name="T5" fmla="*/ 0 h 14"/>
                  <a:gd name="T6" fmla="*/ 10 w 10"/>
                  <a:gd name="T7" fmla="*/ 6 h 14"/>
                </a:gdLst>
                <a:ahLst/>
                <a:cxnLst>
                  <a:cxn ang="0">
                    <a:pos x="T0" y="T1"/>
                  </a:cxn>
                  <a:cxn ang="0">
                    <a:pos x="T2" y="T3"/>
                  </a:cxn>
                  <a:cxn ang="0">
                    <a:pos x="T4" y="T5"/>
                  </a:cxn>
                  <a:cxn ang="0">
                    <a:pos x="T6" y="T7"/>
                  </a:cxn>
                </a:cxnLst>
                <a:rect l="0" t="0" r="r" b="b"/>
                <a:pathLst>
                  <a:path w="10" h="14">
                    <a:moveTo>
                      <a:pt x="10" y="6"/>
                    </a:moveTo>
                    <a:cubicBezTo>
                      <a:pt x="9" y="11"/>
                      <a:pt x="5" y="14"/>
                      <a:pt x="3" y="11"/>
                    </a:cubicBezTo>
                    <a:cubicBezTo>
                      <a:pt x="0" y="8"/>
                      <a:pt x="2" y="1"/>
                      <a:pt x="6" y="0"/>
                    </a:cubicBezTo>
                    <a:cubicBezTo>
                      <a:pt x="9"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2" name="Freeform 1698">
                <a:extLst>
                  <a:ext uri="{FF2B5EF4-FFF2-40B4-BE49-F238E27FC236}">
                    <a16:creationId xmlns:a16="http://schemas.microsoft.com/office/drawing/2014/main" id="{2B061074-4EAA-4056-A8E6-B867A4F61C77}"/>
                  </a:ext>
                </a:extLst>
              </p:cNvPr>
              <p:cNvSpPr>
                <a:spLocks/>
              </p:cNvSpPr>
              <p:nvPr/>
            </p:nvSpPr>
            <p:spPr bwMode="auto">
              <a:xfrm>
                <a:off x="4280" y="2286"/>
                <a:ext cx="53" cy="72"/>
              </a:xfrm>
              <a:custGeom>
                <a:avLst/>
                <a:gdLst>
                  <a:gd name="T0" fmla="*/ 10 w 11"/>
                  <a:gd name="T1" fmla="*/ 7 h 15"/>
                  <a:gd name="T2" fmla="*/ 2 w 11"/>
                  <a:gd name="T3" fmla="*/ 11 h 15"/>
                  <a:gd name="T4" fmla="*/ 6 w 11"/>
                  <a:gd name="T5" fmla="*/ 0 h 15"/>
                  <a:gd name="T6" fmla="*/ 10 w 11"/>
                  <a:gd name="T7" fmla="*/ 7 h 15"/>
                </a:gdLst>
                <a:ahLst/>
                <a:cxnLst>
                  <a:cxn ang="0">
                    <a:pos x="T0" y="T1"/>
                  </a:cxn>
                  <a:cxn ang="0">
                    <a:pos x="T2" y="T3"/>
                  </a:cxn>
                  <a:cxn ang="0">
                    <a:pos x="T4" y="T5"/>
                  </a:cxn>
                  <a:cxn ang="0">
                    <a:pos x="T6" y="T7"/>
                  </a:cxn>
                </a:cxnLst>
                <a:rect l="0" t="0" r="r" b="b"/>
                <a:pathLst>
                  <a:path w="11" h="15">
                    <a:moveTo>
                      <a:pt x="10" y="7"/>
                    </a:moveTo>
                    <a:cubicBezTo>
                      <a:pt x="10" y="12"/>
                      <a:pt x="5" y="15"/>
                      <a:pt x="2" y="11"/>
                    </a:cubicBezTo>
                    <a:cubicBezTo>
                      <a:pt x="0" y="8"/>
                      <a:pt x="2" y="1"/>
                      <a:pt x="6"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3" name="Freeform 1699">
                <a:extLst>
                  <a:ext uri="{FF2B5EF4-FFF2-40B4-BE49-F238E27FC236}">
                    <a16:creationId xmlns:a16="http://schemas.microsoft.com/office/drawing/2014/main" id="{73E942C4-3F76-42B1-A2D0-A58D9FEDC473}"/>
                  </a:ext>
                </a:extLst>
              </p:cNvPr>
              <p:cNvSpPr>
                <a:spLocks/>
              </p:cNvSpPr>
              <p:nvPr/>
            </p:nvSpPr>
            <p:spPr bwMode="auto">
              <a:xfrm>
                <a:off x="4343" y="2233"/>
                <a:ext cx="58" cy="72"/>
              </a:xfrm>
              <a:custGeom>
                <a:avLst/>
                <a:gdLst>
                  <a:gd name="T0" fmla="*/ 12 w 12"/>
                  <a:gd name="T1" fmla="*/ 7 h 15"/>
                  <a:gd name="T2" fmla="*/ 3 w 12"/>
                  <a:gd name="T3" fmla="*/ 11 h 15"/>
                  <a:gd name="T4" fmla="*/ 7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3" y="1"/>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4" name="Freeform 1700">
                <a:extLst>
                  <a:ext uri="{FF2B5EF4-FFF2-40B4-BE49-F238E27FC236}">
                    <a16:creationId xmlns:a16="http://schemas.microsoft.com/office/drawing/2014/main" id="{9B70D898-96AD-4F68-B79C-4A50E4516A1C}"/>
                  </a:ext>
                </a:extLst>
              </p:cNvPr>
              <p:cNvSpPr>
                <a:spLocks/>
              </p:cNvSpPr>
              <p:nvPr/>
            </p:nvSpPr>
            <p:spPr bwMode="auto">
              <a:xfrm>
                <a:off x="4401" y="2271"/>
                <a:ext cx="57" cy="68"/>
              </a:xfrm>
              <a:custGeom>
                <a:avLst/>
                <a:gdLst>
                  <a:gd name="T0" fmla="*/ 12 w 12"/>
                  <a:gd name="T1" fmla="*/ 6 h 14"/>
                  <a:gd name="T2" fmla="*/ 3 w 12"/>
                  <a:gd name="T3" fmla="*/ 11 h 14"/>
                  <a:gd name="T4" fmla="*/ 7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1" y="11"/>
                      <a:pt x="6" y="14"/>
                      <a:pt x="3" y="11"/>
                    </a:cubicBezTo>
                    <a:cubicBezTo>
                      <a:pt x="0" y="7"/>
                      <a:pt x="3"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5" name="Freeform 1701">
                <a:extLst>
                  <a:ext uri="{FF2B5EF4-FFF2-40B4-BE49-F238E27FC236}">
                    <a16:creationId xmlns:a16="http://schemas.microsoft.com/office/drawing/2014/main" id="{17648FE4-D238-4A5E-B981-73B1D7FF172B}"/>
                  </a:ext>
                </a:extLst>
              </p:cNvPr>
              <p:cNvSpPr>
                <a:spLocks/>
              </p:cNvSpPr>
              <p:nvPr/>
            </p:nvSpPr>
            <p:spPr bwMode="auto">
              <a:xfrm>
                <a:off x="4482" y="2247"/>
                <a:ext cx="58" cy="68"/>
              </a:xfrm>
              <a:custGeom>
                <a:avLst/>
                <a:gdLst>
                  <a:gd name="T0" fmla="*/ 12 w 12"/>
                  <a:gd name="T1" fmla="*/ 6 h 14"/>
                  <a:gd name="T2" fmla="*/ 2 w 12"/>
                  <a:gd name="T3" fmla="*/ 10 h 14"/>
                  <a:gd name="T4" fmla="*/ 7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1" y="12"/>
                      <a:pt x="5" y="14"/>
                      <a:pt x="2" y="10"/>
                    </a:cubicBezTo>
                    <a:cubicBezTo>
                      <a:pt x="0" y="6"/>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6" name="Freeform 1702">
                <a:extLst>
                  <a:ext uri="{FF2B5EF4-FFF2-40B4-BE49-F238E27FC236}">
                    <a16:creationId xmlns:a16="http://schemas.microsoft.com/office/drawing/2014/main" id="{30A53DF2-D174-477A-B64C-674123F6DD3B}"/>
                  </a:ext>
                </a:extLst>
              </p:cNvPr>
              <p:cNvSpPr>
                <a:spLocks/>
              </p:cNvSpPr>
              <p:nvPr/>
            </p:nvSpPr>
            <p:spPr bwMode="auto">
              <a:xfrm>
                <a:off x="4545" y="2199"/>
                <a:ext cx="63" cy="67"/>
              </a:xfrm>
              <a:custGeom>
                <a:avLst/>
                <a:gdLst>
                  <a:gd name="T0" fmla="*/ 12 w 13"/>
                  <a:gd name="T1" fmla="*/ 6 h 14"/>
                  <a:gd name="T2" fmla="*/ 2 w 13"/>
                  <a:gd name="T3" fmla="*/ 10 h 14"/>
                  <a:gd name="T4" fmla="*/ 7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1" y="12"/>
                      <a:pt x="5" y="14"/>
                      <a:pt x="2" y="10"/>
                    </a:cubicBezTo>
                    <a:cubicBezTo>
                      <a:pt x="0" y="7"/>
                      <a:pt x="2" y="0"/>
                      <a:pt x="7" y="0"/>
                    </a:cubicBezTo>
                    <a:cubicBezTo>
                      <a:pt x="11"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7" name="Freeform 1703">
                <a:extLst>
                  <a:ext uri="{FF2B5EF4-FFF2-40B4-BE49-F238E27FC236}">
                    <a16:creationId xmlns:a16="http://schemas.microsoft.com/office/drawing/2014/main" id="{7158A56C-0ACA-4134-B1CD-33583070B453}"/>
                  </a:ext>
                </a:extLst>
              </p:cNvPr>
              <p:cNvSpPr>
                <a:spLocks/>
              </p:cNvSpPr>
              <p:nvPr/>
            </p:nvSpPr>
            <p:spPr bwMode="auto">
              <a:xfrm>
                <a:off x="4617" y="2228"/>
                <a:ext cx="58" cy="67"/>
              </a:xfrm>
              <a:custGeom>
                <a:avLst/>
                <a:gdLst>
                  <a:gd name="T0" fmla="*/ 12 w 12"/>
                  <a:gd name="T1" fmla="*/ 6 h 14"/>
                  <a:gd name="T2" fmla="*/ 2 w 12"/>
                  <a:gd name="T3" fmla="*/ 10 h 14"/>
                  <a:gd name="T4" fmla="*/ 7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1" y="12"/>
                      <a:pt x="5" y="14"/>
                      <a:pt x="2" y="10"/>
                    </a:cubicBezTo>
                    <a:cubicBezTo>
                      <a:pt x="0" y="7"/>
                      <a:pt x="2" y="1"/>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8" name="Freeform 1704">
                <a:extLst>
                  <a:ext uri="{FF2B5EF4-FFF2-40B4-BE49-F238E27FC236}">
                    <a16:creationId xmlns:a16="http://schemas.microsoft.com/office/drawing/2014/main" id="{5BEC3A46-FE2F-400A-A474-D9F066687F55}"/>
                  </a:ext>
                </a:extLst>
              </p:cNvPr>
              <p:cNvSpPr>
                <a:spLocks/>
              </p:cNvSpPr>
              <p:nvPr/>
            </p:nvSpPr>
            <p:spPr bwMode="auto">
              <a:xfrm>
                <a:off x="4492" y="2136"/>
                <a:ext cx="58" cy="68"/>
              </a:xfrm>
              <a:custGeom>
                <a:avLst/>
                <a:gdLst>
                  <a:gd name="T0" fmla="*/ 12 w 12"/>
                  <a:gd name="T1" fmla="*/ 7 h 14"/>
                  <a:gd name="T2" fmla="*/ 2 w 12"/>
                  <a:gd name="T3" fmla="*/ 11 h 14"/>
                  <a:gd name="T4" fmla="*/ 8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1" y="12"/>
                      <a:pt x="5" y="14"/>
                      <a:pt x="2" y="11"/>
                    </a:cubicBezTo>
                    <a:cubicBezTo>
                      <a:pt x="0" y="7"/>
                      <a:pt x="3" y="1"/>
                      <a:pt x="8"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59" name="Freeform 1705">
                <a:extLst>
                  <a:ext uri="{FF2B5EF4-FFF2-40B4-BE49-F238E27FC236}">
                    <a16:creationId xmlns:a16="http://schemas.microsoft.com/office/drawing/2014/main" id="{47A3B0DB-1FBA-4FC6-8442-BF1CBB22F2E3}"/>
                  </a:ext>
                </a:extLst>
              </p:cNvPr>
              <p:cNvSpPr>
                <a:spLocks/>
              </p:cNvSpPr>
              <p:nvPr/>
            </p:nvSpPr>
            <p:spPr bwMode="auto">
              <a:xfrm>
                <a:off x="4545" y="1982"/>
                <a:ext cx="58" cy="63"/>
              </a:xfrm>
              <a:custGeom>
                <a:avLst/>
                <a:gdLst>
                  <a:gd name="T0" fmla="*/ 11 w 12"/>
                  <a:gd name="T1" fmla="*/ 6 h 13"/>
                  <a:gd name="T2" fmla="*/ 2 w 12"/>
                  <a:gd name="T3" fmla="*/ 10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10"/>
                    </a:cubicBezTo>
                    <a:cubicBezTo>
                      <a:pt x="0" y="6"/>
                      <a:pt x="2" y="0"/>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0" name="Freeform 1706">
                <a:extLst>
                  <a:ext uri="{FF2B5EF4-FFF2-40B4-BE49-F238E27FC236}">
                    <a16:creationId xmlns:a16="http://schemas.microsoft.com/office/drawing/2014/main" id="{B111AA37-133F-4DA4-9AA9-96DEEBE93427}"/>
                  </a:ext>
                </a:extLst>
              </p:cNvPr>
              <p:cNvSpPr>
                <a:spLocks/>
              </p:cNvSpPr>
              <p:nvPr/>
            </p:nvSpPr>
            <p:spPr bwMode="auto">
              <a:xfrm>
                <a:off x="4613" y="1924"/>
                <a:ext cx="62" cy="63"/>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1" name="Freeform 1707">
                <a:extLst>
                  <a:ext uri="{FF2B5EF4-FFF2-40B4-BE49-F238E27FC236}">
                    <a16:creationId xmlns:a16="http://schemas.microsoft.com/office/drawing/2014/main" id="{A394F4CF-7D75-438C-B34D-03E1499BAD71}"/>
                  </a:ext>
                </a:extLst>
              </p:cNvPr>
              <p:cNvSpPr>
                <a:spLocks/>
              </p:cNvSpPr>
              <p:nvPr/>
            </p:nvSpPr>
            <p:spPr bwMode="auto">
              <a:xfrm>
                <a:off x="4690" y="1876"/>
                <a:ext cx="62" cy="63"/>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4" y="13"/>
                      <a:pt x="2" y="9"/>
                    </a:cubicBezTo>
                    <a:cubicBezTo>
                      <a:pt x="0" y="6"/>
                      <a:pt x="3"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2" name="Freeform 1708">
                <a:extLst>
                  <a:ext uri="{FF2B5EF4-FFF2-40B4-BE49-F238E27FC236}">
                    <a16:creationId xmlns:a16="http://schemas.microsoft.com/office/drawing/2014/main" id="{FAF51719-8146-456D-9363-C2B13DEFB574}"/>
                  </a:ext>
                </a:extLst>
              </p:cNvPr>
              <p:cNvSpPr>
                <a:spLocks/>
              </p:cNvSpPr>
              <p:nvPr/>
            </p:nvSpPr>
            <p:spPr bwMode="auto">
              <a:xfrm>
                <a:off x="4627" y="1842"/>
                <a:ext cx="58" cy="63"/>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9"/>
                    </a:cubicBezTo>
                    <a:cubicBezTo>
                      <a:pt x="0" y="6"/>
                      <a:pt x="3" y="1"/>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3" name="Freeform 1709">
                <a:extLst>
                  <a:ext uri="{FF2B5EF4-FFF2-40B4-BE49-F238E27FC236}">
                    <a16:creationId xmlns:a16="http://schemas.microsoft.com/office/drawing/2014/main" id="{35AFFA43-9BE7-462C-A982-92BD173BF549}"/>
                  </a:ext>
                </a:extLst>
              </p:cNvPr>
              <p:cNvSpPr>
                <a:spLocks/>
              </p:cNvSpPr>
              <p:nvPr/>
            </p:nvSpPr>
            <p:spPr bwMode="auto">
              <a:xfrm>
                <a:off x="4810" y="1857"/>
                <a:ext cx="63" cy="62"/>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4" name="Freeform 1710">
                <a:extLst>
                  <a:ext uri="{FF2B5EF4-FFF2-40B4-BE49-F238E27FC236}">
                    <a16:creationId xmlns:a16="http://schemas.microsoft.com/office/drawing/2014/main" id="{766B98B5-329B-4D84-A16A-6D3240B0143C}"/>
                  </a:ext>
                </a:extLst>
              </p:cNvPr>
              <p:cNvSpPr>
                <a:spLocks/>
              </p:cNvSpPr>
              <p:nvPr/>
            </p:nvSpPr>
            <p:spPr bwMode="auto">
              <a:xfrm>
                <a:off x="4752" y="1808"/>
                <a:ext cx="63" cy="63"/>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5" name="Freeform 1711">
                <a:extLst>
                  <a:ext uri="{FF2B5EF4-FFF2-40B4-BE49-F238E27FC236}">
                    <a16:creationId xmlns:a16="http://schemas.microsoft.com/office/drawing/2014/main" id="{FF4BC8FB-6CAA-43C6-8DE1-32856DEA6686}"/>
                  </a:ext>
                </a:extLst>
              </p:cNvPr>
              <p:cNvSpPr>
                <a:spLocks/>
              </p:cNvSpPr>
              <p:nvPr/>
            </p:nvSpPr>
            <p:spPr bwMode="auto">
              <a:xfrm>
                <a:off x="4815" y="1760"/>
                <a:ext cx="58" cy="58"/>
              </a:xfrm>
              <a:custGeom>
                <a:avLst/>
                <a:gdLst>
                  <a:gd name="T0" fmla="*/ 11 w 12"/>
                  <a:gd name="T1" fmla="*/ 6 h 12"/>
                  <a:gd name="T2" fmla="*/ 2 w 12"/>
                  <a:gd name="T3" fmla="*/ 9 h 12"/>
                  <a:gd name="T4" fmla="*/ 7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0" y="10"/>
                      <a:pt x="4" y="12"/>
                      <a:pt x="2" y="9"/>
                    </a:cubicBezTo>
                    <a:cubicBezTo>
                      <a:pt x="0" y="6"/>
                      <a:pt x="2" y="1"/>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6" name="Freeform 1712">
                <a:extLst>
                  <a:ext uri="{FF2B5EF4-FFF2-40B4-BE49-F238E27FC236}">
                    <a16:creationId xmlns:a16="http://schemas.microsoft.com/office/drawing/2014/main" id="{3085A773-531A-42B3-B5DE-C7AB9F9D64A6}"/>
                  </a:ext>
                </a:extLst>
              </p:cNvPr>
              <p:cNvSpPr>
                <a:spLocks/>
              </p:cNvSpPr>
              <p:nvPr/>
            </p:nvSpPr>
            <p:spPr bwMode="auto">
              <a:xfrm>
                <a:off x="4685" y="1784"/>
                <a:ext cx="58" cy="58"/>
              </a:xfrm>
              <a:custGeom>
                <a:avLst/>
                <a:gdLst>
                  <a:gd name="T0" fmla="*/ 12 w 12"/>
                  <a:gd name="T1" fmla="*/ 5 h 12"/>
                  <a:gd name="T2" fmla="*/ 2 w 12"/>
                  <a:gd name="T3" fmla="*/ 9 h 12"/>
                  <a:gd name="T4" fmla="*/ 8 w 12"/>
                  <a:gd name="T5" fmla="*/ 0 h 12"/>
                  <a:gd name="T6" fmla="*/ 12 w 12"/>
                  <a:gd name="T7" fmla="*/ 5 h 12"/>
                </a:gdLst>
                <a:ahLst/>
                <a:cxnLst>
                  <a:cxn ang="0">
                    <a:pos x="T0" y="T1"/>
                  </a:cxn>
                  <a:cxn ang="0">
                    <a:pos x="T2" y="T3"/>
                  </a:cxn>
                  <a:cxn ang="0">
                    <a:pos x="T4" y="T5"/>
                  </a:cxn>
                  <a:cxn ang="0">
                    <a:pos x="T6" y="T7"/>
                  </a:cxn>
                </a:cxnLst>
                <a:rect l="0" t="0" r="r" b="b"/>
                <a:pathLst>
                  <a:path w="12" h="12">
                    <a:moveTo>
                      <a:pt x="12" y="5"/>
                    </a:moveTo>
                    <a:cubicBezTo>
                      <a:pt x="10" y="10"/>
                      <a:pt x="4" y="12"/>
                      <a:pt x="2" y="9"/>
                    </a:cubicBezTo>
                    <a:cubicBezTo>
                      <a:pt x="0" y="6"/>
                      <a:pt x="3" y="0"/>
                      <a:pt x="8" y="0"/>
                    </a:cubicBezTo>
                    <a:cubicBezTo>
                      <a:pt x="12" y="0"/>
                      <a:pt x="12" y="3"/>
                      <a:pt x="12"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7" name="Freeform 1713">
                <a:extLst>
                  <a:ext uri="{FF2B5EF4-FFF2-40B4-BE49-F238E27FC236}">
                    <a16:creationId xmlns:a16="http://schemas.microsoft.com/office/drawing/2014/main" id="{56D21843-5117-4B56-B73C-E65BA4B54B61}"/>
                  </a:ext>
                </a:extLst>
              </p:cNvPr>
              <p:cNvSpPr>
                <a:spLocks/>
              </p:cNvSpPr>
              <p:nvPr/>
            </p:nvSpPr>
            <p:spPr bwMode="auto">
              <a:xfrm>
                <a:off x="4747" y="1726"/>
                <a:ext cx="58" cy="58"/>
              </a:xfrm>
              <a:custGeom>
                <a:avLst/>
                <a:gdLst>
                  <a:gd name="T0" fmla="*/ 11 w 12"/>
                  <a:gd name="T1" fmla="*/ 5 h 12"/>
                  <a:gd name="T2" fmla="*/ 1 w 12"/>
                  <a:gd name="T3" fmla="*/ 9 h 12"/>
                  <a:gd name="T4" fmla="*/ 7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10" y="10"/>
                      <a:pt x="4" y="12"/>
                      <a:pt x="1" y="9"/>
                    </a:cubicBezTo>
                    <a:cubicBezTo>
                      <a:pt x="0" y="6"/>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8" name="Freeform 1714">
                <a:extLst>
                  <a:ext uri="{FF2B5EF4-FFF2-40B4-BE49-F238E27FC236}">
                    <a16:creationId xmlns:a16="http://schemas.microsoft.com/office/drawing/2014/main" id="{7E719CF6-F897-441B-9DF0-208C6B6463DD}"/>
                  </a:ext>
                </a:extLst>
              </p:cNvPr>
              <p:cNvSpPr>
                <a:spLocks/>
              </p:cNvSpPr>
              <p:nvPr/>
            </p:nvSpPr>
            <p:spPr bwMode="auto">
              <a:xfrm>
                <a:off x="4810" y="1673"/>
                <a:ext cx="58" cy="58"/>
              </a:xfrm>
              <a:custGeom>
                <a:avLst/>
                <a:gdLst>
                  <a:gd name="T0" fmla="*/ 11 w 12"/>
                  <a:gd name="T1" fmla="*/ 6 h 12"/>
                  <a:gd name="T2" fmla="*/ 2 w 12"/>
                  <a:gd name="T3" fmla="*/ 9 h 12"/>
                  <a:gd name="T4" fmla="*/ 8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0" y="10"/>
                      <a:pt x="4" y="12"/>
                      <a:pt x="2" y="9"/>
                    </a:cubicBezTo>
                    <a:cubicBezTo>
                      <a:pt x="0" y="6"/>
                      <a:pt x="3" y="1"/>
                      <a:pt x="8"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69" name="Freeform 1715">
                <a:extLst>
                  <a:ext uri="{FF2B5EF4-FFF2-40B4-BE49-F238E27FC236}">
                    <a16:creationId xmlns:a16="http://schemas.microsoft.com/office/drawing/2014/main" id="{B37F602D-C9FE-4665-A306-4E5BE37135E9}"/>
                  </a:ext>
                </a:extLst>
              </p:cNvPr>
              <p:cNvSpPr>
                <a:spLocks/>
              </p:cNvSpPr>
              <p:nvPr/>
            </p:nvSpPr>
            <p:spPr bwMode="auto">
              <a:xfrm>
                <a:off x="4752" y="1644"/>
                <a:ext cx="58" cy="58"/>
              </a:xfrm>
              <a:custGeom>
                <a:avLst/>
                <a:gdLst>
                  <a:gd name="T0" fmla="*/ 11 w 12"/>
                  <a:gd name="T1" fmla="*/ 5 h 12"/>
                  <a:gd name="T2" fmla="*/ 1 w 12"/>
                  <a:gd name="T3" fmla="*/ 8 h 12"/>
                  <a:gd name="T4" fmla="*/ 7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9" y="10"/>
                      <a:pt x="3" y="12"/>
                      <a:pt x="1" y="8"/>
                    </a:cubicBezTo>
                    <a:cubicBezTo>
                      <a:pt x="0" y="6"/>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0" name="Freeform 1716">
                <a:extLst>
                  <a:ext uri="{FF2B5EF4-FFF2-40B4-BE49-F238E27FC236}">
                    <a16:creationId xmlns:a16="http://schemas.microsoft.com/office/drawing/2014/main" id="{7D384776-F6C3-4A6C-83FF-D6A3DFB3B987}"/>
                  </a:ext>
                </a:extLst>
              </p:cNvPr>
              <p:cNvSpPr>
                <a:spLocks/>
              </p:cNvSpPr>
              <p:nvPr/>
            </p:nvSpPr>
            <p:spPr bwMode="auto">
              <a:xfrm>
                <a:off x="4680" y="1693"/>
                <a:ext cx="58" cy="58"/>
              </a:xfrm>
              <a:custGeom>
                <a:avLst/>
                <a:gdLst>
                  <a:gd name="T0" fmla="*/ 11 w 12"/>
                  <a:gd name="T1" fmla="*/ 5 h 12"/>
                  <a:gd name="T2" fmla="*/ 2 w 12"/>
                  <a:gd name="T3" fmla="*/ 9 h 12"/>
                  <a:gd name="T4" fmla="*/ 8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9" y="10"/>
                      <a:pt x="3" y="12"/>
                      <a:pt x="2" y="9"/>
                    </a:cubicBezTo>
                    <a:cubicBezTo>
                      <a:pt x="0" y="6"/>
                      <a:pt x="3" y="1"/>
                      <a:pt x="8" y="0"/>
                    </a:cubicBezTo>
                    <a:cubicBezTo>
                      <a:pt x="11" y="0"/>
                      <a:pt x="12" y="3"/>
                      <a:pt x="11" y="5"/>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1" name="Freeform 1717">
                <a:extLst>
                  <a:ext uri="{FF2B5EF4-FFF2-40B4-BE49-F238E27FC236}">
                    <a16:creationId xmlns:a16="http://schemas.microsoft.com/office/drawing/2014/main" id="{D34A4CC2-793F-48DC-8E40-6CBA6D5E8738}"/>
                  </a:ext>
                </a:extLst>
              </p:cNvPr>
              <p:cNvSpPr>
                <a:spLocks/>
              </p:cNvSpPr>
              <p:nvPr/>
            </p:nvSpPr>
            <p:spPr bwMode="auto">
              <a:xfrm>
                <a:off x="4420" y="2175"/>
                <a:ext cx="58" cy="67"/>
              </a:xfrm>
              <a:custGeom>
                <a:avLst/>
                <a:gdLst>
                  <a:gd name="T0" fmla="*/ 12 w 12"/>
                  <a:gd name="T1" fmla="*/ 6 h 14"/>
                  <a:gd name="T2" fmla="*/ 2 w 12"/>
                  <a:gd name="T3" fmla="*/ 10 h 14"/>
                  <a:gd name="T4" fmla="*/ 7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1" y="11"/>
                      <a:pt x="5" y="14"/>
                      <a:pt x="2" y="10"/>
                    </a:cubicBezTo>
                    <a:cubicBezTo>
                      <a:pt x="0" y="7"/>
                      <a:pt x="2" y="0"/>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2" name="Freeform 1718">
                <a:extLst>
                  <a:ext uri="{FF2B5EF4-FFF2-40B4-BE49-F238E27FC236}">
                    <a16:creationId xmlns:a16="http://schemas.microsoft.com/office/drawing/2014/main" id="{2F1E881C-1F29-4EAE-BFF6-96649B19FCB8}"/>
                  </a:ext>
                </a:extLst>
              </p:cNvPr>
              <p:cNvSpPr>
                <a:spLocks/>
              </p:cNvSpPr>
              <p:nvPr/>
            </p:nvSpPr>
            <p:spPr bwMode="auto">
              <a:xfrm>
                <a:off x="4685" y="2237"/>
                <a:ext cx="62" cy="68"/>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7"/>
                      <a:pt x="3" y="0"/>
                      <a:pt x="8"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3" name="Freeform 1719">
                <a:extLst>
                  <a:ext uri="{FF2B5EF4-FFF2-40B4-BE49-F238E27FC236}">
                    <a16:creationId xmlns:a16="http://schemas.microsoft.com/office/drawing/2014/main" id="{701DA424-9DBE-48F7-BF1D-B41894612ED2}"/>
                  </a:ext>
                </a:extLst>
              </p:cNvPr>
              <p:cNvSpPr>
                <a:spLocks/>
              </p:cNvSpPr>
              <p:nvPr/>
            </p:nvSpPr>
            <p:spPr bwMode="auto">
              <a:xfrm>
                <a:off x="4743" y="2170"/>
                <a:ext cx="62" cy="67"/>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6"/>
                      <a:pt x="2" y="0"/>
                      <a:pt x="8" y="0"/>
                    </a:cubicBezTo>
                    <a:cubicBezTo>
                      <a:pt x="12" y="0"/>
                      <a:pt x="13" y="4"/>
                      <a:pt x="13"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4" name="Freeform 1720">
                <a:extLst>
                  <a:ext uri="{FF2B5EF4-FFF2-40B4-BE49-F238E27FC236}">
                    <a16:creationId xmlns:a16="http://schemas.microsoft.com/office/drawing/2014/main" id="{256AC57C-8366-47B2-A57F-12D60370ADD1}"/>
                  </a:ext>
                </a:extLst>
              </p:cNvPr>
              <p:cNvSpPr>
                <a:spLocks/>
              </p:cNvSpPr>
              <p:nvPr/>
            </p:nvSpPr>
            <p:spPr bwMode="auto">
              <a:xfrm>
                <a:off x="4820" y="2122"/>
                <a:ext cx="62" cy="67"/>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1"/>
                      <a:pt x="6" y="14"/>
                      <a:pt x="3" y="10"/>
                    </a:cubicBezTo>
                    <a:cubicBezTo>
                      <a:pt x="0" y="6"/>
                      <a:pt x="3" y="0"/>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5" name="Freeform 1721">
                <a:extLst>
                  <a:ext uri="{FF2B5EF4-FFF2-40B4-BE49-F238E27FC236}">
                    <a16:creationId xmlns:a16="http://schemas.microsoft.com/office/drawing/2014/main" id="{E0831DC4-FE32-4F66-9891-9C20CA427A06}"/>
                  </a:ext>
                </a:extLst>
              </p:cNvPr>
              <p:cNvSpPr>
                <a:spLocks/>
              </p:cNvSpPr>
              <p:nvPr/>
            </p:nvSpPr>
            <p:spPr bwMode="auto">
              <a:xfrm>
                <a:off x="4964" y="2112"/>
                <a:ext cx="63" cy="68"/>
              </a:xfrm>
              <a:custGeom>
                <a:avLst/>
                <a:gdLst>
                  <a:gd name="T0" fmla="*/ 13 w 13"/>
                  <a:gd name="T1" fmla="*/ 7 h 14"/>
                  <a:gd name="T2" fmla="*/ 3 w 13"/>
                  <a:gd name="T3" fmla="*/ 10 h 14"/>
                  <a:gd name="T4" fmla="*/ 8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2" y="12"/>
                      <a:pt x="6" y="14"/>
                      <a:pt x="3" y="10"/>
                    </a:cubicBezTo>
                    <a:cubicBezTo>
                      <a:pt x="0" y="7"/>
                      <a:pt x="2" y="1"/>
                      <a:pt x="8" y="0"/>
                    </a:cubicBezTo>
                    <a:cubicBezTo>
                      <a:pt x="12"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6" name="Freeform 1722">
                <a:extLst>
                  <a:ext uri="{FF2B5EF4-FFF2-40B4-BE49-F238E27FC236}">
                    <a16:creationId xmlns:a16="http://schemas.microsoft.com/office/drawing/2014/main" id="{20EC49DF-BCE5-4B61-8A59-6D552F4198AB}"/>
                  </a:ext>
                </a:extLst>
              </p:cNvPr>
              <p:cNvSpPr>
                <a:spLocks/>
              </p:cNvSpPr>
              <p:nvPr/>
            </p:nvSpPr>
            <p:spPr bwMode="auto">
              <a:xfrm>
                <a:off x="4897" y="2064"/>
                <a:ext cx="63" cy="67"/>
              </a:xfrm>
              <a:custGeom>
                <a:avLst/>
                <a:gdLst>
                  <a:gd name="T0" fmla="*/ 13 w 13"/>
                  <a:gd name="T1" fmla="*/ 7 h 14"/>
                  <a:gd name="T2" fmla="*/ 3 w 13"/>
                  <a:gd name="T3" fmla="*/ 10 h 14"/>
                  <a:gd name="T4" fmla="*/ 8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2" y="12"/>
                      <a:pt x="6" y="14"/>
                      <a:pt x="3" y="10"/>
                    </a:cubicBezTo>
                    <a:cubicBezTo>
                      <a:pt x="0" y="7"/>
                      <a:pt x="2" y="1"/>
                      <a:pt x="8" y="0"/>
                    </a:cubicBezTo>
                    <a:cubicBezTo>
                      <a:pt x="12"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7" name="Freeform 1723">
                <a:extLst>
                  <a:ext uri="{FF2B5EF4-FFF2-40B4-BE49-F238E27FC236}">
                    <a16:creationId xmlns:a16="http://schemas.microsoft.com/office/drawing/2014/main" id="{D0741F9F-3531-4EC6-A66D-4736FA1C8FC3}"/>
                  </a:ext>
                </a:extLst>
              </p:cNvPr>
              <p:cNvSpPr>
                <a:spLocks/>
              </p:cNvSpPr>
              <p:nvPr/>
            </p:nvSpPr>
            <p:spPr bwMode="auto">
              <a:xfrm>
                <a:off x="5032" y="2059"/>
                <a:ext cx="67" cy="68"/>
              </a:xfrm>
              <a:custGeom>
                <a:avLst/>
                <a:gdLst>
                  <a:gd name="T0" fmla="*/ 13 w 14"/>
                  <a:gd name="T1" fmla="*/ 6 h 14"/>
                  <a:gd name="T2" fmla="*/ 3 w 14"/>
                  <a:gd name="T3" fmla="*/ 10 h 14"/>
                  <a:gd name="T4" fmla="*/ 8 w 14"/>
                  <a:gd name="T5" fmla="*/ 0 h 14"/>
                  <a:gd name="T6" fmla="*/ 13 w 14"/>
                  <a:gd name="T7" fmla="*/ 6 h 14"/>
                </a:gdLst>
                <a:ahLst/>
                <a:cxnLst>
                  <a:cxn ang="0">
                    <a:pos x="T0" y="T1"/>
                  </a:cxn>
                  <a:cxn ang="0">
                    <a:pos x="T2" y="T3"/>
                  </a:cxn>
                  <a:cxn ang="0">
                    <a:pos x="T4" y="T5"/>
                  </a:cxn>
                  <a:cxn ang="0">
                    <a:pos x="T6" y="T7"/>
                  </a:cxn>
                </a:cxnLst>
                <a:rect l="0" t="0" r="r" b="b"/>
                <a:pathLst>
                  <a:path w="14" h="14">
                    <a:moveTo>
                      <a:pt x="13" y="6"/>
                    </a:moveTo>
                    <a:cubicBezTo>
                      <a:pt x="13" y="11"/>
                      <a:pt x="6" y="14"/>
                      <a:pt x="3" y="10"/>
                    </a:cubicBezTo>
                    <a:cubicBezTo>
                      <a:pt x="0" y="6"/>
                      <a:pt x="3" y="0"/>
                      <a:pt x="8" y="0"/>
                    </a:cubicBezTo>
                    <a:cubicBezTo>
                      <a:pt x="12" y="0"/>
                      <a:pt x="14"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8" name="Freeform 1724">
                <a:extLst>
                  <a:ext uri="{FF2B5EF4-FFF2-40B4-BE49-F238E27FC236}">
                    <a16:creationId xmlns:a16="http://schemas.microsoft.com/office/drawing/2014/main" id="{1CDE66B1-235E-4AE4-8707-1399618051F6}"/>
                  </a:ext>
                </a:extLst>
              </p:cNvPr>
              <p:cNvSpPr>
                <a:spLocks/>
              </p:cNvSpPr>
              <p:nvPr/>
            </p:nvSpPr>
            <p:spPr bwMode="auto">
              <a:xfrm>
                <a:off x="4969" y="2006"/>
                <a:ext cx="63" cy="68"/>
              </a:xfrm>
              <a:custGeom>
                <a:avLst/>
                <a:gdLst>
                  <a:gd name="T0" fmla="*/ 13 w 13"/>
                  <a:gd name="T1" fmla="*/ 7 h 14"/>
                  <a:gd name="T2" fmla="*/ 3 w 13"/>
                  <a:gd name="T3" fmla="*/ 10 h 14"/>
                  <a:gd name="T4" fmla="*/ 8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2" y="12"/>
                      <a:pt x="5" y="14"/>
                      <a:pt x="3" y="10"/>
                    </a:cubicBezTo>
                    <a:cubicBezTo>
                      <a:pt x="0" y="7"/>
                      <a:pt x="2" y="1"/>
                      <a:pt x="8" y="0"/>
                    </a:cubicBezTo>
                    <a:cubicBezTo>
                      <a:pt x="12" y="1"/>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79" name="Freeform 1725">
                <a:extLst>
                  <a:ext uri="{FF2B5EF4-FFF2-40B4-BE49-F238E27FC236}">
                    <a16:creationId xmlns:a16="http://schemas.microsoft.com/office/drawing/2014/main" id="{CA0A1FE2-5D50-44C3-AD87-85745F9BB277}"/>
                  </a:ext>
                </a:extLst>
              </p:cNvPr>
              <p:cNvSpPr>
                <a:spLocks/>
              </p:cNvSpPr>
              <p:nvPr/>
            </p:nvSpPr>
            <p:spPr bwMode="auto">
              <a:xfrm>
                <a:off x="5051" y="1967"/>
                <a:ext cx="63" cy="68"/>
              </a:xfrm>
              <a:custGeom>
                <a:avLst/>
                <a:gdLst>
                  <a:gd name="T0" fmla="*/ 13 w 13"/>
                  <a:gd name="T1" fmla="*/ 6 h 14"/>
                  <a:gd name="T2" fmla="*/ 2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1"/>
                      <a:pt x="5" y="14"/>
                      <a:pt x="2" y="10"/>
                    </a:cubicBezTo>
                    <a:cubicBezTo>
                      <a:pt x="0" y="6"/>
                      <a:pt x="2" y="1"/>
                      <a:pt x="7"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0" name="Freeform 1726">
                <a:extLst>
                  <a:ext uri="{FF2B5EF4-FFF2-40B4-BE49-F238E27FC236}">
                    <a16:creationId xmlns:a16="http://schemas.microsoft.com/office/drawing/2014/main" id="{B6D90E24-C7AB-4108-B652-B2908BE28BA2}"/>
                  </a:ext>
                </a:extLst>
              </p:cNvPr>
              <p:cNvSpPr>
                <a:spLocks/>
              </p:cNvSpPr>
              <p:nvPr/>
            </p:nvSpPr>
            <p:spPr bwMode="auto">
              <a:xfrm>
                <a:off x="5119" y="1910"/>
                <a:ext cx="62" cy="62"/>
              </a:xfrm>
              <a:custGeom>
                <a:avLst/>
                <a:gdLst>
                  <a:gd name="T0" fmla="*/ 13 w 13"/>
                  <a:gd name="T1" fmla="*/ 6 h 13"/>
                  <a:gd name="T2" fmla="*/ 3 w 13"/>
                  <a:gd name="T3" fmla="*/ 9 h 13"/>
                  <a:gd name="T4" fmla="*/ 8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5" y="13"/>
                      <a:pt x="3" y="9"/>
                    </a:cubicBezTo>
                    <a:cubicBezTo>
                      <a:pt x="0" y="6"/>
                      <a:pt x="2" y="0"/>
                      <a:pt x="8" y="0"/>
                    </a:cubicBezTo>
                    <a:cubicBezTo>
                      <a:pt x="12" y="0"/>
                      <a:pt x="13" y="3"/>
                      <a:pt x="13"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1" name="Freeform 1727">
                <a:extLst>
                  <a:ext uri="{FF2B5EF4-FFF2-40B4-BE49-F238E27FC236}">
                    <a16:creationId xmlns:a16="http://schemas.microsoft.com/office/drawing/2014/main" id="{6E594DAE-855F-46E2-BEF5-3AC5350C0F7E}"/>
                  </a:ext>
                </a:extLst>
              </p:cNvPr>
              <p:cNvSpPr>
                <a:spLocks/>
              </p:cNvSpPr>
              <p:nvPr/>
            </p:nvSpPr>
            <p:spPr bwMode="auto">
              <a:xfrm>
                <a:off x="5210" y="1982"/>
                <a:ext cx="63" cy="63"/>
              </a:xfrm>
              <a:custGeom>
                <a:avLst/>
                <a:gdLst>
                  <a:gd name="T0" fmla="*/ 13 w 13"/>
                  <a:gd name="T1" fmla="*/ 6 h 13"/>
                  <a:gd name="T2" fmla="*/ 2 w 13"/>
                  <a:gd name="T3" fmla="*/ 10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5" y="13"/>
                      <a:pt x="2" y="10"/>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2" name="Freeform 1728">
                <a:extLst>
                  <a:ext uri="{FF2B5EF4-FFF2-40B4-BE49-F238E27FC236}">
                    <a16:creationId xmlns:a16="http://schemas.microsoft.com/office/drawing/2014/main" id="{277462FF-8243-4F15-BEB0-7775511DED66}"/>
                  </a:ext>
                </a:extLst>
              </p:cNvPr>
              <p:cNvSpPr>
                <a:spLocks/>
              </p:cNvSpPr>
              <p:nvPr/>
            </p:nvSpPr>
            <p:spPr bwMode="auto">
              <a:xfrm>
                <a:off x="5480" y="1857"/>
                <a:ext cx="63" cy="62"/>
              </a:xfrm>
              <a:custGeom>
                <a:avLst/>
                <a:gdLst>
                  <a:gd name="T0" fmla="*/ 13 w 13"/>
                  <a:gd name="T1" fmla="*/ 6 h 13"/>
                  <a:gd name="T2" fmla="*/ 3 w 13"/>
                  <a:gd name="T3" fmla="*/ 10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3" y="11"/>
                      <a:pt x="6" y="13"/>
                      <a:pt x="3" y="10"/>
                    </a:cubicBezTo>
                    <a:cubicBezTo>
                      <a:pt x="0" y="6"/>
                      <a:pt x="2" y="1"/>
                      <a:pt x="7" y="0"/>
                    </a:cubicBezTo>
                    <a:cubicBezTo>
                      <a:pt x="12" y="1"/>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3" name="Freeform 1729">
                <a:extLst>
                  <a:ext uri="{FF2B5EF4-FFF2-40B4-BE49-F238E27FC236}">
                    <a16:creationId xmlns:a16="http://schemas.microsoft.com/office/drawing/2014/main" id="{A5205C1D-548E-4BB0-B442-205928155189}"/>
                  </a:ext>
                </a:extLst>
              </p:cNvPr>
              <p:cNvSpPr>
                <a:spLocks/>
              </p:cNvSpPr>
              <p:nvPr/>
            </p:nvSpPr>
            <p:spPr bwMode="auto">
              <a:xfrm>
                <a:off x="5388" y="1823"/>
                <a:ext cx="63"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1"/>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4" name="Freeform 1730">
                <a:extLst>
                  <a:ext uri="{FF2B5EF4-FFF2-40B4-BE49-F238E27FC236}">
                    <a16:creationId xmlns:a16="http://schemas.microsoft.com/office/drawing/2014/main" id="{FD6A4061-0A75-4E1F-9515-47D5DC93A28D}"/>
                  </a:ext>
                </a:extLst>
              </p:cNvPr>
              <p:cNvSpPr>
                <a:spLocks/>
              </p:cNvSpPr>
              <p:nvPr/>
            </p:nvSpPr>
            <p:spPr bwMode="auto">
              <a:xfrm>
                <a:off x="5306" y="1746"/>
                <a:ext cx="63" cy="58"/>
              </a:xfrm>
              <a:custGeom>
                <a:avLst/>
                <a:gdLst>
                  <a:gd name="T0" fmla="*/ 13 w 13"/>
                  <a:gd name="T1" fmla="*/ 5 h 12"/>
                  <a:gd name="T2" fmla="*/ 3 w 13"/>
                  <a:gd name="T3" fmla="*/ 8 h 12"/>
                  <a:gd name="T4" fmla="*/ 8 w 13"/>
                  <a:gd name="T5" fmla="*/ 0 h 12"/>
                  <a:gd name="T6" fmla="*/ 13 w 13"/>
                  <a:gd name="T7" fmla="*/ 5 h 12"/>
                </a:gdLst>
                <a:ahLst/>
                <a:cxnLst>
                  <a:cxn ang="0">
                    <a:pos x="T0" y="T1"/>
                  </a:cxn>
                  <a:cxn ang="0">
                    <a:pos x="T2" y="T3"/>
                  </a:cxn>
                  <a:cxn ang="0">
                    <a:pos x="T4" y="T5"/>
                  </a:cxn>
                  <a:cxn ang="0">
                    <a:pos x="T6" y="T7"/>
                  </a:cxn>
                </a:cxnLst>
                <a:rect l="0" t="0" r="r" b="b"/>
                <a:pathLst>
                  <a:path w="13" h="12">
                    <a:moveTo>
                      <a:pt x="13" y="5"/>
                    </a:moveTo>
                    <a:cubicBezTo>
                      <a:pt x="12" y="10"/>
                      <a:pt x="6" y="12"/>
                      <a:pt x="3" y="8"/>
                    </a:cubicBezTo>
                    <a:cubicBezTo>
                      <a:pt x="0" y="5"/>
                      <a:pt x="2" y="0"/>
                      <a:pt x="8" y="0"/>
                    </a:cubicBezTo>
                    <a:cubicBezTo>
                      <a:pt x="12" y="0"/>
                      <a:pt x="13" y="3"/>
                      <a:pt x="13"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5" name="Freeform 1731">
                <a:extLst>
                  <a:ext uri="{FF2B5EF4-FFF2-40B4-BE49-F238E27FC236}">
                    <a16:creationId xmlns:a16="http://schemas.microsoft.com/office/drawing/2014/main" id="{B677D845-AED3-4EBA-B327-B107AF4319E5}"/>
                  </a:ext>
                </a:extLst>
              </p:cNvPr>
              <p:cNvSpPr>
                <a:spLocks/>
              </p:cNvSpPr>
              <p:nvPr/>
            </p:nvSpPr>
            <p:spPr bwMode="auto">
              <a:xfrm>
                <a:off x="5384" y="1712"/>
                <a:ext cx="62"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1"/>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6" name="Freeform 1732">
                <a:extLst>
                  <a:ext uri="{FF2B5EF4-FFF2-40B4-BE49-F238E27FC236}">
                    <a16:creationId xmlns:a16="http://schemas.microsoft.com/office/drawing/2014/main" id="{9826E686-1349-4B34-B1BA-2AC2D8677C81}"/>
                  </a:ext>
                </a:extLst>
              </p:cNvPr>
              <p:cNvSpPr>
                <a:spLocks/>
              </p:cNvSpPr>
              <p:nvPr/>
            </p:nvSpPr>
            <p:spPr bwMode="auto">
              <a:xfrm>
                <a:off x="5263" y="1688"/>
                <a:ext cx="58" cy="58"/>
              </a:xfrm>
              <a:custGeom>
                <a:avLst/>
                <a:gdLst>
                  <a:gd name="T0" fmla="*/ 12 w 12"/>
                  <a:gd name="T1" fmla="*/ 5 h 12"/>
                  <a:gd name="T2" fmla="*/ 2 w 12"/>
                  <a:gd name="T3" fmla="*/ 8 h 12"/>
                  <a:gd name="T4" fmla="*/ 7 w 12"/>
                  <a:gd name="T5" fmla="*/ 0 h 12"/>
                  <a:gd name="T6" fmla="*/ 12 w 12"/>
                  <a:gd name="T7" fmla="*/ 5 h 12"/>
                </a:gdLst>
                <a:ahLst/>
                <a:cxnLst>
                  <a:cxn ang="0">
                    <a:pos x="T0" y="T1"/>
                  </a:cxn>
                  <a:cxn ang="0">
                    <a:pos x="T2" y="T3"/>
                  </a:cxn>
                  <a:cxn ang="0">
                    <a:pos x="T4" y="T5"/>
                  </a:cxn>
                  <a:cxn ang="0">
                    <a:pos x="T6" y="T7"/>
                  </a:cxn>
                </a:cxnLst>
                <a:rect l="0" t="0" r="r" b="b"/>
                <a:pathLst>
                  <a:path w="12" h="12">
                    <a:moveTo>
                      <a:pt x="12" y="5"/>
                    </a:moveTo>
                    <a:cubicBezTo>
                      <a:pt x="11" y="10"/>
                      <a:pt x="5" y="12"/>
                      <a:pt x="2" y="8"/>
                    </a:cubicBezTo>
                    <a:cubicBezTo>
                      <a:pt x="0" y="5"/>
                      <a:pt x="2" y="0"/>
                      <a:pt x="7" y="0"/>
                    </a:cubicBezTo>
                    <a:cubicBezTo>
                      <a:pt x="11" y="0"/>
                      <a:pt x="12" y="3"/>
                      <a:pt x="12"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7" name="Freeform 1733">
                <a:extLst>
                  <a:ext uri="{FF2B5EF4-FFF2-40B4-BE49-F238E27FC236}">
                    <a16:creationId xmlns:a16="http://schemas.microsoft.com/office/drawing/2014/main" id="{F5435D4E-4425-4E71-9086-9B0CA56914D1}"/>
                  </a:ext>
                </a:extLst>
              </p:cNvPr>
              <p:cNvSpPr>
                <a:spLocks/>
              </p:cNvSpPr>
              <p:nvPr/>
            </p:nvSpPr>
            <p:spPr bwMode="auto">
              <a:xfrm>
                <a:off x="5181" y="1683"/>
                <a:ext cx="63" cy="58"/>
              </a:xfrm>
              <a:custGeom>
                <a:avLst/>
                <a:gdLst>
                  <a:gd name="T0" fmla="*/ 13 w 13"/>
                  <a:gd name="T1" fmla="*/ 6 h 12"/>
                  <a:gd name="T2" fmla="*/ 3 w 13"/>
                  <a:gd name="T3" fmla="*/ 9 h 12"/>
                  <a:gd name="T4" fmla="*/ 8 w 13"/>
                  <a:gd name="T5" fmla="*/ 0 h 12"/>
                  <a:gd name="T6" fmla="*/ 13 w 13"/>
                  <a:gd name="T7" fmla="*/ 6 h 12"/>
                </a:gdLst>
                <a:ahLst/>
                <a:cxnLst>
                  <a:cxn ang="0">
                    <a:pos x="T0" y="T1"/>
                  </a:cxn>
                  <a:cxn ang="0">
                    <a:pos x="T2" y="T3"/>
                  </a:cxn>
                  <a:cxn ang="0">
                    <a:pos x="T4" y="T5"/>
                  </a:cxn>
                  <a:cxn ang="0">
                    <a:pos x="T6" y="T7"/>
                  </a:cxn>
                </a:cxnLst>
                <a:rect l="0" t="0" r="r" b="b"/>
                <a:pathLst>
                  <a:path w="13" h="12">
                    <a:moveTo>
                      <a:pt x="13" y="6"/>
                    </a:moveTo>
                    <a:cubicBezTo>
                      <a:pt x="12" y="10"/>
                      <a:pt x="6" y="12"/>
                      <a:pt x="3" y="9"/>
                    </a:cubicBezTo>
                    <a:cubicBezTo>
                      <a:pt x="0" y="6"/>
                      <a:pt x="3" y="1"/>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8" name="Freeform 1734">
                <a:extLst>
                  <a:ext uri="{FF2B5EF4-FFF2-40B4-BE49-F238E27FC236}">
                    <a16:creationId xmlns:a16="http://schemas.microsoft.com/office/drawing/2014/main" id="{7D587681-2B5C-4882-935B-28AECCD08757}"/>
                  </a:ext>
                </a:extLst>
              </p:cNvPr>
              <p:cNvSpPr>
                <a:spLocks/>
              </p:cNvSpPr>
              <p:nvPr/>
            </p:nvSpPr>
            <p:spPr bwMode="auto">
              <a:xfrm>
                <a:off x="5321" y="1635"/>
                <a:ext cx="63" cy="58"/>
              </a:xfrm>
              <a:custGeom>
                <a:avLst/>
                <a:gdLst>
                  <a:gd name="T0" fmla="*/ 12 w 13"/>
                  <a:gd name="T1" fmla="*/ 6 h 12"/>
                  <a:gd name="T2" fmla="*/ 3 w 13"/>
                  <a:gd name="T3" fmla="*/ 8 h 12"/>
                  <a:gd name="T4" fmla="*/ 7 w 13"/>
                  <a:gd name="T5" fmla="*/ 0 h 12"/>
                  <a:gd name="T6" fmla="*/ 12 w 13"/>
                  <a:gd name="T7" fmla="*/ 6 h 12"/>
                </a:gdLst>
                <a:ahLst/>
                <a:cxnLst>
                  <a:cxn ang="0">
                    <a:pos x="T0" y="T1"/>
                  </a:cxn>
                  <a:cxn ang="0">
                    <a:pos x="T2" y="T3"/>
                  </a:cxn>
                  <a:cxn ang="0">
                    <a:pos x="T4" y="T5"/>
                  </a:cxn>
                  <a:cxn ang="0">
                    <a:pos x="T6" y="T7"/>
                  </a:cxn>
                </a:cxnLst>
                <a:rect l="0" t="0" r="r" b="b"/>
                <a:pathLst>
                  <a:path w="13" h="12">
                    <a:moveTo>
                      <a:pt x="12" y="6"/>
                    </a:moveTo>
                    <a:cubicBezTo>
                      <a:pt x="12" y="10"/>
                      <a:pt x="6" y="12"/>
                      <a:pt x="3" y="8"/>
                    </a:cubicBezTo>
                    <a:cubicBezTo>
                      <a:pt x="0" y="5"/>
                      <a:pt x="2" y="0"/>
                      <a:pt x="7" y="0"/>
                    </a:cubicBezTo>
                    <a:cubicBezTo>
                      <a:pt x="11"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89" name="Freeform 1735">
                <a:extLst>
                  <a:ext uri="{FF2B5EF4-FFF2-40B4-BE49-F238E27FC236}">
                    <a16:creationId xmlns:a16="http://schemas.microsoft.com/office/drawing/2014/main" id="{56D0F1EB-9504-4407-A213-D81E363C7765}"/>
                  </a:ext>
                </a:extLst>
              </p:cNvPr>
              <p:cNvSpPr>
                <a:spLocks/>
              </p:cNvSpPr>
              <p:nvPr/>
            </p:nvSpPr>
            <p:spPr bwMode="auto">
              <a:xfrm>
                <a:off x="5244" y="1611"/>
                <a:ext cx="58" cy="58"/>
              </a:xfrm>
              <a:custGeom>
                <a:avLst/>
                <a:gdLst>
                  <a:gd name="T0" fmla="*/ 11 w 12"/>
                  <a:gd name="T1" fmla="*/ 5 h 12"/>
                  <a:gd name="T2" fmla="*/ 2 w 12"/>
                  <a:gd name="T3" fmla="*/ 8 h 12"/>
                  <a:gd name="T4" fmla="*/ 7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11" y="10"/>
                      <a:pt x="4" y="12"/>
                      <a:pt x="2" y="8"/>
                    </a:cubicBezTo>
                    <a:cubicBezTo>
                      <a:pt x="0" y="5"/>
                      <a:pt x="2" y="0"/>
                      <a:pt x="7" y="0"/>
                    </a:cubicBezTo>
                    <a:cubicBezTo>
                      <a:pt x="10"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0" name="Freeform 1736">
                <a:extLst>
                  <a:ext uri="{FF2B5EF4-FFF2-40B4-BE49-F238E27FC236}">
                    <a16:creationId xmlns:a16="http://schemas.microsoft.com/office/drawing/2014/main" id="{892A5841-9889-47AE-AA5C-798E9C22458D}"/>
                  </a:ext>
                </a:extLst>
              </p:cNvPr>
              <p:cNvSpPr>
                <a:spLocks/>
              </p:cNvSpPr>
              <p:nvPr/>
            </p:nvSpPr>
            <p:spPr bwMode="auto">
              <a:xfrm>
                <a:off x="5244" y="1534"/>
                <a:ext cx="58" cy="53"/>
              </a:xfrm>
              <a:custGeom>
                <a:avLst/>
                <a:gdLst>
                  <a:gd name="T0" fmla="*/ 11 w 12"/>
                  <a:gd name="T1" fmla="*/ 5 h 11"/>
                  <a:gd name="T2" fmla="*/ 2 w 12"/>
                  <a:gd name="T3" fmla="*/ 8 h 11"/>
                  <a:gd name="T4" fmla="*/ 7 w 12"/>
                  <a:gd name="T5" fmla="*/ 0 h 11"/>
                  <a:gd name="T6" fmla="*/ 11 w 12"/>
                  <a:gd name="T7" fmla="*/ 5 h 11"/>
                </a:gdLst>
                <a:ahLst/>
                <a:cxnLst>
                  <a:cxn ang="0">
                    <a:pos x="T0" y="T1"/>
                  </a:cxn>
                  <a:cxn ang="0">
                    <a:pos x="T2" y="T3"/>
                  </a:cxn>
                  <a:cxn ang="0">
                    <a:pos x="T4" y="T5"/>
                  </a:cxn>
                  <a:cxn ang="0">
                    <a:pos x="T6" y="T7"/>
                  </a:cxn>
                </a:cxnLst>
                <a:rect l="0" t="0" r="r" b="b"/>
                <a:pathLst>
                  <a:path w="12" h="11">
                    <a:moveTo>
                      <a:pt x="11" y="5"/>
                    </a:moveTo>
                    <a:cubicBezTo>
                      <a:pt x="10" y="10"/>
                      <a:pt x="4" y="11"/>
                      <a:pt x="2" y="8"/>
                    </a:cubicBezTo>
                    <a:cubicBezTo>
                      <a:pt x="0" y="5"/>
                      <a:pt x="2"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1" name="Freeform 1737">
                <a:extLst>
                  <a:ext uri="{FF2B5EF4-FFF2-40B4-BE49-F238E27FC236}">
                    <a16:creationId xmlns:a16="http://schemas.microsoft.com/office/drawing/2014/main" id="{0E926587-F846-414E-A589-B92FDCAD15B4}"/>
                  </a:ext>
                </a:extLst>
              </p:cNvPr>
              <p:cNvSpPr>
                <a:spLocks/>
              </p:cNvSpPr>
              <p:nvPr/>
            </p:nvSpPr>
            <p:spPr bwMode="auto">
              <a:xfrm>
                <a:off x="5181" y="1567"/>
                <a:ext cx="53" cy="58"/>
              </a:xfrm>
              <a:custGeom>
                <a:avLst/>
                <a:gdLst>
                  <a:gd name="T0" fmla="*/ 11 w 11"/>
                  <a:gd name="T1" fmla="*/ 5 h 12"/>
                  <a:gd name="T2" fmla="*/ 1 w 11"/>
                  <a:gd name="T3" fmla="*/ 8 h 12"/>
                  <a:gd name="T4" fmla="*/ 6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0" y="10"/>
                      <a:pt x="4" y="12"/>
                      <a:pt x="1" y="8"/>
                    </a:cubicBezTo>
                    <a:cubicBezTo>
                      <a:pt x="0" y="5"/>
                      <a:pt x="2" y="0"/>
                      <a:pt x="6"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2" name="Freeform 1738">
                <a:extLst>
                  <a:ext uri="{FF2B5EF4-FFF2-40B4-BE49-F238E27FC236}">
                    <a16:creationId xmlns:a16="http://schemas.microsoft.com/office/drawing/2014/main" id="{8400CA87-035F-41FB-BB1D-0956EB63D816}"/>
                  </a:ext>
                </a:extLst>
              </p:cNvPr>
              <p:cNvSpPr>
                <a:spLocks/>
              </p:cNvSpPr>
              <p:nvPr/>
            </p:nvSpPr>
            <p:spPr bwMode="auto">
              <a:xfrm>
                <a:off x="5138" y="1635"/>
                <a:ext cx="58" cy="53"/>
              </a:xfrm>
              <a:custGeom>
                <a:avLst/>
                <a:gdLst>
                  <a:gd name="T0" fmla="*/ 11 w 12"/>
                  <a:gd name="T1" fmla="*/ 5 h 11"/>
                  <a:gd name="T2" fmla="*/ 1 w 12"/>
                  <a:gd name="T3" fmla="*/ 8 h 11"/>
                  <a:gd name="T4" fmla="*/ 7 w 12"/>
                  <a:gd name="T5" fmla="*/ 0 h 11"/>
                  <a:gd name="T6" fmla="*/ 11 w 12"/>
                  <a:gd name="T7" fmla="*/ 5 h 11"/>
                </a:gdLst>
                <a:ahLst/>
                <a:cxnLst>
                  <a:cxn ang="0">
                    <a:pos x="T0" y="T1"/>
                  </a:cxn>
                  <a:cxn ang="0">
                    <a:pos x="T2" y="T3"/>
                  </a:cxn>
                  <a:cxn ang="0">
                    <a:pos x="T4" y="T5"/>
                  </a:cxn>
                  <a:cxn ang="0">
                    <a:pos x="T6" y="T7"/>
                  </a:cxn>
                </a:cxnLst>
                <a:rect l="0" t="0" r="r" b="b"/>
                <a:pathLst>
                  <a:path w="12" h="11">
                    <a:moveTo>
                      <a:pt x="11" y="5"/>
                    </a:moveTo>
                    <a:cubicBezTo>
                      <a:pt x="10" y="10"/>
                      <a:pt x="4" y="11"/>
                      <a:pt x="1" y="8"/>
                    </a:cubicBezTo>
                    <a:cubicBezTo>
                      <a:pt x="0" y="5"/>
                      <a:pt x="2"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3" name="Freeform 1739">
                <a:extLst>
                  <a:ext uri="{FF2B5EF4-FFF2-40B4-BE49-F238E27FC236}">
                    <a16:creationId xmlns:a16="http://schemas.microsoft.com/office/drawing/2014/main" id="{F29BE91D-B73C-4154-A85E-E3535E369B26}"/>
                  </a:ext>
                </a:extLst>
              </p:cNvPr>
              <p:cNvSpPr>
                <a:spLocks/>
              </p:cNvSpPr>
              <p:nvPr/>
            </p:nvSpPr>
            <p:spPr bwMode="auto">
              <a:xfrm>
                <a:off x="5099" y="1572"/>
                <a:ext cx="58" cy="53"/>
              </a:xfrm>
              <a:custGeom>
                <a:avLst/>
                <a:gdLst>
                  <a:gd name="T0" fmla="*/ 11 w 12"/>
                  <a:gd name="T1" fmla="*/ 5 h 11"/>
                  <a:gd name="T2" fmla="*/ 2 w 12"/>
                  <a:gd name="T3" fmla="*/ 7 h 11"/>
                  <a:gd name="T4" fmla="*/ 7 w 12"/>
                  <a:gd name="T5" fmla="*/ 0 h 11"/>
                  <a:gd name="T6" fmla="*/ 11 w 12"/>
                  <a:gd name="T7" fmla="*/ 5 h 11"/>
                </a:gdLst>
                <a:ahLst/>
                <a:cxnLst>
                  <a:cxn ang="0">
                    <a:pos x="T0" y="T1"/>
                  </a:cxn>
                  <a:cxn ang="0">
                    <a:pos x="T2" y="T3"/>
                  </a:cxn>
                  <a:cxn ang="0">
                    <a:pos x="T4" y="T5"/>
                  </a:cxn>
                  <a:cxn ang="0">
                    <a:pos x="T6" y="T7"/>
                  </a:cxn>
                </a:cxnLst>
                <a:rect l="0" t="0" r="r" b="b"/>
                <a:pathLst>
                  <a:path w="12" h="11">
                    <a:moveTo>
                      <a:pt x="11" y="5"/>
                    </a:moveTo>
                    <a:cubicBezTo>
                      <a:pt x="10" y="9"/>
                      <a:pt x="4" y="11"/>
                      <a:pt x="2" y="7"/>
                    </a:cubicBezTo>
                    <a:cubicBezTo>
                      <a:pt x="0" y="4"/>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4" name="Freeform 1740">
                <a:extLst>
                  <a:ext uri="{FF2B5EF4-FFF2-40B4-BE49-F238E27FC236}">
                    <a16:creationId xmlns:a16="http://schemas.microsoft.com/office/drawing/2014/main" id="{03389491-0B11-46DB-B3AF-7F64C4C1768B}"/>
                  </a:ext>
                </a:extLst>
              </p:cNvPr>
              <p:cNvSpPr>
                <a:spLocks/>
              </p:cNvSpPr>
              <p:nvPr/>
            </p:nvSpPr>
            <p:spPr bwMode="auto">
              <a:xfrm>
                <a:off x="5061" y="1635"/>
                <a:ext cx="53" cy="58"/>
              </a:xfrm>
              <a:custGeom>
                <a:avLst/>
                <a:gdLst>
                  <a:gd name="T0" fmla="*/ 11 w 11"/>
                  <a:gd name="T1" fmla="*/ 5 h 12"/>
                  <a:gd name="T2" fmla="*/ 1 w 11"/>
                  <a:gd name="T3" fmla="*/ 8 h 12"/>
                  <a:gd name="T4" fmla="*/ 7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0" y="10"/>
                      <a:pt x="3" y="12"/>
                      <a:pt x="1" y="8"/>
                    </a:cubicBezTo>
                    <a:cubicBezTo>
                      <a:pt x="0" y="5"/>
                      <a:pt x="2" y="0"/>
                      <a:pt x="7"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5" name="Freeform 1741">
                <a:extLst>
                  <a:ext uri="{FF2B5EF4-FFF2-40B4-BE49-F238E27FC236}">
                    <a16:creationId xmlns:a16="http://schemas.microsoft.com/office/drawing/2014/main" id="{9C635FFD-723A-4AFD-8AAC-7E019785CB45}"/>
                  </a:ext>
                </a:extLst>
              </p:cNvPr>
              <p:cNvSpPr>
                <a:spLocks/>
              </p:cNvSpPr>
              <p:nvPr/>
            </p:nvSpPr>
            <p:spPr bwMode="auto">
              <a:xfrm>
                <a:off x="5013" y="1698"/>
                <a:ext cx="57" cy="62"/>
              </a:xfrm>
              <a:custGeom>
                <a:avLst/>
                <a:gdLst>
                  <a:gd name="T0" fmla="*/ 12 w 12"/>
                  <a:gd name="T1" fmla="*/ 6 h 13"/>
                  <a:gd name="T2" fmla="*/ 2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0" y="11"/>
                      <a:pt x="4" y="13"/>
                      <a:pt x="2" y="9"/>
                    </a:cubicBezTo>
                    <a:cubicBezTo>
                      <a:pt x="0" y="6"/>
                      <a:pt x="3" y="1"/>
                      <a:pt x="7" y="0"/>
                    </a:cubicBezTo>
                    <a:cubicBezTo>
                      <a:pt x="11" y="1"/>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6" name="Freeform 1742">
                <a:extLst>
                  <a:ext uri="{FF2B5EF4-FFF2-40B4-BE49-F238E27FC236}">
                    <a16:creationId xmlns:a16="http://schemas.microsoft.com/office/drawing/2014/main" id="{558B7CE9-187A-4848-B0B6-83953EE59B3E}"/>
                  </a:ext>
                </a:extLst>
              </p:cNvPr>
              <p:cNvSpPr>
                <a:spLocks/>
              </p:cNvSpPr>
              <p:nvPr/>
            </p:nvSpPr>
            <p:spPr bwMode="auto">
              <a:xfrm>
                <a:off x="4988" y="1620"/>
                <a:ext cx="58" cy="53"/>
              </a:xfrm>
              <a:custGeom>
                <a:avLst/>
                <a:gdLst>
                  <a:gd name="T0" fmla="*/ 11 w 12"/>
                  <a:gd name="T1" fmla="*/ 5 h 11"/>
                  <a:gd name="T2" fmla="*/ 2 w 12"/>
                  <a:gd name="T3" fmla="*/ 8 h 11"/>
                  <a:gd name="T4" fmla="*/ 7 w 12"/>
                  <a:gd name="T5" fmla="*/ 0 h 11"/>
                  <a:gd name="T6" fmla="*/ 11 w 12"/>
                  <a:gd name="T7" fmla="*/ 5 h 11"/>
                </a:gdLst>
                <a:ahLst/>
                <a:cxnLst>
                  <a:cxn ang="0">
                    <a:pos x="T0" y="T1"/>
                  </a:cxn>
                  <a:cxn ang="0">
                    <a:pos x="T2" y="T3"/>
                  </a:cxn>
                  <a:cxn ang="0">
                    <a:pos x="T4" y="T5"/>
                  </a:cxn>
                  <a:cxn ang="0">
                    <a:pos x="T6" y="T7"/>
                  </a:cxn>
                </a:cxnLst>
                <a:rect l="0" t="0" r="r" b="b"/>
                <a:pathLst>
                  <a:path w="12" h="11">
                    <a:moveTo>
                      <a:pt x="11" y="5"/>
                    </a:moveTo>
                    <a:cubicBezTo>
                      <a:pt x="10" y="10"/>
                      <a:pt x="4" y="11"/>
                      <a:pt x="2" y="8"/>
                    </a:cubicBezTo>
                    <a:cubicBezTo>
                      <a:pt x="0" y="5"/>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7" name="Freeform 1743">
                <a:extLst>
                  <a:ext uri="{FF2B5EF4-FFF2-40B4-BE49-F238E27FC236}">
                    <a16:creationId xmlns:a16="http://schemas.microsoft.com/office/drawing/2014/main" id="{26C86A15-72EF-4620-AB82-BBBF921E4DDF}"/>
                  </a:ext>
                </a:extLst>
              </p:cNvPr>
              <p:cNvSpPr>
                <a:spLocks/>
              </p:cNvSpPr>
              <p:nvPr/>
            </p:nvSpPr>
            <p:spPr bwMode="auto">
              <a:xfrm>
                <a:off x="5037" y="1553"/>
                <a:ext cx="53" cy="53"/>
              </a:xfrm>
              <a:custGeom>
                <a:avLst/>
                <a:gdLst>
                  <a:gd name="T0" fmla="*/ 10 w 11"/>
                  <a:gd name="T1" fmla="*/ 5 h 11"/>
                  <a:gd name="T2" fmla="*/ 1 w 11"/>
                  <a:gd name="T3" fmla="*/ 8 h 11"/>
                  <a:gd name="T4" fmla="*/ 7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9" y="10"/>
                      <a:pt x="3" y="11"/>
                      <a:pt x="1" y="8"/>
                    </a:cubicBezTo>
                    <a:cubicBezTo>
                      <a:pt x="0" y="5"/>
                      <a:pt x="2" y="0"/>
                      <a:pt x="7" y="0"/>
                    </a:cubicBezTo>
                    <a:cubicBezTo>
                      <a:pt x="10"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8" name="Freeform 1744">
                <a:extLst>
                  <a:ext uri="{FF2B5EF4-FFF2-40B4-BE49-F238E27FC236}">
                    <a16:creationId xmlns:a16="http://schemas.microsoft.com/office/drawing/2014/main" id="{172BEA35-ADE8-4EBE-B431-2931780197F6}"/>
                  </a:ext>
                </a:extLst>
              </p:cNvPr>
              <p:cNvSpPr>
                <a:spLocks/>
              </p:cNvSpPr>
              <p:nvPr/>
            </p:nvSpPr>
            <p:spPr bwMode="auto">
              <a:xfrm>
                <a:off x="5109" y="1500"/>
                <a:ext cx="58" cy="53"/>
              </a:xfrm>
              <a:custGeom>
                <a:avLst/>
                <a:gdLst>
                  <a:gd name="T0" fmla="*/ 11 w 12"/>
                  <a:gd name="T1" fmla="*/ 5 h 11"/>
                  <a:gd name="T2" fmla="*/ 2 w 12"/>
                  <a:gd name="T3" fmla="*/ 7 h 11"/>
                  <a:gd name="T4" fmla="*/ 7 w 12"/>
                  <a:gd name="T5" fmla="*/ 0 h 11"/>
                  <a:gd name="T6" fmla="*/ 11 w 12"/>
                  <a:gd name="T7" fmla="*/ 5 h 11"/>
                </a:gdLst>
                <a:ahLst/>
                <a:cxnLst>
                  <a:cxn ang="0">
                    <a:pos x="T0" y="T1"/>
                  </a:cxn>
                  <a:cxn ang="0">
                    <a:pos x="T2" y="T3"/>
                  </a:cxn>
                  <a:cxn ang="0">
                    <a:pos x="T4" y="T5"/>
                  </a:cxn>
                  <a:cxn ang="0">
                    <a:pos x="T6" y="T7"/>
                  </a:cxn>
                </a:cxnLst>
                <a:rect l="0" t="0" r="r" b="b"/>
                <a:pathLst>
                  <a:path w="12" h="11">
                    <a:moveTo>
                      <a:pt x="11" y="5"/>
                    </a:moveTo>
                    <a:cubicBezTo>
                      <a:pt x="10" y="9"/>
                      <a:pt x="4" y="11"/>
                      <a:pt x="2" y="7"/>
                    </a:cubicBezTo>
                    <a:cubicBezTo>
                      <a:pt x="0" y="5"/>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499" name="Freeform 1745">
                <a:extLst>
                  <a:ext uri="{FF2B5EF4-FFF2-40B4-BE49-F238E27FC236}">
                    <a16:creationId xmlns:a16="http://schemas.microsoft.com/office/drawing/2014/main" id="{6CEDB767-995E-4180-B5A8-693C8671D514}"/>
                  </a:ext>
                </a:extLst>
              </p:cNvPr>
              <p:cNvSpPr>
                <a:spLocks/>
              </p:cNvSpPr>
              <p:nvPr/>
            </p:nvSpPr>
            <p:spPr bwMode="auto">
              <a:xfrm>
                <a:off x="4988" y="1514"/>
                <a:ext cx="53" cy="53"/>
              </a:xfrm>
              <a:custGeom>
                <a:avLst/>
                <a:gdLst>
                  <a:gd name="T0" fmla="*/ 10 w 11"/>
                  <a:gd name="T1" fmla="*/ 5 h 11"/>
                  <a:gd name="T2" fmla="*/ 1 w 11"/>
                  <a:gd name="T3" fmla="*/ 8 h 11"/>
                  <a:gd name="T4" fmla="*/ 7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9" y="10"/>
                      <a:pt x="3" y="11"/>
                      <a:pt x="1" y="8"/>
                    </a:cubicBezTo>
                    <a:cubicBezTo>
                      <a:pt x="0" y="5"/>
                      <a:pt x="2" y="1"/>
                      <a:pt x="7" y="0"/>
                    </a:cubicBezTo>
                    <a:cubicBezTo>
                      <a:pt x="10"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0" name="Freeform 1746">
                <a:extLst>
                  <a:ext uri="{FF2B5EF4-FFF2-40B4-BE49-F238E27FC236}">
                    <a16:creationId xmlns:a16="http://schemas.microsoft.com/office/drawing/2014/main" id="{F21B84F8-3501-4684-9623-9ED7CC5D3F61}"/>
                  </a:ext>
                </a:extLst>
              </p:cNvPr>
              <p:cNvSpPr>
                <a:spLocks/>
              </p:cNvSpPr>
              <p:nvPr/>
            </p:nvSpPr>
            <p:spPr bwMode="auto">
              <a:xfrm>
                <a:off x="5066" y="1461"/>
                <a:ext cx="53" cy="53"/>
              </a:xfrm>
              <a:custGeom>
                <a:avLst/>
                <a:gdLst>
                  <a:gd name="T0" fmla="*/ 10 w 11"/>
                  <a:gd name="T1" fmla="*/ 5 h 11"/>
                  <a:gd name="T2" fmla="*/ 1 w 11"/>
                  <a:gd name="T3" fmla="*/ 7 h 11"/>
                  <a:gd name="T4" fmla="*/ 7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9" y="9"/>
                      <a:pt x="3" y="11"/>
                      <a:pt x="1" y="7"/>
                    </a:cubicBezTo>
                    <a:cubicBezTo>
                      <a:pt x="0" y="5"/>
                      <a:pt x="2" y="0"/>
                      <a:pt x="7"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1" name="Freeform 1747">
                <a:extLst>
                  <a:ext uri="{FF2B5EF4-FFF2-40B4-BE49-F238E27FC236}">
                    <a16:creationId xmlns:a16="http://schemas.microsoft.com/office/drawing/2014/main" id="{A2D8F9F0-20F5-4E9B-B636-3C154DCC509C}"/>
                  </a:ext>
                </a:extLst>
              </p:cNvPr>
              <p:cNvSpPr>
                <a:spLocks/>
              </p:cNvSpPr>
              <p:nvPr/>
            </p:nvSpPr>
            <p:spPr bwMode="auto">
              <a:xfrm>
                <a:off x="5008" y="1447"/>
                <a:ext cx="53" cy="53"/>
              </a:xfrm>
              <a:custGeom>
                <a:avLst/>
                <a:gdLst>
                  <a:gd name="T0" fmla="*/ 10 w 11"/>
                  <a:gd name="T1" fmla="*/ 5 h 11"/>
                  <a:gd name="T2" fmla="*/ 1 w 11"/>
                  <a:gd name="T3" fmla="*/ 7 h 11"/>
                  <a:gd name="T4" fmla="*/ 7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9" y="9"/>
                      <a:pt x="3" y="11"/>
                      <a:pt x="1" y="7"/>
                    </a:cubicBezTo>
                    <a:cubicBezTo>
                      <a:pt x="0" y="5"/>
                      <a:pt x="3" y="0"/>
                      <a:pt x="7" y="0"/>
                    </a:cubicBezTo>
                    <a:cubicBezTo>
                      <a:pt x="10"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2" name="Freeform 1748">
                <a:extLst>
                  <a:ext uri="{FF2B5EF4-FFF2-40B4-BE49-F238E27FC236}">
                    <a16:creationId xmlns:a16="http://schemas.microsoft.com/office/drawing/2014/main" id="{523A9554-4294-4236-889E-99BDFA185ABA}"/>
                  </a:ext>
                </a:extLst>
              </p:cNvPr>
              <p:cNvSpPr>
                <a:spLocks/>
              </p:cNvSpPr>
              <p:nvPr/>
            </p:nvSpPr>
            <p:spPr bwMode="auto">
              <a:xfrm>
                <a:off x="4940" y="1678"/>
                <a:ext cx="58" cy="58"/>
              </a:xfrm>
              <a:custGeom>
                <a:avLst/>
                <a:gdLst>
                  <a:gd name="T0" fmla="*/ 11 w 12"/>
                  <a:gd name="T1" fmla="*/ 6 h 12"/>
                  <a:gd name="T2" fmla="*/ 1 w 12"/>
                  <a:gd name="T3" fmla="*/ 9 h 12"/>
                  <a:gd name="T4" fmla="*/ 7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0" y="11"/>
                      <a:pt x="3" y="12"/>
                      <a:pt x="1" y="9"/>
                    </a:cubicBezTo>
                    <a:cubicBezTo>
                      <a:pt x="0" y="6"/>
                      <a:pt x="2" y="1"/>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3" name="Freeform 1749">
                <a:extLst>
                  <a:ext uri="{FF2B5EF4-FFF2-40B4-BE49-F238E27FC236}">
                    <a16:creationId xmlns:a16="http://schemas.microsoft.com/office/drawing/2014/main" id="{A2420EC6-3B15-4A2C-BC96-72C5D343B9BC}"/>
                  </a:ext>
                </a:extLst>
              </p:cNvPr>
              <p:cNvSpPr>
                <a:spLocks/>
              </p:cNvSpPr>
              <p:nvPr/>
            </p:nvSpPr>
            <p:spPr bwMode="auto">
              <a:xfrm>
                <a:off x="5090" y="1707"/>
                <a:ext cx="62" cy="63"/>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4" name="Freeform 1750">
                <a:extLst>
                  <a:ext uri="{FF2B5EF4-FFF2-40B4-BE49-F238E27FC236}">
                    <a16:creationId xmlns:a16="http://schemas.microsoft.com/office/drawing/2014/main" id="{CD819D33-C3B8-4C4E-A6FC-9F8A213E36A0}"/>
                  </a:ext>
                </a:extLst>
              </p:cNvPr>
              <p:cNvSpPr>
                <a:spLocks/>
              </p:cNvSpPr>
              <p:nvPr/>
            </p:nvSpPr>
            <p:spPr bwMode="auto">
              <a:xfrm>
                <a:off x="5258" y="1914"/>
                <a:ext cx="68" cy="63"/>
              </a:xfrm>
              <a:custGeom>
                <a:avLst/>
                <a:gdLst>
                  <a:gd name="T0" fmla="*/ 13 w 14"/>
                  <a:gd name="T1" fmla="*/ 6 h 13"/>
                  <a:gd name="T2" fmla="*/ 3 w 14"/>
                  <a:gd name="T3" fmla="*/ 9 h 13"/>
                  <a:gd name="T4" fmla="*/ 8 w 14"/>
                  <a:gd name="T5" fmla="*/ 0 h 13"/>
                  <a:gd name="T6" fmla="*/ 13 w 14"/>
                  <a:gd name="T7" fmla="*/ 6 h 13"/>
                </a:gdLst>
                <a:ahLst/>
                <a:cxnLst>
                  <a:cxn ang="0">
                    <a:pos x="T0" y="T1"/>
                  </a:cxn>
                  <a:cxn ang="0">
                    <a:pos x="T2" y="T3"/>
                  </a:cxn>
                  <a:cxn ang="0">
                    <a:pos x="T4" y="T5"/>
                  </a:cxn>
                  <a:cxn ang="0">
                    <a:pos x="T6" y="T7"/>
                  </a:cxn>
                </a:cxnLst>
                <a:rect l="0" t="0" r="r" b="b"/>
                <a:pathLst>
                  <a:path w="14" h="13">
                    <a:moveTo>
                      <a:pt x="13" y="6"/>
                    </a:moveTo>
                    <a:cubicBezTo>
                      <a:pt x="13" y="11"/>
                      <a:pt x="6" y="13"/>
                      <a:pt x="3" y="9"/>
                    </a:cubicBezTo>
                    <a:cubicBezTo>
                      <a:pt x="0" y="6"/>
                      <a:pt x="3" y="0"/>
                      <a:pt x="8" y="0"/>
                    </a:cubicBezTo>
                    <a:cubicBezTo>
                      <a:pt x="12" y="0"/>
                      <a:pt x="14"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5" name="Freeform 1751">
                <a:extLst>
                  <a:ext uri="{FF2B5EF4-FFF2-40B4-BE49-F238E27FC236}">
                    <a16:creationId xmlns:a16="http://schemas.microsoft.com/office/drawing/2014/main" id="{87BA65E7-A463-4D77-AABF-671B3555AA94}"/>
                  </a:ext>
                </a:extLst>
              </p:cNvPr>
              <p:cNvSpPr>
                <a:spLocks/>
              </p:cNvSpPr>
              <p:nvPr/>
            </p:nvSpPr>
            <p:spPr bwMode="auto">
              <a:xfrm>
                <a:off x="5196" y="1871"/>
                <a:ext cx="62" cy="63"/>
              </a:xfrm>
              <a:custGeom>
                <a:avLst/>
                <a:gdLst>
                  <a:gd name="T0" fmla="*/ 13 w 13"/>
                  <a:gd name="T1" fmla="*/ 6 h 13"/>
                  <a:gd name="T2" fmla="*/ 2 w 13"/>
                  <a:gd name="T3" fmla="*/ 10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5" y="13"/>
                      <a:pt x="2" y="10"/>
                    </a:cubicBezTo>
                    <a:cubicBezTo>
                      <a:pt x="0" y="6"/>
                      <a:pt x="2" y="1"/>
                      <a:pt x="7"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6" name="Freeform 1752">
                <a:extLst>
                  <a:ext uri="{FF2B5EF4-FFF2-40B4-BE49-F238E27FC236}">
                    <a16:creationId xmlns:a16="http://schemas.microsoft.com/office/drawing/2014/main" id="{8FF8A26D-C6E3-41E3-94CA-71AC96D7F1E3}"/>
                  </a:ext>
                </a:extLst>
              </p:cNvPr>
              <p:cNvSpPr>
                <a:spLocks/>
              </p:cNvSpPr>
              <p:nvPr/>
            </p:nvSpPr>
            <p:spPr bwMode="auto">
              <a:xfrm>
                <a:off x="5075" y="1818"/>
                <a:ext cx="63" cy="58"/>
              </a:xfrm>
              <a:custGeom>
                <a:avLst/>
                <a:gdLst>
                  <a:gd name="T0" fmla="*/ 12 w 13"/>
                  <a:gd name="T1" fmla="*/ 6 h 12"/>
                  <a:gd name="T2" fmla="*/ 2 w 13"/>
                  <a:gd name="T3" fmla="*/ 9 h 12"/>
                  <a:gd name="T4" fmla="*/ 8 w 13"/>
                  <a:gd name="T5" fmla="*/ 0 h 12"/>
                  <a:gd name="T6" fmla="*/ 12 w 13"/>
                  <a:gd name="T7" fmla="*/ 6 h 12"/>
                </a:gdLst>
                <a:ahLst/>
                <a:cxnLst>
                  <a:cxn ang="0">
                    <a:pos x="T0" y="T1"/>
                  </a:cxn>
                  <a:cxn ang="0">
                    <a:pos x="T2" y="T3"/>
                  </a:cxn>
                  <a:cxn ang="0">
                    <a:pos x="T4" y="T5"/>
                  </a:cxn>
                  <a:cxn ang="0">
                    <a:pos x="T6" y="T7"/>
                  </a:cxn>
                </a:cxnLst>
                <a:rect l="0" t="0" r="r" b="b"/>
                <a:pathLst>
                  <a:path w="13" h="12">
                    <a:moveTo>
                      <a:pt x="12" y="6"/>
                    </a:moveTo>
                    <a:cubicBezTo>
                      <a:pt x="12" y="10"/>
                      <a:pt x="5" y="12"/>
                      <a:pt x="2" y="9"/>
                    </a:cubicBezTo>
                    <a:cubicBezTo>
                      <a:pt x="0" y="6"/>
                      <a:pt x="2"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7" name="Freeform 1753">
                <a:extLst>
                  <a:ext uri="{FF2B5EF4-FFF2-40B4-BE49-F238E27FC236}">
                    <a16:creationId xmlns:a16="http://schemas.microsoft.com/office/drawing/2014/main" id="{9BE3E643-0502-4208-921F-D2BB5F4069C0}"/>
                  </a:ext>
                </a:extLst>
              </p:cNvPr>
              <p:cNvSpPr>
                <a:spLocks/>
              </p:cNvSpPr>
              <p:nvPr/>
            </p:nvSpPr>
            <p:spPr bwMode="auto">
              <a:xfrm>
                <a:off x="5147" y="1765"/>
                <a:ext cx="63" cy="58"/>
              </a:xfrm>
              <a:custGeom>
                <a:avLst/>
                <a:gdLst>
                  <a:gd name="T0" fmla="*/ 12 w 13"/>
                  <a:gd name="T1" fmla="*/ 5 h 12"/>
                  <a:gd name="T2" fmla="*/ 2 w 13"/>
                  <a:gd name="T3" fmla="*/ 9 h 12"/>
                  <a:gd name="T4" fmla="*/ 7 w 13"/>
                  <a:gd name="T5" fmla="*/ 0 h 12"/>
                  <a:gd name="T6" fmla="*/ 12 w 13"/>
                  <a:gd name="T7" fmla="*/ 5 h 12"/>
                </a:gdLst>
                <a:ahLst/>
                <a:cxnLst>
                  <a:cxn ang="0">
                    <a:pos x="T0" y="T1"/>
                  </a:cxn>
                  <a:cxn ang="0">
                    <a:pos x="T2" y="T3"/>
                  </a:cxn>
                  <a:cxn ang="0">
                    <a:pos x="T4" y="T5"/>
                  </a:cxn>
                  <a:cxn ang="0">
                    <a:pos x="T6" y="T7"/>
                  </a:cxn>
                </a:cxnLst>
                <a:rect l="0" t="0" r="r" b="b"/>
                <a:pathLst>
                  <a:path w="13" h="12">
                    <a:moveTo>
                      <a:pt x="12" y="5"/>
                    </a:moveTo>
                    <a:cubicBezTo>
                      <a:pt x="11" y="10"/>
                      <a:pt x="5" y="12"/>
                      <a:pt x="2" y="9"/>
                    </a:cubicBezTo>
                    <a:cubicBezTo>
                      <a:pt x="0" y="5"/>
                      <a:pt x="2" y="0"/>
                      <a:pt x="7" y="0"/>
                    </a:cubicBezTo>
                    <a:cubicBezTo>
                      <a:pt x="11" y="0"/>
                      <a:pt x="13" y="3"/>
                      <a:pt x="12"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8" name="Freeform 1754">
                <a:extLst>
                  <a:ext uri="{FF2B5EF4-FFF2-40B4-BE49-F238E27FC236}">
                    <a16:creationId xmlns:a16="http://schemas.microsoft.com/office/drawing/2014/main" id="{86D50EB5-2B81-45BA-A021-ADCCE0C3052F}"/>
                  </a:ext>
                </a:extLst>
              </p:cNvPr>
              <p:cNvSpPr>
                <a:spLocks/>
              </p:cNvSpPr>
              <p:nvPr/>
            </p:nvSpPr>
            <p:spPr bwMode="auto">
              <a:xfrm>
                <a:off x="5225" y="1760"/>
                <a:ext cx="62"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5" y="13"/>
                      <a:pt x="3" y="9"/>
                    </a:cubicBezTo>
                    <a:cubicBezTo>
                      <a:pt x="0" y="6"/>
                      <a:pt x="2" y="1"/>
                      <a:pt x="7" y="0"/>
                    </a:cubicBezTo>
                    <a:cubicBezTo>
                      <a:pt x="12" y="1"/>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09" name="Freeform 1755">
                <a:extLst>
                  <a:ext uri="{FF2B5EF4-FFF2-40B4-BE49-F238E27FC236}">
                    <a16:creationId xmlns:a16="http://schemas.microsoft.com/office/drawing/2014/main" id="{B8CEAA14-8300-44C1-BE1A-4F1FB077EEF6}"/>
                  </a:ext>
                </a:extLst>
              </p:cNvPr>
              <p:cNvSpPr>
                <a:spLocks/>
              </p:cNvSpPr>
              <p:nvPr/>
            </p:nvSpPr>
            <p:spPr bwMode="auto">
              <a:xfrm>
                <a:off x="4960" y="1842"/>
                <a:ext cx="62" cy="63"/>
              </a:xfrm>
              <a:custGeom>
                <a:avLst/>
                <a:gdLst>
                  <a:gd name="T0" fmla="*/ 12 w 13"/>
                  <a:gd name="T1" fmla="*/ 6 h 13"/>
                  <a:gd name="T2" fmla="*/ 2 w 13"/>
                  <a:gd name="T3" fmla="*/ 10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10"/>
                    </a:cubicBezTo>
                    <a:cubicBezTo>
                      <a:pt x="0" y="6"/>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0" name="Freeform 1756">
                <a:extLst>
                  <a:ext uri="{FF2B5EF4-FFF2-40B4-BE49-F238E27FC236}">
                    <a16:creationId xmlns:a16="http://schemas.microsoft.com/office/drawing/2014/main" id="{725688CB-DE7B-46BF-A11C-9212094C9403}"/>
                  </a:ext>
                </a:extLst>
              </p:cNvPr>
              <p:cNvSpPr>
                <a:spLocks/>
              </p:cNvSpPr>
              <p:nvPr/>
            </p:nvSpPr>
            <p:spPr bwMode="auto">
              <a:xfrm>
                <a:off x="5017" y="1775"/>
                <a:ext cx="63" cy="57"/>
              </a:xfrm>
              <a:custGeom>
                <a:avLst/>
                <a:gdLst>
                  <a:gd name="T0" fmla="*/ 13 w 13"/>
                  <a:gd name="T1" fmla="*/ 6 h 12"/>
                  <a:gd name="T2" fmla="*/ 3 w 13"/>
                  <a:gd name="T3" fmla="*/ 9 h 12"/>
                  <a:gd name="T4" fmla="*/ 8 w 13"/>
                  <a:gd name="T5" fmla="*/ 0 h 12"/>
                  <a:gd name="T6" fmla="*/ 13 w 13"/>
                  <a:gd name="T7" fmla="*/ 6 h 12"/>
                </a:gdLst>
                <a:ahLst/>
                <a:cxnLst>
                  <a:cxn ang="0">
                    <a:pos x="T0" y="T1"/>
                  </a:cxn>
                  <a:cxn ang="0">
                    <a:pos x="T2" y="T3"/>
                  </a:cxn>
                  <a:cxn ang="0">
                    <a:pos x="T4" y="T5"/>
                  </a:cxn>
                  <a:cxn ang="0">
                    <a:pos x="T6" y="T7"/>
                  </a:cxn>
                </a:cxnLst>
                <a:rect l="0" t="0" r="r" b="b"/>
                <a:pathLst>
                  <a:path w="13" h="12">
                    <a:moveTo>
                      <a:pt x="13" y="6"/>
                    </a:moveTo>
                    <a:cubicBezTo>
                      <a:pt x="12" y="10"/>
                      <a:pt x="5" y="12"/>
                      <a:pt x="3" y="9"/>
                    </a:cubicBezTo>
                    <a:cubicBezTo>
                      <a:pt x="0" y="6"/>
                      <a:pt x="3" y="0"/>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1" name="Freeform 1757">
                <a:extLst>
                  <a:ext uri="{FF2B5EF4-FFF2-40B4-BE49-F238E27FC236}">
                    <a16:creationId xmlns:a16="http://schemas.microsoft.com/office/drawing/2014/main" id="{FBF12CD3-8DAE-445B-88A6-53212DBF4D83}"/>
                  </a:ext>
                </a:extLst>
              </p:cNvPr>
              <p:cNvSpPr>
                <a:spLocks/>
              </p:cNvSpPr>
              <p:nvPr/>
            </p:nvSpPr>
            <p:spPr bwMode="auto">
              <a:xfrm>
                <a:off x="4940" y="1760"/>
                <a:ext cx="63" cy="63"/>
              </a:xfrm>
              <a:custGeom>
                <a:avLst/>
                <a:gdLst>
                  <a:gd name="T0" fmla="*/ 12 w 13"/>
                  <a:gd name="T1" fmla="*/ 6 h 13"/>
                  <a:gd name="T2" fmla="*/ 3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0"/>
                      <a:pt x="5" y="13"/>
                      <a:pt x="3" y="9"/>
                    </a:cubicBezTo>
                    <a:cubicBezTo>
                      <a:pt x="0" y="6"/>
                      <a:pt x="3" y="0"/>
                      <a:pt x="8" y="0"/>
                    </a:cubicBezTo>
                    <a:cubicBezTo>
                      <a:pt x="12" y="0"/>
                      <a:pt x="13" y="3"/>
                      <a:pt x="12"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2" name="Freeform 1758">
                <a:extLst>
                  <a:ext uri="{FF2B5EF4-FFF2-40B4-BE49-F238E27FC236}">
                    <a16:creationId xmlns:a16="http://schemas.microsoft.com/office/drawing/2014/main" id="{2B884F00-3BB0-4282-A825-EDDB5C890F8D}"/>
                  </a:ext>
                </a:extLst>
              </p:cNvPr>
              <p:cNvSpPr>
                <a:spLocks/>
              </p:cNvSpPr>
              <p:nvPr/>
            </p:nvSpPr>
            <p:spPr bwMode="auto">
              <a:xfrm>
                <a:off x="4666" y="2151"/>
                <a:ext cx="62" cy="67"/>
              </a:xfrm>
              <a:custGeom>
                <a:avLst/>
                <a:gdLst>
                  <a:gd name="T0" fmla="*/ 12 w 13"/>
                  <a:gd name="T1" fmla="*/ 6 h 14"/>
                  <a:gd name="T2" fmla="*/ 2 w 13"/>
                  <a:gd name="T3" fmla="*/ 10 h 14"/>
                  <a:gd name="T4" fmla="*/ 7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1" y="12"/>
                      <a:pt x="5" y="14"/>
                      <a:pt x="2" y="10"/>
                    </a:cubicBezTo>
                    <a:cubicBezTo>
                      <a:pt x="0" y="7"/>
                      <a:pt x="2" y="1"/>
                      <a:pt x="7"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3" name="Freeform 1759">
                <a:extLst>
                  <a:ext uri="{FF2B5EF4-FFF2-40B4-BE49-F238E27FC236}">
                    <a16:creationId xmlns:a16="http://schemas.microsoft.com/office/drawing/2014/main" id="{DE1740CF-7AD0-4B42-8085-C65FEF701B3C}"/>
                  </a:ext>
                </a:extLst>
              </p:cNvPr>
              <p:cNvSpPr>
                <a:spLocks/>
              </p:cNvSpPr>
              <p:nvPr/>
            </p:nvSpPr>
            <p:spPr bwMode="auto">
              <a:xfrm>
                <a:off x="4593" y="2127"/>
                <a:ext cx="63" cy="67"/>
              </a:xfrm>
              <a:custGeom>
                <a:avLst/>
                <a:gdLst>
                  <a:gd name="T0" fmla="*/ 12 w 13"/>
                  <a:gd name="T1" fmla="*/ 6 h 14"/>
                  <a:gd name="T2" fmla="*/ 2 w 13"/>
                  <a:gd name="T3" fmla="*/ 10 h 14"/>
                  <a:gd name="T4" fmla="*/ 8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1" y="11"/>
                      <a:pt x="5" y="14"/>
                      <a:pt x="2" y="10"/>
                    </a:cubicBezTo>
                    <a:cubicBezTo>
                      <a:pt x="0" y="7"/>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4" name="Freeform 1760">
                <a:extLst>
                  <a:ext uri="{FF2B5EF4-FFF2-40B4-BE49-F238E27FC236}">
                    <a16:creationId xmlns:a16="http://schemas.microsoft.com/office/drawing/2014/main" id="{730A8213-0A0E-49B3-B250-3C553E16F87A}"/>
                  </a:ext>
                </a:extLst>
              </p:cNvPr>
              <p:cNvSpPr>
                <a:spLocks/>
              </p:cNvSpPr>
              <p:nvPr/>
            </p:nvSpPr>
            <p:spPr bwMode="auto">
              <a:xfrm>
                <a:off x="4545" y="2064"/>
                <a:ext cx="58" cy="67"/>
              </a:xfrm>
              <a:custGeom>
                <a:avLst/>
                <a:gdLst>
                  <a:gd name="T0" fmla="*/ 11 w 12"/>
                  <a:gd name="T1" fmla="*/ 6 h 14"/>
                  <a:gd name="T2" fmla="*/ 2 w 12"/>
                  <a:gd name="T3" fmla="*/ 10 h 14"/>
                  <a:gd name="T4" fmla="*/ 7 w 12"/>
                  <a:gd name="T5" fmla="*/ 0 h 14"/>
                  <a:gd name="T6" fmla="*/ 11 w 12"/>
                  <a:gd name="T7" fmla="*/ 6 h 14"/>
                </a:gdLst>
                <a:ahLst/>
                <a:cxnLst>
                  <a:cxn ang="0">
                    <a:pos x="T0" y="T1"/>
                  </a:cxn>
                  <a:cxn ang="0">
                    <a:pos x="T2" y="T3"/>
                  </a:cxn>
                  <a:cxn ang="0">
                    <a:pos x="T4" y="T5"/>
                  </a:cxn>
                  <a:cxn ang="0">
                    <a:pos x="T6" y="T7"/>
                  </a:cxn>
                </a:cxnLst>
                <a:rect l="0" t="0" r="r" b="b"/>
                <a:pathLst>
                  <a:path w="12" h="14">
                    <a:moveTo>
                      <a:pt x="11" y="6"/>
                    </a:moveTo>
                    <a:cubicBezTo>
                      <a:pt x="10" y="12"/>
                      <a:pt x="4" y="14"/>
                      <a:pt x="2" y="10"/>
                    </a:cubicBezTo>
                    <a:cubicBezTo>
                      <a:pt x="0" y="7"/>
                      <a:pt x="2" y="1"/>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5" name="Freeform 1761">
                <a:extLst>
                  <a:ext uri="{FF2B5EF4-FFF2-40B4-BE49-F238E27FC236}">
                    <a16:creationId xmlns:a16="http://schemas.microsoft.com/office/drawing/2014/main" id="{272609FA-70F9-47AA-AEDD-EFA8D7EF1B55}"/>
                  </a:ext>
                </a:extLst>
              </p:cNvPr>
              <p:cNvSpPr>
                <a:spLocks/>
              </p:cNvSpPr>
              <p:nvPr/>
            </p:nvSpPr>
            <p:spPr bwMode="auto">
              <a:xfrm>
                <a:off x="4608" y="2006"/>
                <a:ext cx="62" cy="68"/>
              </a:xfrm>
              <a:custGeom>
                <a:avLst/>
                <a:gdLst>
                  <a:gd name="T0" fmla="*/ 12 w 13"/>
                  <a:gd name="T1" fmla="*/ 6 h 14"/>
                  <a:gd name="T2" fmla="*/ 2 w 13"/>
                  <a:gd name="T3" fmla="*/ 10 h 14"/>
                  <a:gd name="T4" fmla="*/ 8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1" y="11"/>
                      <a:pt x="5" y="14"/>
                      <a:pt x="2" y="10"/>
                    </a:cubicBezTo>
                    <a:cubicBezTo>
                      <a:pt x="0" y="7"/>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6" name="Freeform 1762">
                <a:extLst>
                  <a:ext uri="{FF2B5EF4-FFF2-40B4-BE49-F238E27FC236}">
                    <a16:creationId xmlns:a16="http://schemas.microsoft.com/office/drawing/2014/main" id="{E321951A-62A4-49E4-B866-B0E747351F0E}"/>
                  </a:ext>
                </a:extLst>
              </p:cNvPr>
              <p:cNvSpPr>
                <a:spLocks/>
              </p:cNvSpPr>
              <p:nvPr/>
            </p:nvSpPr>
            <p:spPr bwMode="auto">
              <a:xfrm>
                <a:off x="4675" y="1972"/>
                <a:ext cx="63" cy="63"/>
              </a:xfrm>
              <a:custGeom>
                <a:avLst/>
                <a:gdLst>
                  <a:gd name="T0" fmla="*/ 12 w 13"/>
                  <a:gd name="T1" fmla="*/ 6 h 13"/>
                  <a:gd name="T2" fmla="*/ 3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3" y="9"/>
                    </a:cubicBezTo>
                    <a:cubicBezTo>
                      <a:pt x="0" y="6"/>
                      <a:pt x="3"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7" name="Freeform 1763">
                <a:extLst>
                  <a:ext uri="{FF2B5EF4-FFF2-40B4-BE49-F238E27FC236}">
                    <a16:creationId xmlns:a16="http://schemas.microsoft.com/office/drawing/2014/main" id="{0AB56561-4843-4CE2-94AD-5929B07633A1}"/>
                  </a:ext>
                </a:extLst>
              </p:cNvPr>
              <p:cNvSpPr>
                <a:spLocks/>
              </p:cNvSpPr>
              <p:nvPr/>
            </p:nvSpPr>
            <p:spPr bwMode="auto">
              <a:xfrm>
                <a:off x="4743" y="1996"/>
                <a:ext cx="62" cy="63"/>
              </a:xfrm>
              <a:custGeom>
                <a:avLst/>
                <a:gdLst>
                  <a:gd name="T0" fmla="*/ 13 w 13"/>
                  <a:gd name="T1" fmla="*/ 6 h 13"/>
                  <a:gd name="T2" fmla="*/ 3 w 13"/>
                  <a:gd name="T3" fmla="*/ 9 h 13"/>
                  <a:gd name="T4" fmla="*/ 8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5" y="13"/>
                      <a:pt x="3" y="9"/>
                    </a:cubicBezTo>
                    <a:cubicBezTo>
                      <a:pt x="0" y="6"/>
                      <a:pt x="3" y="0"/>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8" name="Freeform 1764">
                <a:extLst>
                  <a:ext uri="{FF2B5EF4-FFF2-40B4-BE49-F238E27FC236}">
                    <a16:creationId xmlns:a16="http://schemas.microsoft.com/office/drawing/2014/main" id="{F2FE9E9F-BA00-40EE-8ECC-5278E85CB048}"/>
                  </a:ext>
                </a:extLst>
              </p:cNvPr>
              <p:cNvSpPr>
                <a:spLocks/>
              </p:cNvSpPr>
              <p:nvPr/>
            </p:nvSpPr>
            <p:spPr bwMode="auto">
              <a:xfrm>
                <a:off x="4815" y="1943"/>
                <a:ext cx="58" cy="63"/>
              </a:xfrm>
              <a:custGeom>
                <a:avLst/>
                <a:gdLst>
                  <a:gd name="T0" fmla="*/ 12 w 12"/>
                  <a:gd name="T1" fmla="*/ 6 h 13"/>
                  <a:gd name="T2" fmla="*/ 2 w 12"/>
                  <a:gd name="T3" fmla="*/ 10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4" y="13"/>
                      <a:pt x="2" y="10"/>
                    </a:cubicBezTo>
                    <a:cubicBezTo>
                      <a:pt x="0" y="6"/>
                      <a:pt x="2" y="1"/>
                      <a:pt x="7" y="0"/>
                    </a:cubicBezTo>
                    <a:cubicBezTo>
                      <a:pt x="11" y="0"/>
                      <a:pt x="12" y="4"/>
                      <a:pt x="12"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19" name="Freeform 1765">
                <a:extLst>
                  <a:ext uri="{FF2B5EF4-FFF2-40B4-BE49-F238E27FC236}">
                    <a16:creationId xmlns:a16="http://schemas.microsoft.com/office/drawing/2014/main" id="{55652C45-3EA6-44AB-9F0B-976FB6B05F5B}"/>
                  </a:ext>
                </a:extLst>
              </p:cNvPr>
              <p:cNvSpPr>
                <a:spLocks/>
              </p:cNvSpPr>
              <p:nvPr/>
            </p:nvSpPr>
            <p:spPr bwMode="auto">
              <a:xfrm>
                <a:off x="4882" y="1890"/>
                <a:ext cx="58" cy="63"/>
              </a:xfrm>
              <a:custGeom>
                <a:avLst/>
                <a:gdLst>
                  <a:gd name="T0" fmla="*/ 12 w 12"/>
                  <a:gd name="T1" fmla="*/ 6 h 13"/>
                  <a:gd name="T2" fmla="*/ 2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4" y="13"/>
                      <a:pt x="2" y="9"/>
                    </a:cubicBezTo>
                    <a:cubicBezTo>
                      <a:pt x="0" y="6"/>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0" name="Freeform 1766">
                <a:extLst>
                  <a:ext uri="{FF2B5EF4-FFF2-40B4-BE49-F238E27FC236}">
                    <a16:creationId xmlns:a16="http://schemas.microsoft.com/office/drawing/2014/main" id="{37191325-7479-4B75-A6A7-22F50FB73BE2}"/>
                  </a:ext>
                </a:extLst>
              </p:cNvPr>
              <p:cNvSpPr>
                <a:spLocks/>
              </p:cNvSpPr>
              <p:nvPr/>
            </p:nvSpPr>
            <p:spPr bwMode="auto">
              <a:xfrm>
                <a:off x="4873" y="1808"/>
                <a:ext cx="62" cy="63"/>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1" name="Freeform 1767">
                <a:extLst>
                  <a:ext uri="{FF2B5EF4-FFF2-40B4-BE49-F238E27FC236}">
                    <a16:creationId xmlns:a16="http://schemas.microsoft.com/office/drawing/2014/main" id="{BD35FD34-85BC-4597-BCA6-6DBE8D8B2B24}"/>
                  </a:ext>
                </a:extLst>
              </p:cNvPr>
              <p:cNvSpPr>
                <a:spLocks/>
              </p:cNvSpPr>
              <p:nvPr/>
            </p:nvSpPr>
            <p:spPr bwMode="auto">
              <a:xfrm>
                <a:off x="4747" y="1910"/>
                <a:ext cx="63" cy="62"/>
              </a:xfrm>
              <a:custGeom>
                <a:avLst/>
                <a:gdLst>
                  <a:gd name="T0" fmla="*/ 12 w 13"/>
                  <a:gd name="T1" fmla="*/ 6 h 13"/>
                  <a:gd name="T2" fmla="*/ 2 w 13"/>
                  <a:gd name="T3" fmla="*/ 9 h 13"/>
                  <a:gd name="T4" fmla="*/ 8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3" y="0"/>
                      <a:pt x="8"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2" name="Freeform 1768">
                <a:extLst>
                  <a:ext uri="{FF2B5EF4-FFF2-40B4-BE49-F238E27FC236}">
                    <a16:creationId xmlns:a16="http://schemas.microsoft.com/office/drawing/2014/main" id="{BDB75272-9430-4523-AAC4-62EB79D10E39}"/>
                  </a:ext>
                </a:extLst>
              </p:cNvPr>
              <p:cNvSpPr>
                <a:spLocks/>
              </p:cNvSpPr>
              <p:nvPr/>
            </p:nvSpPr>
            <p:spPr bwMode="auto">
              <a:xfrm>
                <a:off x="4661" y="2064"/>
                <a:ext cx="62" cy="67"/>
              </a:xfrm>
              <a:custGeom>
                <a:avLst/>
                <a:gdLst>
                  <a:gd name="T0" fmla="*/ 12 w 13"/>
                  <a:gd name="T1" fmla="*/ 6 h 14"/>
                  <a:gd name="T2" fmla="*/ 3 w 13"/>
                  <a:gd name="T3" fmla="*/ 10 h 14"/>
                  <a:gd name="T4" fmla="*/ 8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1" y="12"/>
                      <a:pt x="5" y="14"/>
                      <a:pt x="3" y="10"/>
                    </a:cubicBezTo>
                    <a:cubicBezTo>
                      <a:pt x="0" y="7"/>
                      <a:pt x="3" y="1"/>
                      <a:pt x="8" y="0"/>
                    </a:cubicBezTo>
                    <a:cubicBezTo>
                      <a:pt x="12"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3" name="Freeform 1769">
                <a:extLst>
                  <a:ext uri="{FF2B5EF4-FFF2-40B4-BE49-F238E27FC236}">
                    <a16:creationId xmlns:a16="http://schemas.microsoft.com/office/drawing/2014/main" id="{A07125E4-0902-45A8-811B-46F20DC50489}"/>
                  </a:ext>
                </a:extLst>
              </p:cNvPr>
              <p:cNvSpPr>
                <a:spLocks/>
              </p:cNvSpPr>
              <p:nvPr/>
            </p:nvSpPr>
            <p:spPr bwMode="auto">
              <a:xfrm>
                <a:off x="4733" y="2083"/>
                <a:ext cx="63" cy="68"/>
              </a:xfrm>
              <a:custGeom>
                <a:avLst/>
                <a:gdLst>
                  <a:gd name="T0" fmla="*/ 12 w 13"/>
                  <a:gd name="T1" fmla="*/ 7 h 14"/>
                  <a:gd name="T2" fmla="*/ 2 w 13"/>
                  <a:gd name="T3" fmla="*/ 10 h 14"/>
                  <a:gd name="T4" fmla="*/ 7 w 13"/>
                  <a:gd name="T5" fmla="*/ 0 h 14"/>
                  <a:gd name="T6" fmla="*/ 12 w 13"/>
                  <a:gd name="T7" fmla="*/ 7 h 14"/>
                </a:gdLst>
                <a:ahLst/>
                <a:cxnLst>
                  <a:cxn ang="0">
                    <a:pos x="T0" y="T1"/>
                  </a:cxn>
                  <a:cxn ang="0">
                    <a:pos x="T2" y="T3"/>
                  </a:cxn>
                  <a:cxn ang="0">
                    <a:pos x="T4" y="T5"/>
                  </a:cxn>
                  <a:cxn ang="0">
                    <a:pos x="T6" y="T7"/>
                  </a:cxn>
                </a:cxnLst>
                <a:rect l="0" t="0" r="r" b="b"/>
                <a:pathLst>
                  <a:path w="13" h="14">
                    <a:moveTo>
                      <a:pt x="12" y="7"/>
                    </a:moveTo>
                    <a:cubicBezTo>
                      <a:pt x="11" y="12"/>
                      <a:pt x="5" y="14"/>
                      <a:pt x="2" y="10"/>
                    </a:cubicBezTo>
                    <a:cubicBezTo>
                      <a:pt x="0" y="7"/>
                      <a:pt x="2" y="1"/>
                      <a:pt x="7" y="0"/>
                    </a:cubicBezTo>
                    <a:cubicBezTo>
                      <a:pt x="11"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4" name="Freeform 1770">
                <a:extLst>
                  <a:ext uri="{FF2B5EF4-FFF2-40B4-BE49-F238E27FC236}">
                    <a16:creationId xmlns:a16="http://schemas.microsoft.com/office/drawing/2014/main" id="{6A5F5981-1760-47A2-A65D-B532BB31551A}"/>
                  </a:ext>
                </a:extLst>
              </p:cNvPr>
              <p:cNvSpPr>
                <a:spLocks/>
              </p:cNvSpPr>
              <p:nvPr/>
            </p:nvSpPr>
            <p:spPr bwMode="auto">
              <a:xfrm>
                <a:off x="4810" y="2045"/>
                <a:ext cx="58" cy="62"/>
              </a:xfrm>
              <a:custGeom>
                <a:avLst/>
                <a:gdLst>
                  <a:gd name="T0" fmla="*/ 12 w 12"/>
                  <a:gd name="T1" fmla="*/ 6 h 13"/>
                  <a:gd name="T2" fmla="*/ 2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5" y="13"/>
                      <a:pt x="2" y="9"/>
                    </a:cubicBezTo>
                    <a:cubicBezTo>
                      <a:pt x="0" y="6"/>
                      <a:pt x="2" y="0"/>
                      <a:pt x="7" y="0"/>
                    </a:cubicBezTo>
                    <a:cubicBezTo>
                      <a:pt x="12"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5" name="Freeform 1771">
                <a:extLst>
                  <a:ext uri="{FF2B5EF4-FFF2-40B4-BE49-F238E27FC236}">
                    <a16:creationId xmlns:a16="http://schemas.microsoft.com/office/drawing/2014/main" id="{180A8CEB-9F67-4ADF-9148-24583317C626}"/>
                  </a:ext>
                </a:extLst>
              </p:cNvPr>
              <p:cNvSpPr>
                <a:spLocks/>
              </p:cNvSpPr>
              <p:nvPr/>
            </p:nvSpPr>
            <p:spPr bwMode="auto">
              <a:xfrm>
                <a:off x="4878" y="1987"/>
                <a:ext cx="62" cy="62"/>
              </a:xfrm>
              <a:custGeom>
                <a:avLst/>
                <a:gdLst>
                  <a:gd name="T0" fmla="*/ 12 w 13"/>
                  <a:gd name="T1" fmla="*/ 6 h 13"/>
                  <a:gd name="T2" fmla="*/ 2 w 13"/>
                  <a:gd name="T3" fmla="*/ 9 h 13"/>
                  <a:gd name="T4" fmla="*/ 7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2" y="0"/>
                      <a:pt x="7"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6" name="Freeform 1772">
                <a:extLst>
                  <a:ext uri="{FF2B5EF4-FFF2-40B4-BE49-F238E27FC236}">
                    <a16:creationId xmlns:a16="http://schemas.microsoft.com/office/drawing/2014/main" id="{8F49FE9D-C414-4A0B-8AF8-821B3D117F5C}"/>
                  </a:ext>
                </a:extLst>
              </p:cNvPr>
              <p:cNvSpPr>
                <a:spLocks/>
              </p:cNvSpPr>
              <p:nvPr/>
            </p:nvSpPr>
            <p:spPr bwMode="auto">
              <a:xfrm>
                <a:off x="4950" y="1934"/>
                <a:ext cx="63" cy="62"/>
              </a:xfrm>
              <a:custGeom>
                <a:avLst/>
                <a:gdLst>
                  <a:gd name="T0" fmla="*/ 12 w 13"/>
                  <a:gd name="T1" fmla="*/ 6 h 13"/>
                  <a:gd name="T2" fmla="*/ 2 w 13"/>
                  <a:gd name="T3" fmla="*/ 9 h 13"/>
                  <a:gd name="T4" fmla="*/ 7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1" y="11"/>
                      <a:pt x="5" y="13"/>
                      <a:pt x="2" y="9"/>
                    </a:cubicBezTo>
                    <a:cubicBezTo>
                      <a:pt x="0" y="6"/>
                      <a:pt x="2" y="0"/>
                      <a:pt x="7" y="0"/>
                    </a:cubicBezTo>
                    <a:cubicBezTo>
                      <a:pt x="12" y="0"/>
                      <a:pt x="13"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7" name="Freeform 1773">
                <a:extLst>
                  <a:ext uri="{FF2B5EF4-FFF2-40B4-BE49-F238E27FC236}">
                    <a16:creationId xmlns:a16="http://schemas.microsoft.com/office/drawing/2014/main" id="{8B17C407-9D2F-4350-A066-B82D0F28D6FF}"/>
                  </a:ext>
                </a:extLst>
              </p:cNvPr>
              <p:cNvSpPr>
                <a:spLocks/>
              </p:cNvSpPr>
              <p:nvPr/>
            </p:nvSpPr>
            <p:spPr bwMode="auto">
              <a:xfrm>
                <a:off x="5032" y="1890"/>
                <a:ext cx="62" cy="63"/>
              </a:xfrm>
              <a:custGeom>
                <a:avLst/>
                <a:gdLst>
                  <a:gd name="T0" fmla="*/ 13 w 13"/>
                  <a:gd name="T1" fmla="*/ 5 h 13"/>
                  <a:gd name="T2" fmla="*/ 2 w 13"/>
                  <a:gd name="T3" fmla="*/ 9 h 13"/>
                  <a:gd name="T4" fmla="*/ 8 w 13"/>
                  <a:gd name="T5" fmla="*/ 0 h 13"/>
                  <a:gd name="T6" fmla="*/ 13 w 13"/>
                  <a:gd name="T7" fmla="*/ 5 h 13"/>
                </a:gdLst>
                <a:ahLst/>
                <a:cxnLst>
                  <a:cxn ang="0">
                    <a:pos x="T0" y="T1"/>
                  </a:cxn>
                  <a:cxn ang="0">
                    <a:pos x="T2" y="T3"/>
                  </a:cxn>
                  <a:cxn ang="0">
                    <a:pos x="T4" y="T5"/>
                  </a:cxn>
                  <a:cxn ang="0">
                    <a:pos x="T6" y="T7"/>
                  </a:cxn>
                </a:cxnLst>
                <a:rect l="0" t="0" r="r" b="b"/>
                <a:pathLst>
                  <a:path w="13" h="13">
                    <a:moveTo>
                      <a:pt x="13" y="5"/>
                    </a:moveTo>
                    <a:cubicBezTo>
                      <a:pt x="12" y="10"/>
                      <a:pt x="5" y="13"/>
                      <a:pt x="2" y="9"/>
                    </a:cubicBezTo>
                    <a:cubicBezTo>
                      <a:pt x="0" y="6"/>
                      <a:pt x="2" y="0"/>
                      <a:pt x="8" y="0"/>
                    </a:cubicBezTo>
                    <a:cubicBezTo>
                      <a:pt x="12" y="0"/>
                      <a:pt x="13" y="3"/>
                      <a:pt x="13"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8" name="Freeform 1774">
                <a:extLst>
                  <a:ext uri="{FF2B5EF4-FFF2-40B4-BE49-F238E27FC236}">
                    <a16:creationId xmlns:a16="http://schemas.microsoft.com/office/drawing/2014/main" id="{542D6F6C-A24B-4672-A3C3-AE97FB72B328}"/>
                  </a:ext>
                </a:extLst>
              </p:cNvPr>
              <p:cNvSpPr>
                <a:spLocks/>
              </p:cNvSpPr>
              <p:nvPr/>
            </p:nvSpPr>
            <p:spPr bwMode="auto">
              <a:xfrm>
                <a:off x="4295" y="2474"/>
                <a:ext cx="53" cy="72"/>
              </a:xfrm>
              <a:custGeom>
                <a:avLst/>
                <a:gdLst>
                  <a:gd name="T0" fmla="*/ 10 w 11"/>
                  <a:gd name="T1" fmla="*/ 7 h 15"/>
                  <a:gd name="T2" fmla="*/ 2 w 11"/>
                  <a:gd name="T3" fmla="*/ 11 h 15"/>
                  <a:gd name="T4" fmla="*/ 6 w 11"/>
                  <a:gd name="T5" fmla="*/ 0 h 15"/>
                  <a:gd name="T6" fmla="*/ 10 w 11"/>
                  <a:gd name="T7" fmla="*/ 7 h 15"/>
                </a:gdLst>
                <a:ahLst/>
                <a:cxnLst>
                  <a:cxn ang="0">
                    <a:pos x="T0" y="T1"/>
                  </a:cxn>
                  <a:cxn ang="0">
                    <a:pos x="T2" y="T3"/>
                  </a:cxn>
                  <a:cxn ang="0">
                    <a:pos x="T4" y="T5"/>
                  </a:cxn>
                  <a:cxn ang="0">
                    <a:pos x="T6" y="T7"/>
                  </a:cxn>
                </a:cxnLst>
                <a:rect l="0" t="0" r="r" b="b"/>
                <a:pathLst>
                  <a:path w="11" h="15">
                    <a:moveTo>
                      <a:pt x="10" y="7"/>
                    </a:moveTo>
                    <a:cubicBezTo>
                      <a:pt x="10" y="12"/>
                      <a:pt x="5" y="15"/>
                      <a:pt x="2" y="11"/>
                    </a:cubicBezTo>
                    <a:cubicBezTo>
                      <a:pt x="0" y="8"/>
                      <a:pt x="1" y="1"/>
                      <a:pt x="6" y="0"/>
                    </a:cubicBezTo>
                    <a:cubicBezTo>
                      <a:pt x="9"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29" name="Freeform 1775">
                <a:extLst>
                  <a:ext uri="{FF2B5EF4-FFF2-40B4-BE49-F238E27FC236}">
                    <a16:creationId xmlns:a16="http://schemas.microsoft.com/office/drawing/2014/main" id="{6BEF9F8F-94F0-4CCF-B9AF-56351DE8A2F5}"/>
                  </a:ext>
                </a:extLst>
              </p:cNvPr>
              <p:cNvSpPr>
                <a:spLocks/>
              </p:cNvSpPr>
              <p:nvPr/>
            </p:nvSpPr>
            <p:spPr bwMode="auto">
              <a:xfrm>
                <a:off x="4357" y="2425"/>
                <a:ext cx="53" cy="73"/>
              </a:xfrm>
              <a:custGeom>
                <a:avLst/>
                <a:gdLst>
                  <a:gd name="T0" fmla="*/ 11 w 11"/>
                  <a:gd name="T1" fmla="*/ 7 h 15"/>
                  <a:gd name="T2" fmla="*/ 3 w 11"/>
                  <a:gd name="T3" fmla="*/ 11 h 15"/>
                  <a:gd name="T4" fmla="*/ 6 w 11"/>
                  <a:gd name="T5" fmla="*/ 0 h 15"/>
                  <a:gd name="T6" fmla="*/ 11 w 11"/>
                  <a:gd name="T7" fmla="*/ 7 h 15"/>
                </a:gdLst>
                <a:ahLst/>
                <a:cxnLst>
                  <a:cxn ang="0">
                    <a:pos x="T0" y="T1"/>
                  </a:cxn>
                  <a:cxn ang="0">
                    <a:pos x="T2" y="T3"/>
                  </a:cxn>
                  <a:cxn ang="0">
                    <a:pos x="T4" y="T5"/>
                  </a:cxn>
                  <a:cxn ang="0">
                    <a:pos x="T6" y="T7"/>
                  </a:cxn>
                </a:cxnLst>
                <a:rect l="0" t="0" r="r" b="b"/>
                <a:pathLst>
                  <a:path w="11" h="15">
                    <a:moveTo>
                      <a:pt x="11" y="7"/>
                    </a:moveTo>
                    <a:cubicBezTo>
                      <a:pt x="11" y="12"/>
                      <a:pt x="5" y="15"/>
                      <a:pt x="3" y="11"/>
                    </a:cubicBezTo>
                    <a:cubicBezTo>
                      <a:pt x="0" y="8"/>
                      <a:pt x="2" y="1"/>
                      <a:pt x="6"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0" name="Freeform 1776">
                <a:extLst>
                  <a:ext uri="{FF2B5EF4-FFF2-40B4-BE49-F238E27FC236}">
                    <a16:creationId xmlns:a16="http://schemas.microsoft.com/office/drawing/2014/main" id="{4143AD9C-8712-40D9-B14F-A089277D0246}"/>
                  </a:ext>
                </a:extLst>
              </p:cNvPr>
              <p:cNvSpPr>
                <a:spLocks/>
              </p:cNvSpPr>
              <p:nvPr/>
            </p:nvSpPr>
            <p:spPr bwMode="auto">
              <a:xfrm>
                <a:off x="4410" y="2358"/>
                <a:ext cx="58" cy="72"/>
              </a:xfrm>
              <a:custGeom>
                <a:avLst/>
                <a:gdLst>
                  <a:gd name="T0" fmla="*/ 12 w 12"/>
                  <a:gd name="T1" fmla="*/ 7 h 15"/>
                  <a:gd name="T2" fmla="*/ 3 w 12"/>
                  <a:gd name="T3" fmla="*/ 11 h 15"/>
                  <a:gd name="T4" fmla="*/ 7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2" y="1"/>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1" name="Freeform 1777">
                <a:extLst>
                  <a:ext uri="{FF2B5EF4-FFF2-40B4-BE49-F238E27FC236}">
                    <a16:creationId xmlns:a16="http://schemas.microsoft.com/office/drawing/2014/main" id="{FCCF1BE4-56C0-49B9-8010-42303FC42821}"/>
                  </a:ext>
                </a:extLst>
              </p:cNvPr>
              <p:cNvSpPr>
                <a:spLocks/>
              </p:cNvSpPr>
              <p:nvPr/>
            </p:nvSpPr>
            <p:spPr bwMode="auto">
              <a:xfrm>
                <a:off x="4487" y="2334"/>
                <a:ext cx="58" cy="72"/>
              </a:xfrm>
              <a:custGeom>
                <a:avLst/>
                <a:gdLst>
                  <a:gd name="T0" fmla="*/ 12 w 12"/>
                  <a:gd name="T1" fmla="*/ 7 h 15"/>
                  <a:gd name="T2" fmla="*/ 3 w 12"/>
                  <a:gd name="T3" fmla="*/ 11 h 15"/>
                  <a:gd name="T4" fmla="*/ 7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2" y="1"/>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2" name="Freeform 1778">
                <a:extLst>
                  <a:ext uri="{FF2B5EF4-FFF2-40B4-BE49-F238E27FC236}">
                    <a16:creationId xmlns:a16="http://schemas.microsoft.com/office/drawing/2014/main" id="{1BFBDAE6-9F77-489D-BBAC-226A7BD4FA86}"/>
                  </a:ext>
                </a:extLst>
              </p:cNvPr>
              <p:cNvSpPr>
                <a:spLocks/>
              </p:cNvSpPr>
              <p:nvPr/>
            </p:nvSpPr>
            <p:spPr bwMode="auto">
              <a:xfrm>
                <a:off x="4555" y="2295"/>
                <a:ext cx="62" cy="73"/>
              </a:xfrm>
              <a:custGeom>
                <a:avLst/>
                <a:gdLst>
                  <a:gd name="T0" fmla="*/ 12 w 13"/>
                  <a:gd name="T1" fmla="*/ 7 h 15"/>
                  <a:gd name="T2" fmla="*/ 3 w 13"/>
                  <a:gd name="T3" fmla="*/ 11 h 15"/>
                  <a:gd name="T4" fmla="*/ 7 w 13"/>
                  <a:gd name="T5" fmla="*/ 0 h 15"/>
                  <a:gd name="T6" fmla="*/ 12 w 13"/>
                  <a:gd name="T7" fmla="*/ 7 h 15"/>
                </a:gdLst>
                <a:ahLst/>
                <a:cxnLst>
                  <a:cxn ang="0">
                    <a:pos x="T0" y="T1"/>
                  </a:cxn>
                  <a:cxn ang="0">
                    <a:pos x="T2" y="T3"/>
                  </a:cxn>
                  <a:cxn ang="0">
                    <a:pos x="T4" y="T5"/>
                  </a:cxn>
                  <a:cxn ang="0">
                    <a:pos x="T6" y="T7"/>
                  </a:cxn>
                </a:cxnLst>
                <a:rect l="0" t="0" r="r" b="b"/>
                <a:pathLst>
                  <a:path w="13" h="15">
                    <a:moveTo>
                      <a:pt x="12" y="7"/>
                    </a:moveTo>
                    <a:cubicBezTo>
                      <a:pt x="12" y="12"/>
                      <a:pt x="6" y="15"/>
                      <a:pt x="3" y="11"/>
                    </a:cubicBezTo>
                    <a:cubicBezTo>
                      <a:pt x="0" y="7"/>
                      <a:pt x="2" y="1"/>
                      <a:pt x="7" y="0"/>
                    </a:cubicBezTo>
                    <a:cubicBezTo>
                      <a:pt x="12"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3" name="Freeform 1779">
                <a:extLst>
                  <a:ext uri="{FF2B5EF4-FFF2-40B4-BE49-F238E27FC236}">
                    <a16:creationId xmlns:a16="http://schemas.microsoft.com/office/drawing/2014/main" id="{79F11C03-0DF3-41B4-B4F4-B652E092DD08}"/>
                  </a:ext>
                </a:extLst>
              </p:cNvPr>
              <p:cNvSpPr>
                <a:spLocks/>
              </p:cNvSpPr>
              <p:nvPr/>
            </p:nvSpPr>
            <p:spPr bwMode="auto">
              <a:xfrm>
                <a:off x="4632" y="2319"/>
                <a:ext cx="62" cy="68"/>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6"/>
                      <a:pt x="2" y="0"/>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4" name="Freeform 1780">
                <a:extLst>
                  <a:ext uri="{FF2B5EF4-FFF2-40B4-BE49-F238E27FC236}">
                    <a16:creationId xmlns:a16="http://schemas.microsoft.com/office/drawing/2014/main" id="{17C65896-C09D-4119-BA58-F6055B82251C}"/>
                  </a:ext>
                </a:extLst>
              </p:cNvPr>
              <p:cNvSpPr>
                <a:spLocks/>
              </p:cNvSpPr>
              <p:nvPr/>
            </p:nvSpPr>
            <p:spPr bwMode="auto">
              <a:xfrm>
                <a:off x="4704" y="2339"/>
                <a:ext cx="63" cy="67"/>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6"/>
                      <a:pt x="2" y="0"/>
                      <a:pt x="8" y="0"/>
                    </a:cubicBezTo>
                    <a:cubicBezTo>
                      <a:pt x="12"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5" name="Freeform 1781">
                <a:extLst>
                  <a:ext uri="{FF2B5EF4-FFF2-40B4-BE49-F238E27FC236}">
                    <a16:creationId xmlns:a16="http://schemas.microsoft.com/office/drawing/2014/main" id="{16FDB18F-E71E-45C1-AF47-F3DAD63422FB}"/>
                  </a:ext>
                </a:extLst>
              </p:cNvPr>
              <p:cNvSpPr>
                <a:spLocks/>
              </p:cNvSpPr>
              <p:nvPr/>
            </p:nvSpPr>
            <p:spPr bwMode="auto">
              <a:xfrm>
                <a:off x="4781" y="2358"/>
                <a:ext cx="68" cy="72"/>
              </a:xfrm>
              <a:custGeom>
                <a:avLst/>
                <a:gdLst>
                  <a:gd name="T0" fmla="*/ 13 w 14"/>
                  <a:gd name="T1" fmla="*/ 7 h 15"/>
                  <a:gd name="T2" fmla="*/ 3 w 14"/>
                  <a:gd name="T3" fmla="*/ 11 h 15"/>
                  <a:gd name="T4" fmla="*/ 8 w 14"/>
                  <a:gd name="T5" fmla="*/ 0 h 15"/>
                  <a:gd name="T6" fmla="*/ 13 w 14"/>
                  <a:gd name="T7" fmla="*/ 7 h 15"/>
                </a:gdLst>
                <a:ahLst/>
                <a:cxnLst>
                  <a:cxn ang="0">
                    <a:pos x="T0" y="T1"/>
                  </a:cxn>
                  <a:cxn ang="0">
                    <a:pos x="T2" y="T3"/>
                  </a:cxn>
                  <a:cxn ang="0">
                    <a:pos x="T4" y="T5"/>
                  </a:cxn>
                  <a:cxn ang="0">
                    <a:pos x="T6" y="T7"/>
                  </a:cxn>
                </a:cxnLst>
                <a:rect l="0" t="0" r="r" b="b"/>
                <a:pathLst>
                  <a:path w="14" h="15">
                    <a:moveTo>
                      <a:pt x="13" y="7"/>
                    </a:moveTo>
                    <a:cubicBezTo>
                      <a:pt x="13" y="13"/>
                      <a:pt x="6" y="15"/>
                      <a:pt x="3" y="11"/>
                    </a:cubicBezTo>
                    <a:cubicBezTo>
                      <a:pt x="0" y="7"/>
                      <a:pt x="2" y="1"/>
                      <a:pt x="8" y="0"/>
                    </a:cubicBezTo>
                    <a:cubicBezTo>
                      <a:pt x="12" y="0"/>
                      <a:pt x="14"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6" name="Freeform 1782">
                <a:extLst>
                  <a:ext uri="{FF2B5EF4-FFF2-40B4-BE49-F238E27FC236}">
                    <a16:creationId xmlns:a16="http://schemas.microsoft.com/office/drawing/2014/main" id="{77398D2B-4637-4E55-88A6-5E7909BD58C0}"/>
                  </a:ext>
                </a:extLst>
              </p:cNvPr>
              <p:cNvSpPr>
                <a:spLocks/>
              </p:cNvSpPr>
              <p:nvPr/>
            </p:nvSpPr>
            <p:spPr bwMode="auto">
              <a:xfrm>
                <a:off x="4834" y="2290"/>
                <a:ext cx="68" cy="73"/>
              </a:xfrm>
              <a:custGeom>
                <a:avLst/>
                <a:gdLst>
                  <a:gd name="T0" fmla="*/ 13 w 14"/>
                  <a:gd name="T1" fmla="*/ 7 h 15"/>
                  <a:gd name="T2" fmla="*/ 3 w 14"/>
                  <a:gd name="T3" fmla="*/ 11 h 15"/>
                  <a:gd name="T4" fmla="*/ 8 w 14"/>
                  <a:gd name="T5" fmla="*/ 0 h 15"/>
                  <a:gd name="T6" fmla="*/ 13 w 14"/>
                  <a:gd name="T7" fmla="*/ 7 h 15"/>
                </a:gdLst>
                <a:ahLst/>
                <a:cxnLst>
                  <a:cxn ang="0">
                    <a:pos x="T0" y="T1"/>
                  </a:cxn>
                  <a:cxn ang="0">
                    <a:pos x="T2" y="T3"/>
                  </a:cxn>
                  <a:cxn ang="0">
                    <a:pos x="T4" y="T5"/>
                  </a:cxn>
                  <a:cxn ang="0">
                    <a:pos x="T6" y="T7"/>
                  </a:cxn>
                </a:cxnLst>
                <a:rect l="0" t="0" r="r" b="b"/>
                <a:pathLst>
                  <a:path w="14" h="15">
                    <a:moveTo>
                      <a:pt x="13" y="7"/>
                    </a:moveTo>
                    <a:cubicBezTo>
                      <a:pt x="13" y="13"/>
                      <a:pt x="6" y="15"/>
                      <a:pt x="3" y="11"/>
                    </a:cubicBezTo>
                    <a:cubicBezTo>
                      <a:pt x="0" y="7"/>
                      <a:pt x="2" y="1"/>
                      <a:pt x="8" y="0"/>
                    </a:cubicBezTo>
                    <a:cubicBezTo>
                      <a:pt x="12" y="0"/>
                      <a:pt x="14" y="4"/>
                      <a:pt x="13"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7" name="Freeform 1783">
                <a:extLst>
                  <a:ext uri="{FF2B5EF4-FFF2-40B4-BE49-F238E27FC236}">
                    <a16:creationId xmlns:a16="http://schemas.microsoft.com/office/drawing/2014/main" id="{8C1275D2-B2CD-4388-B63D-23F771B14749}"/>
                  </a:ext>
                </a:extLst>
              </p:cNvPr>
              <p:cNvSpPr>
                <a:spLocks/>
              </p:cNvSpPr>
              <p:nvPr/>
            </p:nvSpPr>
            <p:spPr bwMode="auto">
              <a:xfrm>
                <a:off x="4911" y="2247"/>
                <a:ext cx="63" cy="72"/>
              </a:xfrm>
              <a:custGeom>
                <a:avLst/>
                <a:gdLst>
                  <a:gd name="T0" fmla="*/ 13 w 13"/>
                  <a:gd name="T1" fmla="*/ 7 h 15"/>
                  <a:gd name="T2" fmla="*/ 2 w 13"/>
                  <a:gd name="T3" fmla="*/ 11 h 15"/>
                  <a:gd name="T4" fmla="*/ 7 w 13"/>
                  <a:gd name="T5" fmla="*/ 0 h 15"/>
                  <a:gd name="T6" fmla="*/ 13 w 13"/>
                  <a:gd name="T7" fmla="*/ 7 h 15"/>
                </a:gdLst>
                <a:ahLst/>
                <a:cxnLst>
                  <a:cxn ang="0">
                    <a:pos x="T0" y="T1"/>
                  </a:cxn>
                  <a:cxn ang="0">
                    <a:pos x="T2" y="T3"/>
                  </a:cxn>
                  <a:cxn ang="0">
                    <a:pos x="T4" y="T5"/>
                  </a:cxn>
                  <a:cxn ang="0">
                    <a:pos x="T6" y="T7"/>
                  </a:cxn>
                </a:cxnLst>
                <a:rect l="0" t="0" r="r" b="b"/>
                <a:pathLst>
                  <a:path w="13" h="15">
                    <a:moveTo>
                      <a:pt x="13" y="7"/>
                    </a:moveTo>
                    <a:cubicBezTo>
                      <a:pt x="12" y="12"/>
                      <a:pt x="5" y="15"/>
                      <a:pt x="2" y="11"/>
                    </a:cubicBezTo>
                    <a:cubicBezTo>
                      <a:pt x="0" y="7"/>
                      <a:pt x="2" y="1"/>
                      <a:pt x="7" y="0"/>
                    </a:cubicBezTo>
                    <a:cubicBezTo>
                      <a:pt x="12"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8" name="Freeform 1784">
                <a:extLst>
                  <a:ext uri="{FF2B5EF4-FFF2-40B4-BE49-F238E27FC236}">
                    <a16:creationId xmlns:a16="http://schemas.microsoft.com/office/drawing/2014/main" id="{2762DB2C-6141-4281-8EC7-39EA246B7F48}"/>
                  </a:ext>
                </a:extLst>
              </p:cNvPr>
              <p:cNvSpPr>
                <a:spLocks/>
              </p:cNvSpPr>
              <p:nvPr/>
            </p:nvSpPr>
            <p:spPr bwMode="auto">
              <a:xfrm>
                <a:off x="4892" y="2170"/>
                <a:ext cx="63" cy="67"/>
              </a:xfrm>
              <a:custGeom>
                <a:avLst/>
                <a:gdLst>
                  <a:gd name="T0" fmla="*/ 13 w 13"/>
                  <a:gd name="T1" fmla="*/ 6 h 14"/>
                  <a:gd name="T2" fmla="*/ 2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5" y="14"/>
                      <a:pt x="2" y="10"/>
                    </a:cubicBezTo>
                    <a:cubicBezTo>
                      <a:pt x="0" y="6"/>
                      <a:pt x="2" y="0"/>
                      <a:pt x="7"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39" name="Freeform 1785">
                <a:extLst>
                  <a:ext uri="{FF2B5EF4-FFF2-40B4-BE49-F238E27FC236}">
                    <a16:creationId xmlns:a16="http://schemas.microsoft.com/office/drawing/2014/main" id="{8C66C5ED-3C7F-4E11-9C90-9FEDD76FF863}"/>
                  </a:ext>
                </a:extLst>
              </p:cNvPr>
              <p:cNvSpPr>
                <a:spLocks/>
              </p:cNvSpPr>
              <p:nvPr/>
            </p:nvSpPr>
            <p:spPr bwMode="auto">
              <a:xfrm>
                <a:off x="4820" y="2213"/>
                <a:ext cx="58" cy="63"/>
              </a:xfrm>
              <a:custGeom>
                <a:avLst/>
                <a:gdLst>
                  <a:gd name="T0" fmla="*/ 12 w 12"/>
                  <a:gd name="T1" fmla="*/ 6 h 13"/>
                  <a:gd name="T2" fmla="*/ 2 w 12"/>
                  <a:gd name="T3" fmla="*/ 11 h 13"/>
                  <a:gd name="T4" fmla="*/ 2 w 12"/>
                  <a:gd name="T5" fmla="*/ 10 h 13"/>
                  <a:gd name="T6" fmla="*/ 1 w 12"/>
                  <a:gd name="T7" fmla="*/ 8 h 13"/>
                  <a:gd name="T8" fmla="*/ 1 w 12"/>
                  <a:gd name="T9" fmla="*/ 4 h 13"/>
                  <a:gd name="T10" fmla="*/ 6 w 12"/>
                  <a:gd name="T11" fmla="*/ 0 h 13"/>
                  <a:gd name="T12" fmla="*/ 12 w 12"/>
                  <a:gd name="T13" fmla="*/ 6 h 13"/>
                </a:gdLst>
                <a:ahLst/>
                <a:cxnLst>
                  <a:cxn ang="0">
                    <a:pos x="T0" y="T1"/>
                  </a:cxn>
                  <a:cxn ang="0">
                    <a:pos x="T2" y="T3"/>
                  </a:cxn>
                  <a:cxn ang="0">
                    <a:pos x="T4" y="T5"/>
                  </a:cxn>
                  <a:cxn ang="0">
                    <a:pos x="T6" y="T7"/>
                  </a:cxn>
                  <a:cxn ang="0">
                    <a:pos x="T8" y="T9"/>
                  </a:cxn>
                  <a:cxn ang="0">
                    <a:pos x="T10" y="T11"/>
                  </a:cxn>
                  <a:cxn ang="0">
                    <a:pos x="T12" y="T13"/>
                  </a:cxn>
                </a:cxnLst>
                <a:rect l="0" t="0" r="r" b="b"/>
                <a:pathLst>
                  <a:path w="12" h="13">
                    <a:moveTo>
                      <a:pt x="12" y="6"/>
                    </a:moveTo>
                    <a:cubicBezTo>
                      <a:pt x="11" y="12"/>
                      <a:pt x="4" y="13"/>
                      <a:pt x="2" y="11"/>
                    </a:cubicBezTo>
                    <a:cubicBezTo>
                      <a:pt x="2" y="11"/>
                      <a:pt x="2" y="10"/>
                      <a:pt x="2" y="10"/>
                    </a:cubicBezTo>
                    <a:cubicBezTo>
                      <a:pt x="2" y="9"/>
                      <a:pt x="1" y="9"/>
                      <a:pt x="1" y="8"/>
                    </a:cubicBezTo>
                    <a:cubicBezTo>
                      <a:pt x="0" y="7"/>
                      <a:pt x="0" y="5"/>
                      <a:pt x="1" y="4"/>
                    </a:cubicBezTo>
                    <a:cubicBezTo>
                      <a:pt x="1" y="3"/>
                      <a:pt x="3" y="0"/>
                      <a:pt x="6"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0" name="Freeform 1786">
                <a:extLst>
                  <a:ext uri="{FF2B5EF4-FFF2-40B4-BE49-F238E27FC236}">
                    <a16:creationId xmlns:a16="http://schemas.microsoft.com/office/drawing/2014/main" id="{7E6F43B4-CCA5-459D-9F6C-884E9486090B}"/>
                  </a:ext>
                </a:extLst>
              </p:cNvPr>
              <p:cNvSpPr>
                <a:spLocks/>
              </p:cNvSpPr>
              <p:nvPr/>
            </p:nvSpPr>
            <p:spPr bwMode="auto">
              <a:xfrm>
                <a:off x="4757" y="2262"/>
                <a:ext cx="63" cy="67"/>
              </a:xfrm>
              <a:custGeom>
                <a:avLst/>
                <a:gdLst>
                  <a:gd name="T0" fmla="*/ 13 w 13"/>
                  <a:gd name="T1" fmla="*/ 6 h 14"/>
                  <a:gd name="T2" fmla="*/ 3 w 13"/>
                  <a:gd name="T3" fmla="*/ 10 h 14"/>
                  <a:gd name="T4" fmla="*/ 8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7"/>
                      <a:pt x="2" y="0"/>
                      <a:pt x="8"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1" name="Freeform 1787">
                <a:extLst>
                  <a:ext uri="{FF2B5EF4-FFF2-40B4-BE49-F238E27FC236}">
                    <a16:creationId xmlns:a16="http://schemas.microsoft.com/office/drawing/2014/main" id="{5F618DB9-D942-4028-BD3B-38CF2E08D7E6}"/>
                  </a:ext>
                </a:extLst>
              </p:cNvPr>
              <p:cNvSpPr>
                <a:spLocks/>
              </p:cNvSpPr>
              <p:nvPr/>
            </p:nvSpPr>
            <p:spPr bwMode="auto">
              <a:xfrm>
                <a:off x="4097" y="2271"/>
                <a:ext cx="48" cy="68"/>
              </a:xfrm>
              <a:custGeom>
                <a:avLst/>
                <a:gdLst>
                  <a:gd name="T0" fmla="*/ 9 w 10"/>
                  <a:gd name="T1" fmla="*/ 7 h 14"/>
                  <a:gd name="T2" fmla="*/ 3 w 10"/>
                  <a:gd name="T3" fmla="*/ 11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9" y="11"/>
                      <a:pt x="5" y="14"/>
                      <a:pt x="3" y="11"/>
                    </a:cubicBezTo>
                    <a:cubicBezTo>
                      <a:pt x="0" y="8"/>
                      <a:pt x="2" y="1"/>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2" name="Freeform 1788">
                <a:extLst>
                  <a:ext uri="{FF2B5EF4-FFF2-40B4-BE49-F238E27FC236}">
                    <a16:creationId xmlns:a16="http://schemas.microsoft.com/office/drawing/2014/main" id="{EA9FAE6C-7C98-4402-84E0-D52D987CB149}"/>
                  </a:ext>
                </a:extLst>
              </p:cNvPr>
              <p:cNvSpPr>
                <a:spLocks/>
              </p:cNvSpPr>
              <p:nvPr/>
            </p:nvSpPr>
            <p:spPr bwMode="auto">
              <a:xfrm>
                <a:off x="4063" y="2358"/>
                <a:ext cx="44" cy="67"/>
              </a:xfrm>
              <a:custGeom>
                <a:avLst/>
                <a:gdLst>
                  <a:gd name="T0" fmla="*/ 9 w 9"/>
                  <a:gd name="T1" fmla="*/ 7 h 14"/>
                  <a:gd name="T2" fmla="*/ 3 w 9"/>
                  <a:gd name="T3" fmla="*/ 11 h 14"/>
                  <a:gd name="T4" fmla="*/ 6 w 9"/>
                  <a:gd name="T5" fmla="*/ 0 h 14"/>
                  <a:gd name="T6" fmla="*/ 9 w 9"/>
                  <a:gd name="T7" fmla="*/ 7 h 14"/>
                </a:gdLst>
                <a:ahLst/>
                <a:cxnLst>
                  <a:cxn ang="0">
                    <a:pos x="T0" y="T1"/>
                  </a:cxn>
                  <a:cxn ang="0">
                    <a:pos x="T2" y="T3"/>
                  </a:cxn>
                  <a:cxn ang="0">
                    <a:pos x="T4" y="T5"/>
                  </a:cxn>
                  <a:cxn ang="0">
                    <a:pos x="T6" y="T7"/>
                  </a:cxn>
                </a:cxnLst>
                <a:rect l="0" t="0" r="r" b="b"/>
                <a:pathLst>
                  <a:path w="9" h="14">
                    <a:moveTo>
                      <a:pt x="9" y="7"/>
                    </a:moveTo>
                    <a:cubicBezTo>
                      <a:pt x="8" y="12"/>
                      <a:pt x="5" y="14"/>
                      <a:pt x="3" y="11"/>
                    </a:cubicBezTo>
                    <a:cubicBezTo>
                      <a:pt x="0" y="8"/>
                      <a:pt x="2" y="1"/>
                      <a:pt x="6" y="0"/>
                    </a:cubicBezTo>
                    <a:cubicBezTo>
                      <a:pt x="9"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3" name="Freeform 1789">
                <a:extLst>
                  <a:ext uri="{FF2B5EF4-FFF2-40B4-BE49-F238E27FC236}">
                    <a16:creationId xmlns:a16="http://schemas.microsoft.com/office/drawing/2014/main" id="{8A9E369E-E321-4EA2-988E-CE44F6E34556}"/>
                  </a:ext>
                </a:extLst>
              </p:cNvPr>
              <p:cNvSpPr>
                <a:spLocks/>
              </p:cNvSpPr>
              <p:nvPr/>
            </p:nvSpPr>
            <p:spPr bwMode="auto">
              <a:xfrm>
                <a:off x="4049" y="2266"/>
                <a:ext cx="43" cy="68"/>
              </a:xfrm>
              <a:custGeom>
                <a:avLst/>
                <a:gdLst>
                  <a:gd name="T0" fmla="*/ 8 w 9"/>
                  <a:gd name="T1" fmla="*/ 6 h 14"/>
                  <a:gd name="T2" fmla="*/ 2 w 9"/>
                  <a:gd name="T3" fmla="*/ 11 h 14"/>
                  <a:gd name="T4" fmla="*/ 5 w 9"/>
                  <a:gd name="T5" fmla="*/ 0 h 14"/>
                  <a:gd name="T6" fmla="*/ 8 w 9"/>
                  <a:gd name="T7" fmla="*/ 6 h 14"/>
                </a:gdLst>
                <a:ahLst/>
                <a:cxnLst>
                  <a:cxn ang="0">
                    <a:pos x="T0" y="T1"/>
                  </a:cxn>
                  <a:cxn ang="0">
                    <a:pos x="T2" y="T3"/>
                  </a:cxn>
                  <a:cxn ang="0">
                    <a:pos x="T4" y="T5"/>
                  </a:cxn>
                  <a:cxn ang="0">
                    <a:pos x="T6" y="T7"/>
                  </a:cxn>
                </a:cxnLst>
                <a:rect l="0" t="0" r="r" b="b"/>
                <a:pathLst>
                  <a:path w="9" h="14">
                    <a:moveTo>
                      <a:pt x="8" y="6"/>
                    </a:moveTo>
                    <a:cubicBezTo>
                      <a:pt x="7" y="11"/>
                      <a:pt x="4" y="14"/>
                      <a:pt x="2" y="11"/>
                    </a:cubicBezTo>
                    <a:cubicBezTo>
                      <a:pt x="0" y="8"/>
                      <a:pt x="2" y="0"/>
                      <a:pt x="5" y="0"/>
                    </a:cubicBezTo>
                    <a:cubicBezTo>
                      <a:pt x="8"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4" name="Freeform 1790">
                <a:extLst>
                  <a:ext uri="{FF2B5EF4-FFF2-40B4-BE49-F238E27FC236}">
                    <a16:creationId xmlns:a16="http://schemas.microsoft.com/office/drawing/2014/main" id="{EB24751D-2F1E-49C7-A24D-6A0A6BD4C242}"/>
                  </a:ext>
                </a:extLst>
              </p:cNvPr>
              <p:cNvSpPr>
                <a:spLocks/>
              </p:cNvSpPr>
              <p:nvPr/>
            </p:nvSpPr>
            <p:spPr bwMode="auto">
              <a:xfrm>
                <a:off x="4126" y="2334"/>
                <a:ext cx="48" cy="72"/>
              </a:xfrm>
              <a:custGeom>
                <a:avLst/>
                <a:gdLst>
                  <a:gd name="T0" fmla="*/ 10 w 10"/>
                  <a:gd name="T1" fmla="*/ 7 h 15"/>
                  <a:gd name="T2" fmla="*/ 3 w 10"/>
                  <a:gd name="T3" fmla="*/ 12 h 15"/>
                  <a:gd name="T4" fmla="*/ 6 w 10"/>
                  <a:gd name="T5" fmla="*/ 0 h 15"/>
                  <a:gd name="T6" fmla="*/ 10 w 10"/>
                  <a:gd name="T7" fmla="*/ 7 h 15"/>
                </a:gdLst>
                <a:ahLst/>
                <a:cxnLst>
                  <a:cxn ang="0">
                    <a:pos x="T0" y="T1"/>
                  </a:cxn>
                  <a:cxn ang="0">
                    <a:pos x="T2" y="T3"/>
                  </a:cxn>
                  <a:cxn ang="0">
                    <a:pos x="T4" y="T5"/>
                  </a:cxn>
                  <a:cxn ang="0">
                    <a:pos x="T6" y="T7"/>
                  </a:cxn>
                </a:cxnLst>
                <a:rect l="0" t="0" r="r" b="b"/>
                <a:pathLst>
                  <a:path w="10" h="15">
                    <a:moveTo>
                      <a:pt x="10" y="7"/>
                    </a:moveTo>
                    <a:cubicBezTo>
                      <a:pt x="9" y="12"/>
                      <a:pt x="5" y="15"/>
                      <a:pt x="3" y="12"/>
                    </a:cubicBezTo>
                    <a:cubicBezTo>
                      <a:pt x="0" y="9"/>
                      <a:pt x="2" y="1"/>
                      <a:pt x="6" y="0"/>
                    </a:cubicBezTo>
                    <a:cubicBezTo>
                      <a:pt x="9"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5" name="Freeform 1791">
                <a:extLst>
                  <a:ext uri="{FF2B5EF4-FFF2-40B4-BE49-F238E27FC236}">
                    <a16:creationId xmlns:a16="http://schemas.microsoft.com/office/drawing/2014/main" id="{13341FF0-BEC8-4A38-9577-65BCCFC6C24E}"/>
                  </a:ext>
                </a:extLst>
              </p:cNvPr>
              <p:cNvSpPr>
                <a:spLocks/>
              </p:cNvSpPr>
              <p:nvPr/>
            </p:nvSpPr>
            <p:spPr bwMode="auto">
              <a:xfrm>
                <a:off x="4160" y="2252"/>
                <a:ext cx="48" cy="67"/>
              </a:xfrm>
              <a:custGeom>
                <a:avLst/>
                <a:gdLst>
                  <a:gd name="T0" fmla="*/ 10 w 10"/>
                  <a:gd name="T1" fmla="*/ 6 h 14"/>
                  <a:gd name="T2" fmla="*/ 3 w 10"/>
                  <a:gd name="T3" fmla="*/ 11 h 14"/>
                  <a:gd name="T4" fmla="*/ 7 w 10"/>
                  <a:gd name="T5" fmla="*/ 0 h 14"/>
                  <a:gd name="T6" fmla="*/ 10 w 10"/>
                  <a:gd name="T7" fmla="*/ 6 h 14"/>
                </a:gdLst>
                <a:ahLst/>
                <a:cxnLst>
                  <a:cxn ang="0">
                    <a:pos x="T0" y="T1"/>
                  </a:cxn>
                  <a:cxn ang="0">
                    <a:pos x="T2" y="T3"/>
                  </a:cxn>
                  <a:cxn ang="0">
                    <a:pos x="T4" y="T5"/>
                  </a:cxn>
                  <a:cxn ang="0">
                    <a:pos x="T6" y="T7"/>
                  </a:cxn>
                </a:cxnLst>
                <a:rect l="0" t="0" r="r" b="b"/>
                <a:pathLst>
                  <a:path w="10" h="14">
                    <a:moveTo>
                      <a:pt x="10" y="6"/>
                    </a:moveTo>
                    <a:cubicBezTo>
                      <a:pt x="9" y="11"/>
                      <a:pt x="5" y="14"/>
                      <a:pt x="3" y="11"/>
                    </a:cubicBezTo>
                    <a:cubicBezTo>
                      <a:pt x="0" y="8"/>
                      <a:pt x="2" y="1"/>
                      <a:pt x="7" y="0"/>
                    </a:cubicBezTo>
                    <a:cubicBezTo>
                      <a:pt x="10"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6" name="Freeform 1792">
                <a:extLst>
                  <a:ext uri="{FF2B5EF4-FFF2-40B4-BE49-F238E27FC236}">
                    <a16:creationId xmlns:a16="http://schemas.microsoft.com/office/drawing/2014/main" id="{2C7D3EC3-5BEC-4411-8D3E-A5A80FC6B853}"/>
                  </a:ext>
                </a:extLst>
              </p:cNvPr>
              <p:cNvSpPr>
                <a:spLocks/>
              </p:cNvSpPr>
              <p:nvPr/>
            </p:nvSpPr>
            <p:spPr bwMode="auto">
              <a:xfrm>
                <a:off x="4222" y="2257"/>
                <a:ext cx="48" cy="67"/>
              </a:xfrm>
              <a:custGeom>
                <a:avLst/>
                <a:gdLst>
                  <a:gd name="T0" fmla="*/ 10 w 10"/>
                  <a:gd name="T1" fmla="*/ 6 h 14"/>
                  <a:gd name="T2" fmla="*/ 2 w 10"/>
                  <a:gd name="T3" fmla="*/ 11 h 14"/>
                  <a:gd name="T4" fmla="*/ 6 w 10"/>
                  <a:gd name="T5" fmla="*/ 0 h 14"/>
                  <a:gd name="T6" fmla="*/ 10 w 10"/>
                  <a:gd name="T7" fmla="*/ 6 h 14"/>
                </a:gdLst>
                <a:ahLst/>
                <a:cxnLst>
                  <a:cxn ang="0">
                    <a:pos x="T0" y="T1"/>
                  </a:cxn>
                  <a:cxn ang="0">
                    <a:pos x="T2" y="T3"/>
                  </a:cxn>
                  <a:cxn ang="0">
                    <a:pos x="T4" y="T5"/>
                  </a:cxn>
                  <a:cxn ang="0">
                    <a:pos x="T6" y="T7"/>
                  </a:cxn>
                </a:cxnLst>
                <a:rect l="0" t="0" r="r" b="b"/>
                <a:pathLst>
                  <a:path w="10" h="14">
                    <a:moveTo>
                      <a:pt x="10" y="6"/>
                    </a:moveTo>
                    <a:cubicBezTo>
                      <a:pt x="9" y="12"/>
                      <a:pt x="4" y="14"/>
                      <a:pt x="2" y="11"/>
                    </a:cubicBezTo>
                    <a:cubicBezTo>
                      <a:pt x="0" y="8"/>
                      <a:pt x="2" y="1"/>
                      <a:pt x="6" y="0"/>
                    </a:cubicBezTo>
                    <a:cubicBezTo>
                      <a:pt x="9"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7" name="Freeform 1793">
                <a:extLst>
                  <a:ext uri="{FF2B5EF4-FFF2-40B4-BE49-F238E27FC236}">
                    <a16:creationId xmlns:a16="http://schemas.microsoft.com/office/drawing/2014/main" id="{49EFDFE4-846D-4A29-A615-73B9B9B94CA0}"/>
                  </a:ext>
                </a:extLst>
              </p:cNvPr>
              <p:cNvSpPr>
                <a:spLocks/>
              </p:cNvSpPr>
              <p:nvPr/>
            </p:nvSpPr>
            <p:spPr bwMode="auto">
              <a:xfrm>
                <a:off x="4010" y="2136"/>
                <a:ext cx="39" cy="68"/>
              </a:xfrm>
              <a:custGeom>
                <a:avLst/>
                <a:gdLst>
                  <a:gd name="T0" fmla="*/ 7 w 8"/>
                  <a:gd name="T1" fmla="*/ 6 h 14"/>
                  <a:gd name="T2" fmla="*/ 1 w 8"/>
                  <a:gd name="T3" fmla="*/ 11 h 14"/>
                  <a:gd name="T4" fmla="*/ 5 w 8"/>
                  <a:gd name="T5" fmla="*/ 0 h 14"/>
                  <a:gd name="T6" fmla="*/ 7 w 8"/>
                  <a:gd name="T7" fmla="*/ 6 h 14"/>
                </a:gdLst>
                <a:ahLst/>
                <a:cxnLst>
                  <a:cxn ang="0">
                    <a:pos x="T0" y="T1"/>
                  </a:cxn>
                  <a:cxn ang="0">
                    <a:pos x="T2" y="T3"/>
                  </a:cxn>
                  <a:cxn ang="0">
                    <a:pos x="T4" y="T5"/>
                  </a:cxn>
                  <a:cxn ang="0">
                    <a:pos x="T6" y="T7"/>
                  </a:cxn>
                </a:cxnLst>
                <a:rect l="0" t="0" r="r" b="b"/>
                <a:pathLst>
                  <a:path w="8" h="14">
                    <a:moveTo>
                      <a:pt x="7" y="6"/>
                    </a:moveTo>
                    <a:cubicBezTo>
                      <a:pt x="6" y="11"/>
                      <a:pt x="3" y="14"/>
                      <a:pt x="1" y="11"/>
                    </a:cubicBezTo>
                    <a:cubicBezTo>
                      <a:pt x="0" y="9"/>
                      <a:pt x="2" y="1"/>
                      <a:pt x="5" y="0"/>
                    </a:cubicBezTo>
                    <a:cubicBezTo>
                      <a:pt x="8" y="0"/>
                      <a:pt x="8"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8" name="Freeform 1794">
                <a:extLst>
                  <a:ext uri="{FF2B5EF4-FFF2-40B4-BE49-F238E27FC236}">
                    <a16:creationId xmlns:a16="http://schemas.microsoft.com/office/drawing/2014/main" id="{FE5A8FBE-939E-4733-B475-990AC206A3EA}"/>
                  </a:ext>
                </a:extLst>
              </p:cNvPr>
              <p:cNvSpPr>
                <a:spLocks/>
              </p:cNvSpPr>
              <p:nvPr/>
            </p:nvSpPr>
            <p:spPr bwMode="auto">
              <a:xfrm>
                <a:off x="4015" y="2358"/>
                <a:ext cx="43" cy="67"/>
              </a:xfrm>
              <a:custGeom>
                <a:avLst/>
                <a:gdLst>
                  <a:gd name="T0" fmla="*/ 8 w 9"/>
                  <a:gd name="T1" fmla="*/ 6 h 14"/>
                  <a:gd name="T2" fmla="*/ 3 w 9"/>
                  <a:gd name="T3" fmla="*/ 11 h 14"/>
                  <a:gd name="T4" fmla="*/ 5 w 9"/>
                  <a:gd name="T5" fmla="*/ 0 h 14"/>
                  <a:gd name="T6" fmla="*/ 8 w 9"/>
                  <a:gd name="T7" fmla="*/ 6 h 14"/>
                </a:gdLst>
                <a:ahLst/>
                <a:cxnLst>
                  <a:cxn ang="0">
                    <a:pos x="T0" y="T1"/>
                  </a:cxn>
                  <a:cxn ang="0">
                    <a:pos x="T2" y="T3"/>
                  </a:cxn>
                  <a:cxn ang="0">
                    <a:pos x="T4" y="T5"/>
                  </a:cxn>
                  <a:cxn ang="0">
                    <a:pos x="T6" y="T7"/>
                  </a:cxn>
                </a:cxnLst>
                <a:rect l="0" t="0" r="r" b="b"/>
                <a:pathLst>
                  <a:path w="9" h="14">
                    <a:moveTo>
                      <a:pt x="8" y="6"/>
                    </a:moveTo>
                    <a:cubicBezTo>
                      <a:pt x="8" y="11"/>
                      <a:pt x="5" y="14"/>
                      <a:pt x="3" y="11"/>
                    </a:cubicBezTo>
                    <a:cubicBezTo>
                      <a:pt x="0" y="9"/>
                      <a:pt x="2" y="0"/>
                      <a:pt x="5" y="0"/>
                    </a:cubicBezTo>
                    <a:cubicBezTo>
                      <a:pt x="8"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49" name="Freeform 1795">
                <a:extLst>
                  <a:ext uri="{FF2B5EF4-FFF2-40B4-BE49-F238E27FC236}">
                    <a16:creationId xmlns:a16="http://schemas.microsoft.com/office/drawing/2014/main" id="{9B8826C2-EF39-4283-9613-0985A0D71894}"/>
                  </a:ext>
                </a:extLst>
              </p:cNvPr>
              <p:cNvSpPr>
                <a:spLocks/>
              </p:cNvSpPr>
              <p:nvPr/>
            </p:nvSpPr>
            <p:spPr bwMode="auto">
              <a:xfrm>
                <a:off x="4001" y="2064"/>
                <a:ext cx="38" cy="67"/>
              </a:xfrm>
              <a:custGeom>
                <a:avLst/>
                <a:gdLst>
                  <a:gd name="T0" fmla="*/ 8 w 8"/>
                  <a:gd name="T1" fmla="*/ 6 h 14"/>
                  <a:gd name="T2" fmla="*/ 2 w 8"/>
                  <a:gd name="T3" fmla="*/ 11 h 14"/>
                  <a:gd name="T4" fmla="*/ 6 w 8"/>
                  <a:gd name="T5" fmla="*/ 0 h 14"/>
                  <a:gd name="T6" fmla="*/ 8 w 8"/>
                  <a:gd name="T7" fmla="*/ 6 h 14"/>
                </a:gdLst>
                <a:ahLst/>
                <a:cxnLst>
                  <a:cxn ang="0">
                    <a:pos x="T0" y="T1"/>
                  </a:cxn>
                  <a:cxn ang="0">
                    <a:pos x="T2" y="T3"/>
                  </a:cxn>
                  <a:cxn ang="0">
                    <a:pos x="T4" y="T5"/>
                  </a:cxn>
                  <a:cxn ang="0">
                    <a:pos x="T6" y="T7"/>
                  </a:cxn>
                </a:cxnLst>
                <a:rect l="0" t="0" r="r" b="b"/>
                <a:pathLst>
                  <a:path w="8" h="14">
                    <a:moveTo>
                      <a:pt x="8" y="6"/>
                    </a:moveTo>
                    <a:cubicBezTo>
                      <a:pt x="6" y="11"/>
                      <a:pt x="3" y="14"/>
                      <a:pt x="2" y="11"/>
                    </a:cubicBezTo>
                    <a:cubicBezTo>
                      <a:pt x="0" y="9"/>
                      <a:pt x="3" y="1"/>
                      <a:pt x="6" y="0"/>
                    </a:cubicBezTo>
                    <a:cubicBezTo>
                      <a:pt x="8" y="0"/>
                      <a:pt x="8" y="4"/>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550" name="Freeform 1796">
                <a:extLst>
                  <a:ext uri="{FF2B5EF4-FFF2-40B4-BE49-F238E27FC236}">
                    <a16:creationId xmlns:a16="http://schemas.microsoft.com/office/drawing/2014/main" id="{1CEA2D79-9FEC-4645-AA1D-3E540944E310}"/>
                  </a:ext>
                </a:extLst>
              </p:cNvPr>
              <p:cNvSpPr>
                <a:spLocks/>
              </p:cNvSpPr>
              <p:nvPr/>
            </p:nvSpPr>
            <p:spPr bwMode="auto">
              <a:xfrm>
                <a:off x="4058" y="2107"/>
                <a:ext cx="44" cy="68"/>
              </a:xfrm>
              <a:custGeom>
                <a:avLst/>
                <a:gdLst>
                  <a:gd name="T0" fmla="*/ 8 w 9"/>
                  <a:gd name="T1" fmla="*/ 7 h 14"/>
                  <a:gd name="T2" fmla="*/ 2 w 9"/>
                  <a:gd name="T3" fmla="*/ 11 h 14"/>
                  <a:gd name="T4" fmla="*/ 6 w 9"/>
                  <a:gd name="T5" fmla="*/ 0 h 14"/>
                  <a:gd name="T6" fmla="*/ 8 w 9"/>
                  <a:gd name="T7" fmla="*/ 7 h 14"/>
                </a:gdLst>
                <a:ahLst/>
                <a:cxnLst>
                  <a:cxn ang="0">
                    <a:pos x="T0" y="T1"/>
                  </a:cxn>
                  <a:cxn ang="0">
                    <a:pos x="T2" y="T3"/>
                  </a:cxn>
                  <a:cxn ang="0">
                    <a:pos x="T4" y="T5"/>
                  </a:cxn>
                  <a:cxn ang="0">
                    <a:pos x="T6" y="T7"/>
                  </a:cxn>
                </a:cxnLst>
                <a:rect l="0" t="0" r="r" b="b"/>
                <a:pathLst>
                  <a:path w="9" h="14">
                    <a:moveTo>
                      <a:pt x="8" y="7"/>
                    </a:moveTo>
                    <a:cubicBezTo>
                      <a:pt x="7" y="11"/>
                      <a:pt x="3" y="14"/>
                      <a:pt x="2" y="11"/>
                    </a:cubicBezTo>
                    <a:cubicBezTo>
                      <a:pt x="0" y="8"/>
                      <a:pt x="3" y="1"/>
                      <a:pt x="6"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grpSp>
          <p:nvGrpSpPr>
            <p:cNvPr id="3459" name="Group 1998">
              <a:extLst>
                <a:ext uri="{FF2B5EF4-FFF2-40B4-BE49-F238E27FC236}">
                  <a16:creationId xmlns:a16="http://schemas.microsoft.com/office/drawing/2014/main" id="{645FEE13-61FD-4B82-A70A-62C43AF5D6CE}"/>
                </a:ext>
              </a:extLst>
            </p:cNvPr>
            <p:cNvGrpSpPr>
              <a:grpSpLocks/>
            </p:cNvGrpSpPr>
            <p:nvPr/>
          </p:nvGrpSpPr>
          <p:grpSpPr bwMode="auto">
            <a:xfrm>
              <a:off x="3991" y="984"/>
              <a:ext cx="1354" cy="1176"/>
              <a:chOff x="3991" y="984"/>
              <a:chExt cx="1354" cy="1176"/>
            </a:xfrm>
          </p:grpSpPr>
          <p:sp>
            <p:nvSpPr>
              <p:cNvPr id="4151" name="Freeform 1798">
                <a:extLst>
                  <a:ext uri="{FF2B5EF4-FFF2-40B4-BE49-F238E27FC236}">
                    <a16:creationId xmlns:a16="http://schemas.microsoft.com/office/drawing/2014/main" id="{E322FC89-B421-42F2-9078-999BC481AD14}"/>
                  </a:ext>
                </a:extLst>
              </p:cNvPr>
              <p:cNvSpPr>
                <a:spLocks/>
              </p:cNvSpPr>
              <p:nvPr/>
            </p:nvSpPr>
            <p:spPr bwMode="auto">
              <a:xfrm>
                <a:off x="4111" y="2098"/>
                <a:ext cx="44" cy="62"/>
              </a:xfrm>
              <a:custGeom>
                <a:avLst/>
                <a:gdLst>
                  <a:gd name="T0" fmla="*/ 9 w 9"/>
                  <a:gd name="T1" fmla="*/ 6 h 13"/>
                  <a:gd name="T2" fmla="*/ 2 w 9"/>
                  <a:gd name="T3" fmla="*/ 10 h 13"/>
                  <a:gd name="T4" fmla="*/ 6 w 9"/>
                  <a:gd name="T5" fmla="*/ 0 h 13"/>
                  <a:gd name="T6" fmla="*/ 9 w 9"/>
                  <a:gd name="T7" fmla="*/ 6 h 13"/>
                </a:gdLst>
                <a:ahLst/>
                <a:cxnLst>
                  <a:cxn ang="0">
                    <a:pos x="T0" y="T1"/>
                  </a:cxn>
                  <a:cxn ang="0">
                    <a:pos x="T2" y="T3"/>
                  </a:cxn>
                  <a:cxn ang="0">
                    <a:pos x="T4" y="T5"/>
                  </a:cxn>
                  <a:cxn ang="0">
                    <a:pos x="T6" y="T7"/>
                  </a:cxn>
                </a:cxnLst>
                <a:rect l="0" t="0" r="r" b="b"/>
                <a:pathLst>
                  <a:path w="9" h="13">
                    <a:moveTo>
                      <a:pt x="9" y="6"/>
                    </a:moveTo>
                    <a:cubicBezTo>
                      <a:pt x="8" y="10"/>
                      <a:pt x="4" y="13"/>
                      <a:pt x="2" y="10"/>
                    </a:cubicBezTo>
                    <a:cubicBezTo>
                      <a:pt x="0" y="7"/>
                      <a:pt x="3" y="0"/>
                      <a:pt x="6" y="0"/>
                    </a:cubicBezTo>
                    <a:cubicBezTo>
                      <a:pt x="9" y="0"/>
                      <a:pt x="9" y="3"/>
                      <a:pt x="9"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2" name="Freeform 1799">
                <a:extLst>
                  <a:ext uri="{FF2B5EF4-FFF2-40B4-BE49-F238E27FC236}">
                    <a16:creationId xmlns:a16="http://schemas.microsoft.com/office/drawing/2014/main" id="{74F38872-CC89-48D8-9E45-56403F6FDBBC}"/>
                  </a:ext>
                </a:extLst>
              </p:cNvPr>
              <p:cNvSpPr>
                <a:spLocks/>
              </p:cNvSpPr>
              <p:nvPr/>
            </p:nvSpPr>
            <p:spPr bwMode="auto">
              <a:xfrm>
                <a:off x="4169" y="2074"/>
                <a:ext cx="48" cy="67"/>
              </a:xfrm>
              <a:custGeom>
                <a:avLst/>
                <a:gdLst>
                  <a:gd name="T0" fmla="*/ 9 w 10"/>
                  <a:gd name="T1" fmla="*/ 6 h 14"/>
                  <a:gd name="T2" fmla="*/ 2 w 10"/>
                  <a:gd name="T3" fmla="*/ 11 h 14"/>
                  <a:gd name="T4" fmla="*/ 6 w 10"/>
                  <a:gd name="T5" fmla="*/ 0 h 14"/>
                  <a:gd name="T6" fmla="*/ 9 w 10"/>
                  <a:gd name="T7" fmla="*/ 6 h 14"/>
                </a:gdLst>
                <a:ahLst/>
                <a:cxnLst>
                  <a:cxn ang="0">
                    <a:pos x="T0" y="T1"/>
                  </a:cxn>
                  <a:cxn ang="0">
                    <a:pos x="T2" y="T3"/>
                  </a:cxn>
                  <a:cxn ang="0">
                    <a:pos x="T4" y="T5"/>
                  </a:cxn>
                  <a:cxn ang="0">
                    <a:pos x="T6" y="T7"/>
                  </a:cxn>
                </a:cxnLst>
                <a:rect l="0" t="0" r="r" b="b"/>
                <a:pathLst>
                  <a:path w="10" h="14">
                    <a:moveTo>
                      <a:pt x="9" y="6"/>
                    </a:moveTo>
                    <a:cubicBezTo>
                      <a:pt x="8" y="11"/>
                      <a:pt x="4" y="14"/>
                      <a:pt x="2" y="11"/>
                    </a:cubicBezTo>
                    <a:cubicBezTo>
                      <a:pt x="0" y="8"/>
                      <a:pt x="2" y="1"/>
                      <a:pt x="6" y="0"/>
                    </a:cubicBezTo>
                    <a:cubicBezTo>
                      <a:pt x="9" y="0"/>
                      <a:pt x="10"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3" name="Freeform 1800">
                <a:extLst>
                  <a:ext uri="{FF2B5EF4-FFF2-40B4-BE49-F238E27FC236}">
                    <a16:creationId xmlns:a16="http://schemas.microsoft.com/office/drawing/2014/main" id="{E56105C5-7F34-4845-8C04-DA83A169F5ED}"/>
                  </a:ext>
                </a:extLst>
              </p:cNvPr>
              <p:cNvSpPr>
                <a:spLocks/>
              </p:cNvSpPr>
              <p:nvPr/>
            </p:nvSpPr>
            <p:spPr bwMode="auto">
              <a:xfrm>
                <a:off x="4111" y="2006"/>
                <a:ext cx="44" cy="63"/>
              </a:xfrm>
              <a:custGeom>
                <a:avLst/>
                <a:gdLst>
                  <a:gd name="T0" fmla="*/ 8 w 9"/>
                  <a:gd name="T1" fmla="*/ 6 h 13"/>
                  <a:gd name="T2" fmla="*/ 1 w 9"/>
                  <a:gd name="T3" fmla="*/ 10 h 13"/>
                  <a:gd name="T4" fmla="*/ 6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7" y="10"/>
                      <a:pt x="3" y="13"/>
                      <a:pt x="1" y="10"/>
                    </a:cubicBezTo>
                    <a:cubicBezTo>
                      <a:pt x="0" y="7"/>
                      <a:pt x="3" y="1"/>
                      <a:pt x="6" y="0"/>
                    </a:cubicBezTo>
                    <a:cubicBezTo>
                      <a:pt x="9"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4" name="Freeform 1801">
                <a:extLst>
                  <a:ext uri="{FF2B5EF4-FFF2-40B4-BE49-F238E27FC236}">
                    <a16:creationId xmlns:a16="http://schemas.microsoft.com/office/drawing/2014/main" id="{239CB0E8-6032-4608-9B3F-8813212FA3A9}"/>
                  </a:ext>
                </a:extLst>
              </p:cNvPr>
              <p:cNvSpPr>
                <a:spLocks/>
              </p:cNvSpPr>
              <p:nvPr/>
            </p:nvSpPr>
            <p:spPr bwMode="auto">
              <a:xfrm>
                <a:off x="4058" y="2025"/>
                <a:ext cx="39" cy="63"/>
              </a:xfrm>
              <a:custGeom>
                <a:avLst/>
                <a:gdLst>
                  <a:gd name="T0" fmla="*/ 7 w 8"/>
                  <a:gd name="T1" fmla="*/ 6 h 13"/>
                  <a:gd name="T2" fmla="*/ 1 w 8"/>
                  <a:gd name="T3" fmla="*/ 11 h 13"/>
                  <a:gd name="T4" fmla="*/ 6 w 8"/>
                  <a:gd name="T5" fmla="*/ 0 h 13"/>
                  <a:gd name="T6" fmla="*/ 7 w 8"/>
                  <a:gd name="T7" fmla="*/ 6 h 13"/>
                </a:gdLst>
                <a:ahLst/>
                <a:cxnLst>
                  <a:cxn ang="0">
                    <a:pos x="T0" y="T1"/>
                  </a:cxn>
                  <a:cxn ang="0">
                    <a:pos x="T2" y="T3"/>
                  </a:cxn>
                  <a:cxn ang="0">
                    <a:pos x="T4" y="T5"/>
                  </a:cxn>
                  <a:cxn ang="0">
                    <a:pos x="T6" y="T7"/>
                  </a:cxn>
                </a:cxnLst>
                <a:rect l="0" t="0" r="r" b="b"/>
                <a:pathLst>
                  <a:path w="8" h="13">
                    <a:moveTo>
                      <a:pt x="7" y="6"/>
                    </a:moveTo>
                    <a:cubicBezTo>
                      <a:pt x="6" y="11"/>
                      <a:pt x="2" y="13"/>
                      <a:pt x="1" y="11"/>
                    </a:cubicBezTo>
                    <a:cubicBezTo>
                      <a:pt x="0" y="8"/>
                      <a:pt x="2" y="1"/>
                      <a:pt x="6" y="0"/>
                    </a:cubicBezTo>
                    <a:cubicBezTo>
                      <a:pt x="8" y="0"/>
                      <a:pt x="8"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5" name="Freeform 1802">
                <a:extLst>
                  <a:ext uri="{FF2B5EF4-FFF2-40B4-BE49-F238E27FC236}">
                    <a16:creationId xmlns:a16="http://schemas.microsoft.com/office/drawing/2014/main" id="{DE53C377-D53F-40A1-88F1-7C63392B2F7F}"/>
                  </a:ext>
                </a:extLst>
              </p:cNvPr>
              <p:cNvSpPr>
                <a:spLocks/>
              </p:cNvSpPr>
              <p:nvPr/>
            </p:nvSpPr>
            <p:spPr bwMode="auto">
              <a:xfrm>
                <a:off x="4217" y="2083"/>
                <a:ext cx="53" cy="68"/>
              </a:xfrm>
              <a:custGeom>
                <a:avLst/>
                <a:gdLst>
                  <a:gd name="T0" fmla="*/ 10 w 11"/>
                  <a:gd name="T1" fmla="*/ 6 h 14"/>
                  <a:gd name="T2" fmla="*/ 2 w 11"/>
                  <a:gd name="T3" fmla="*/ 11 h 14"/>
                  <a:gd name="T4" fmla="*/ 7 w 11"/>
                  <a:gd name="T5" fmla="*/ 0 h 14"/>
                  <a:gd name="T6" fmla="*/ 10 w 11"/>
                  <a:gd name="T7" fmla="*/ 6 h 14"/>
                </a:gdLst>
                <a:ahLst/>
                <a:cxnLst>
                  <a:cxn ang="0">
                    <a:pos x="T0" y="T1"/>
                  </a:cxn>
                  <a:cxn ang="0">
                    <a:pos x="T2" y="T3"/>
                  </a:cxn>
                  <a:cxn ang="0">
                    <a:pos x="T4" y="T5"/>
                  </a:cxn>
                  <a:cxn ang="0">
                    <a:pos x="T6" y="T7"/>
                  </a:cxn>
                </a:cxnLst>
                <a:rect l="0" t="0" r="r" b="b"/>
                <a:pathLst>
                  <a:path w="11" h="14">
                    <a:moveTo>
                      <a:pt x="10" y="6"/>
                    </a:moveTo>
                    <a:cubicBezTo>
                      <a:pt x="9" y="11"/>
                      <a:pt x="4" y="14"/>
                      <a:pt x="2" y="11"/>
                    </a:cubicBezTo>
                    <a:cubicBezTo>
                      <a:pt x="0" y="7"/>
                      <a:pt x="3" y="1"/>
                      <a:pt x="7" y="0"/>
                    </a:cubicBezTo>
                    <a:cubicBezTo>
                      <a:pt x="10" y="0"/>
                      <a:pt x="11"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6" name="Freeform 1803">
                <a:extLst>
                  <a:ext uri="{FF2B5EF4-FFF2-40B4-BE49-F238E27FC236}">
                    <a16:creationId xmlns:a16="http://schemas.microsoft.com/office/drawing/2014/main" id="{2C42BD0C-44F1-463A-AAF5-C5F38BFF7F83}"/>
                  </a:ext>
                </a:extLst>
              </p:cNvPr>
              <p:cNvSpPr>
                <a:spLocks/>
              </p:cNvSpPr>
              <p:nvPr/>
            </p:nvSpPr>
            <p:spPr bwMode="auto">
              <a:xfrm>
                <a:off x="4280" y="2016"/>
                <a:ext cx="53" cy="62"/>
              </a:xfrm>
              <a:custGeom>
                <a:avLst/>
                <a:gdLst>
                  <a:gd name="T0" fmla="*/ 10 w 11"/>
                  <a:gd name="T1" fmla="*/ 6 h 13"/>
                  <a:gd name="T2" fmla="*/ 2 w 11"/>
                  <a:gd name="T3" fmla="*/ 10 h 13"/>
                  <a:gd name="T4" fmla="*/ 7 w 11"/>
                  <a:gd name="T5" fmla="*/ 0 h 13"/>
                  <a:gd name="T6" fmla="*/ 10 w 11"/>
                  <a:gd name="T7" fmla="*/ 6 h 13"/>
                </a:gdLst>
                <a:ahLst/>
                <a:cxnLst>
                  <a:cxn ang="0">
                    <a:pos x="T0" y="T1"/>
                  </a:cxn>
                  <a:cxn ang="0">
                    <a:pos x="T2" y="T3"/>
                  </a:cxn>
                  <a:cxn ang="0">
                    <a:pos x="T4" y="T5"/>
                  </a:cxn>
                  <a:cxn ang="0">
                    <a:pos x="T6" y="T7"/>
                  </a:cxn>
                </a:cxnLst>
                <a:rect l="0" t="0" r="r" b="b"/>
                <a:pathLst>
                  <a:path w="11" h="13">
                    <a:moveTo>
                      <a:pt x="10" y="6"/>
                    </a:moveTo>
                    <a:cubicBezTo>
                      <a:pt x="9" y="10"/>
                      <a:pt x="4" y="13"/>
                      <a:pt x="2" y="10"/>
                    </a:cubicBezTo>
                    <a:cubicBezTo>
                      <a:pt x="0" y="7"/>
                      <a:pt x="3" y="0"/>
                      <a:pt x="7" y="0"/>
                    </a:cubicBezTo>
                    <a:cubicBezTo>
                      <a:pt x="10"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7" name="Freeform 1804">
                <a:extLst>
                  <a:ext uri="{FF2B5EF4-FFF2-40B4-BE49-F238E27FC236}">
                    <a16:creationId xmlns:a16="http://schemas.microsoft.com/office/drawing/2014/main" id="{14EEFD8B-6694-4BD8-818F-0B312F0768DF}"/>
                  </a:ext>
                </a:extLst>
              </p:cNvPr>
              <p:cNvSpPr>
                <a:spLocks/>
              </p:cNvSpPr>
              <p:nvPr/>
            </p:nvSpPr>
            <p:spPr bwMode="auto">
              <a:xfrm>
                <a:off x="4352" y="1963"/>
                <a:ext cx="53" cy="67"/>
              </a:xfrm>
              <a:custGeom>
                <a:avLst/>
                <a:gdLst>
                  <a:gd name="T0" fmla="*/ 11 w 11"/>
                  <a:gd name="T1" fmla="*/ 6 h 14"/>
                  <a:gd name="T2" fmla="*/ 2 w 11"/>
                  <a:gd name="T3" fmla="*/ 11 h 14"/>
                  <a:gd name="T4" fmla="*/ 7 w 11"/>
                  <a:gd name="T5" fmla="*/ 1 h 14"/>
                  <a:gd name="T6" fmla="*/ 11 w 11"/>
                  <a:gd name="T7" fmla="*/ 6 h 14"/>
                </a:gdLst>
                <a:ahLst/>
                <a:cxnLst>
                  <a:cxn ang="0">
                    <a:pos x="T0" y="T1"/>
                  </a:cxn>
                  <a:cxn ang="0">
                    <a:pos x="T2" y="T3"/>
                  </a:cxn>
                  <a:cxn ang="0">
                    <a:pos x="T4" y="T5"/>
                  </a:cxn>
                  <a:cxn ang="0">
                    <a:pos x="T6" y="T7"/>
                  </a:cxn>
                </a:cxnLst>
                <a:rect l="0" t="0" r="r" b="b"/>
                <a:pathLst>
                  <a:path w="11" h="14">
                    <a:moveTo>
                      <a:pt x="11" y="6"/>
                    </a:moveTo>
                    <a:cubicBezTo>
                      <a:pt x="9" y="11"/>
                      <a:pt x="4" y="14"/>
                      <a:pt x="2" y="11"/>
                    </a:cubicBezTo>
                    <a:cubicBezTo>
                      <a:pt x="0" y="7"/>
                      <a:pt x="3" y="1"/>
                      <a:pt x="7" y="1"/>
                    </a:cubicBezTo>
                    <a:cubicBezTo>
                      <a:pt x="11" y="0"/>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8" name="Freeform 1805">
                <a:extLst>
                  <a:ext uri="{FF2B5EF4-FFF2-40B4-BE49-F238E27FC236}">
                    <a16:creationId xmlns:a16="http://schemas.microsoft.com/office/drawing/2014/main" id="{2B0727D9-1EBA-4BE1-A4F9-FAB4590FABE4}"/>
                  </a:ext>
                </a:extLst>
              </p:cNvPr>
              <p:cNvSpPr>
                <a:spLocks/>
              </p:cNvSpPr>
              <p:nvPr/>
            </p:nvSpPr>
            <p:spPr bwMode="auto">
              <a:xfrm>
                <a:off x="4473" y="1958"/>
                <a:ext cx="58" cy="63"/>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9"/>
                    </a:cubicBezTo>
                    <a:cubicBezTo>
                      <a:pt x="0" y="6"/>
                      <a:pt x="3" y="0"/>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9" name="Freeform 1806">
                <a:extLst>
                  <a:ext uri="{FF2B5EF4-FFF2-40B4-BE49-F238E27FC236}">
                    <a16:creationId xmlns:a16="http://schemas.microsoft.com/office/drawing/2014/main" id="{1C417D6E-6415-47EB-AFDE-26D433734963}"/>
                  </a:ext>
                </a:extLst>
              </p:cNvPr>
              <p:cNvSpPr>
                <a:spLocks/>
              </p:cNvSpPr>
              <p:nvPr/>
            </p:nvSpPr>
            <p:spPr bwMode="auto">
              <a:xfrm>
                <a:off x="4420" y="1910"/>
                <a:ext cx="58" cy="67"/>
              </a:xfrm>
              <a:custGeom>
                <a:avLst/>
                <a:gdLst>
                  <a:gd name="T0" fmla="*/ 11 w 12"/>
                  <a:gd name="T1" fmla="*/ 6 h 14"/>
                  <a:gd name="T2" fmla="*/ 2 w 12"/>
                  <a:gd name="T3" fmla="*/ 10 h 14"/>
                  <a:gd name="T4" fmla="*/ 8 w 12"/>
                  <a:gd name="T5" fmla="*/ 0 h 14"/>
                  <a:gd name="T6" fmla="*/ 11 w 12"/>
                  <a:gd name="T7" fmla="*/ 6 h 14"/>
                </a:gdLst>
                <a:ahLst/>
                <a:cxnLst>
                  <a:cxn ang="0">
                    <a:pos x="T0" y="T1"/>
                  </a:cxn>
                  <a:cxn ang="0">
                    <a:pos x="T2" y="T3"/>
                  </a:cxn>
                  <a:cxn ang="0">
                    <a:pos x="T4" y="T5"/>
                  </a:cxn>
                  <a:cxn ang="0">
                    <a:pos x="T6" y="T7"/>
                  </a:cxn>
                </a:cxnLst>
                <a:rect l="0" t="0" r="r" b="b"/>
                <a:pathLst>
                  <a:path w="12" h="14">
                    <a:moveTo>
                      <a:pt x="11" y="6"/>
                    </a:moveTo>
                    <a:cubicBezTo>
                      <a:pt x="9" y="11"/>
                      <a:pt x="4" y="14"/>
                      <a:pt x="2" y="10"/>
                    </a:cubicBezTo>
                    <a:cubicBezTo>
                      <a:pt x="0" y="7"/>
                      <a:pt x="3" y="1"/>
                      <a:pt x="8"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0" name="Freeform 1807">
                <a:extLst>
                  <a:ext uri="{FF2B5EF4-FFF2-40B4-BE49-F238E27FC236}">
                    <a16:creationId xmlns:a16="http://schemas.microsoft.com/office/drawing/2014/main" id="{ED0C8B44-E978-4F34-8EC3-B89B95A0BF46}"/>
                  </a:ext>
                </a:extLst>
              </p:cNvPr>
              <p:cNvSpPr>
                <a:spLocks/>
              </p:cNvSpPr>
              <p:nvPr/>
            </p:nvSpPr>
            <p:spPr bwMode="auto">
              <a:xfrm>
                <a:off x="4545" y="1900"/>
                <a:ext cx="58" cy="63"/>
              </a:xfrm>
              <a:custGeom>
                <a:avLst/>
                <a:gdLst>
                  <a:gd name="T0" fmla="*/ 11 w 12"/>
                  <a:gd name="T1" fmla="*/ 6 h 13"/>
                  <a:gd name="T2" fmla="*/ 2 w 12"/>
                  <a:gd name="T3" fmla="*/ 10 h 13"/>
                  <a:gd name="T4" fmla="*/ 8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10"/>
                    </a:cubicBezTo>
                    <a:cubicBezTo>
                      <a:pt x="0" y="7"/>
                      <a:pt x="3" y="1"/>
                      <a:pt x="8"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1" name="Freeform 1808">
                <a:extLst>
                  <a:ext uri="{FF2B5EF4-FFF2-40B4-BE49-F238E27FC236}">
                    <a16:creationId xmlns:a16="http://schemas.microsoft.com/office/drawing/2014/main" id="{2A3997A2-5CEC-4D81-8312-3654639FFE8D}"/>
                  </a:ext>
                </a:extLst>
              </p:cNvPr>
              <p:cNvSpPr>
                <a:spLocks/>
              </p:cNvSpPr>
              <p:nvPr/>
            </p:nvSpPr>
            <p:spPr bwMode="auto">
              <a:xfrm>
                <a:off x="4487" y="1857"/>
                <a:ext cx="58" cy="62"/>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9" y="10"/>
                      <a:pt x="3" y="13"/>
                      <a:pt x="2" y="9"/>
                    </a:cubicBezTo>
                    <a:cubicBezTo>
                      <a:pt x="0" y="6"/>
                      <a:pt x="3" y="0"/>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2" name="Freeform 1809">
                <a:extLst>
                  <a:ext uri="{FF2B5EF4-FFF2-40B4-BE49-F238E27FC236}">
                    <a16:creationId xmlns:a16="http://schemas.microsoft.com/office/drawing/2014/main" id="{129ED67E-F796-4E77-B5DA-6521881CAC56}"/>
                  </a:ext>
                </a:extLst>
              </p:cNvPr>
              <p:cNvSpPr>
                <a:spLocks/>
              </p:cNvSpPr>
              <p:nvPr/>
            </p:nvSpPr>
            <p:spPr bwMode="auto">
              <a:xfrm>
                <a:off x="4560" y="1818"/>
                <a:ext cx="57" cy="58"/>
              </a:xfrm>
              <a:custGeom>
                <a:avLst/>
                <a:gdLst>
                  <a:gd name="T0" fmla="*/ 11 w 12"/>
                  <a:gd name="T1" fmla="*/ 5 h 12"/>
                  <a:gd name="T2" fmla="*/ 2 w 12"/>
                  <a:gd name="T3" fmla="*/ 9 h 12"/>
                  <a:gd name="T4" fmla="*/ 8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10" y="10"/>
                      <a:pt x="4" y="12"/>
                      <a:pt x="2" y="9"/>
                    </a:cubicBezTo>
                    <a:cubicBezTo>
                      <a:pt x="0" y="6"/>
                      <a:pt x="3" y="0"/>
                      <a:pt x="8" y="0"/>
                    </a:cubicBezTo>
                    <a:cubicBezTo>
                      <a:pt x="12"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3" name="Freeform 1810">
                <a:extLst>
                  <a:ext uri="{FF2B5EF4-FFF2-40B4-BE49-F238E27FC236}">
                    <a16:creationId xmlns:a16="http://schemas.microsoft.com/office/drawing/2014/main" id="{971523D5-C943-43E6-9C7E-DCC299F516B3}"/>
                  </a:ext>
                </a:extLst>
              </p:cNvPr>
              <p:cNvSpPr>
                <a:spLocks/>
              </p:cNvSpPr>
              <p:nvPr/>
            </p:nvSpPr>
            <p:spPr bwMode="auto">
              <a:xfrm>
                <a:off x="4632" y="1760"/>
                <a:ext cx="58" cy="58"/>
              </a:xfrm>
              <a:custGeom>
                <a:avLst/>
                <a:gdLst>
                  <a:gd name="T0" fmla="*/ 11 w 12"/>
                  <a:gd name="T1" fmla="*/ 5 h 12"/>
                  <a:gd name="T2" fmla="*/ 1 w 12"/>
                  <a:gd name="T3" fmla="*/ 9 h 12"/>
                  <a:gd name="T4" fmla="*/ 7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9" y="10"/>
                      <a:pt x="3" y="12"/>
                      <a:pt x="1" y="9"/>
                    </a:cubicBezTo>
                    <a:cubicBezTo>
                      <a:pt x="0" y="6"/>
                      <a:pt x="3" y="0"/>
                      <a:pt x="7"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4" name="Freeform 1811">
                <a:extLst>
                  <a:ext uri="{FF2B5EF4-FFF2-40B4-BE49-F238E27FC236}">
                    <a16:creationId xmlns:a16="http://schemas.microsoft.com/office/drawing/2014/main" id="{19003E94-2BE2-4B32-9322-AB025FE83E46}"/>
                  </a:ext>
                </a:extLst>
              </p:cNvPr>
              <p:cNvSpPr>
                <a:spLocks/>
              </p:cNvSpPr>
              <p:nvPr/>
            </p:nvSpPr>
            <p:spPr bwMode="auto">
              <a:xfrm>
                <a:off x="4613" y="1673"/>
                <a:ext cx="53" cy="58"/>
              </a:xfrm>
              <a:custGeom>
                <a:avLst/>
                <a:gdLst>
                  <a:gd name="T0" fmla="*/ 10 w 11"/>
                  <a:gd name="T1" fmla="*/ 5 h 12"/>
                  <a:gd name="T2" fmla="*/ 1 w 11"/>
                  <a:gd name="T3" fmla="*/ 8 h 12"/>
                  <a:gd name="T4" fmla="*/ 7 w 11"/>
                  <a:gd name="T5" fmla="*/ 0 h 12"/>
                  <a:gd name="T6" fmla="*/ 10 w 11"/>
                  <a:gd name="T7" fmla="*/ 5 h 12"/>
                </a:gdLst>
                <a:ahLst/>
                <a:cxnLst>
                  <a:cxn ang="0">
                    <a:pos x="T0" y="T1"/>
                  </a:cxn>
                  <a:cxn ang="0">
                    <a:pos x="T2" y="T3"/>
                  </a:cxn>
                  <a:cxn ang="0">
                    <a:pos x="T4" y="T5"/>
                  </a:cxn>
                  <a:cxn ang="0">
                    <a:pos x="T6" y="T7"/>
                  </a:cxn>
                </a:cxnLst>
                <a:rect l="0" t="0" r="r" b="b"/>
                <a:pathLst>
                  <a:path w="11" h="12">
                    <a:moveTo>
                      <a:pt x="10" y="5"/>
                    </a:moveTo>
                    <a:cubicBezTo>
                      <a:pt x="9" y="10"/>
                      <a:pt x="3" y="12"/>
                      <a:pt x="1" y="8"/>
                    </a:cubicBezTo>
                    <a:cubicBezTo>
                      <a:pt x="0" y="6"/>
                      <a:pt x="3" y="0"/>
                      <a:pt x="7"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5" name="Freeform 1812">
                <a:extLst>
                  <a:ext uri="{FF2B5EF4-FFF2-40B4-BE49-F238E27FC236}">
                    <a16:creationId xmlns:a16="http://schemas.microsoft.com/office/drawing/2014/main" id="{64425B67-E59B-4695-8CF2-1054AFE272D4}"/>
                  </a:ext>
                </a:extLst>
              </p:cNvPr>
              <p:cNvSpPr>
                <a:spLocks/>
              </p:cNvSpPr>
              <p:nvPr/>
            </p:nvSpPr>
            <p:spPr bwMode="auto">
              <a:xfrm>
                <a:off x="4694" y="1620"/>
                <a:ext cx="58" cy="58"/>
              </a:xfrm>
              <a:custGeom>
                <a:avLst/>
                <a:gdLst>
                  <a:gd name="T0" fmla="*/ 11 w 12"/>
                  <a:gd name="T1" fmla="*/ 5 h 12"/>
                  <a:gd name="T2" fmla="*/ 1 w 12"/>
                  <a:gd name="T3" fmla="*/ 8 h 12"/>
                  <a:gd name="T4" fmla="*/ 8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9" y="10"/>
                      <a:pt x="3" y="12"/>
                      <a:pt x="1" y="8"/>
                    </a:cubicBezTo>
                    <a:cubicBezTo>
                      <a:pt x="0" y="6"/>
                      <a:pt x="3" y="1"/>
                      <a:pt x="8" y="0"/>
                    </a:cubicBezTo>
                    <a:cubicBezTo>
                      <a:pt x="11"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6" name="Freeform 1813">
                <a:extLst>
                  <a:ext uri="{FF2B5EF4-FFF2-40B4-BE49-F238E27FC236}">
                    <a16:creationId xmlns:a16="http://schemas.microsoft.com/office/drawing/2014/main" id="{B190EDFD-41B5-4AF3-B7A9-6B131AD1547C}"/>
                  </a:ext>
                </a:extLst>
              </p:cNvPr>
              <p:cNvSpPr>
                <a:spLocks/>
              </p:cNvSpPr>
              <p:nvPr/>
            </p:nvSpPr>
            <p:spPr bwMode="auto">
              <a:xfrm>
                <a:off x="4646" y="1587"/>
                <a:ext cx="53" cy="57"/>
              </a:xfrm>
              <a:custGeom>
                <a:avLst/>
                <a:gdLst>
                  <a:gd name="T0" fmla="*/ 10 w 11"/>
                  <a:gd name="T1" fmla="*/ 6 h 12"/>
                  <a:gd name="T2" fmla="*/ 1 w 11"/>
                  <a:gd name="T3" fmla="*/ 9 h 12"/>
                  <a:gd name="T4" fmla="*/ 7 w 11"/>
                  <a:gd name="T5" fmla="*/ 0 h 12"/>
                  <a:gd name="T6" fmla="*/ 10 w 11"/>
                  <a:gd name="T7" fmla="*/ 6 h 12"/>
                </a:gdLst>
                <a:ahLst/>
                <a:cxnLst>
                  <a:cxn ang="0">
                    <a:pos x="T0" y="T1"/>
                  </a:cxn>
                  <a:cxn ang="0">
                    <a:pos x="T2" y="T3"/>
                  </a:cxn>
                  <a:cxn ang="0">
                    <a:pos x="T4" y="T5"/>
                  </a:cxn>
                  <a:cxn ang="0">
                    <a:pos x="T6" y="T7"/>
                  </a:cxn>
                </a:cxnLst>
                <a:rect l="0" t="0" r="r" b="b"/>
                <a:pathLst>
                  <a:path w="11" h="12">
                    <a:moveTo>
                      <a:pt x="10" y="6"/>
                    </a:moveTo>
                    <a:cubicBezTo>
                      <a:pt x="8" y="10"/>
                      <a:pt x="2" y="12"/>
                      <a:pt x="1" y="9"/>
                    </a:cubicBezTo>
                    <a:cubicBezTo>
                      <a:pt x="0" y="6"/>
                      <a:pt x="3" y="1"/>
                      <a:pt x="7" y="0"/>
                    </a:cubicBezTo>
                    <a:cubicBezTo>
                      <a:pt x="10"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7" name="Freeform 1814">
                <a:extLst>
                  <a:ext uri="{FF2B5EF4-FFF2-40B4-BE49-F238E27FC236}">
                    <a16:creationId xmlns:a16="http://schemas.microsoft.com/office/drawing/2014/main" id="{F50269C6-4D02-4A5F-9704-1BF0EAEA0DA9}"/>
                  </a:ext>
                </a:extLst>
              </p:cNvPr>
              <p:cNvSpPr>
                <a:spLocks/>
              </p:cNvSpPr>
              <p:nvPr/>
            </p:nvSpPr>
            <p:spPr bwMode="auto">
              <a:xfrm>
                <a:off x="4627" y="1490"/>
                <a:ext cx="53" cy="53"/>
              </a:xfrm>
              <a:custGeom>
                <a:avLst/>
                <a:gdLst>
                  <a:gd name="T0" fmla="*/ 10 w 11"/>
                  <a:gd name="T1" fmla="*/ 5 h 11"/>
                  <a:gd name="T2" fmla="*/ 1 w 11"/>
                  <a:gd name="T3" fmla="*/ 8 h 11"/>
                  <a:gd name="T4" fmla="*/ 8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8" y="9"/>
                      <a:pt x="2" y="11"/>
                      <a:pt x="1" y="8"/>
                    </a:cubicBezTo>
                    <a:cubicBezTo>
                      <a:pt x="0" y="6"/>
                      <a:pt x="4" y="1"/>
                      <a:pt x="8"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8" name="Freeform 1815">
                <a:extLst>
                  <a:ext uri="{FF2B5EF4-FFF2-40B4-BE49-F238E27FC236}">
                    <a16:creationId xmlns:a16="http://schemas.microsoft.com/office/drawing/2014/main" id="{AB98DBB1-B55E-4448-87BC-FE94B1FFF7B9}"/>
                  </a:ext>
                </a:extLst>
              </p:cNvPr>
              <p:cNvSpPr>
                <a:spLocks/>
              </p:cNvSpPr>
              <p:nvPr/>
            </p:nvSpPr>
            <p:spPr bwMode="auto">
              <a:xfrm>
                <a:off x="4699" y="1437"/>
                <a:ext cx="48" cy="53"/>
              </a:xfrm>
              <a:custGeom>
                <a:avLst/>
                <a:gdLst>
                  <a:gd name="T0" fmla="*/ 9 w 10"/>
                  <a:gd name="T1" fmla="*/ 5 h 11"/>
                  <a:gd name="T2" fmla="*/ 1 w 10"/>
                  <a:gd name="T3" fmla="*/ 8 h 11"/>
                  <a:gd name="T4" fmla="*/ 7 w 10"/>
                  <a:gd name="T5" fmla="*/ 0 h 11"/>
                  <a:gd name="T6" fmla="*/ 9 w 10"/>
                  <a:gd name="T7" fmla="*/ 5 h 11"/>
                </a:gdLst>
                <a:ahLst/>
                <a:cxnLst>
                  <a:cxn ang="0">
                    <a:pos x="T0" y="T1"/>
                  </a:cxn>
                  <a:cxn ang="0">
                    <a:pos x="T2" y="T3"/>
                  </a:cxn>
                  <a:cxn ang="0">
                    <a:pos x="T4" y="T5"/>
                  </a:cxn>
                  <a:cxn ang="0">
                    <a:pos x="T6" y="T7"/>
                  </a:cxn>
                </a:cxnLst>
                <a:rect l="0" t="0" r="r" b="b"/>
                <a:pathLst>
                  <a:path w="10" h="11">
                    <a:moveTo>
                      <a:pt x="9" y="5"/>
                    </a:moveTo>
                    <a:cubicBezTo>
                      <a:pt x="7" y="9"/>
                      <a:pt x="2" y="11"/>
                      <a:pt x="1" y="8"/>
                    </a:cubicBezTo>
                    <a:cubicBezTo>
                      <a:pt x="0" y="5"/>
                      <a:pt x="3" y="1"/>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69" name="Freeform 1816">
                <a:extLst>
                  <a:ext uri="{FF2B5EF4-FFF2-40B4-BE49-F238E27FC236}">
                    <a16:creationId xmlns:a16="http://schemas.microsoft.com/office/drawing/2014/main" id="{E68438B9-6C61-40D5-8F1E-266876D4B686}"/>
                  </a:ext>
                </a:extLst>
              </p:cNvPr>
              <p:cNvSpPr>
                <a:spLocks/>
              </p:cNvSpPr>
              <p:nvPr/>
            </p:nvSpPr>
            <p:spPr bwMode="auto">
              <a:xfrm>
                <a:off x="4762" y="1394"/>
                <a:ext cx="48" cy="48"/>
              </a:xfrm>
              <a:custGeom>
                <a:avLst/>
                <a:gdLst>
                  <a:gd name="T0" fmla="*/ 9 w 10"/>
                  <a:gd name="T1" fmla="*/ 4 h 10"/>
                  <a:gd name="T2" fmla="*/ 0 w 10"/>
                  <a:gd name="T3" fmla="*/ 7 h 10"/>
                  <a:gd name="T4" fmla="*/ 7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7" y="8"/>
                      <a:pt x="2" y="10"/>
                      <a:pt x="0" y="7"/>
                    </a:cubicBezTo>
                    <a:cubicBezTo>
                      <a:pt x="0" y="5"/>
                      <a:pt x="3" y="0"/>
                      <a:pt x="7"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0" name="Freeform 1817">
                <a:extLst>
                  <a:ext uri="{FF2B5EF4-FFF2-40B4-BE49-F238E27FC236}">
                    <a16:creationId xmlns:a16="http://schemas.microsoft.com/office/drawing/2014/main" id="{E52EC572-E555-4190-89C2-85B53AA8F180}"/>
                  </a:ext>
                </a:extLst>
              </p:cNvPr>
              <p:cNvSpPr>
                <a:spLocks/>
              </p:cNvSpPr>
              <p:nvPr/>
            </p:nvSpPr>
            <p:spPr bwMode="auto">
              <a:xfrm>
                <a:off x="4878" y="1370"/>
                <a:ext cx="48" cy="48"/>
              </a:xfrm>
              <a:custGeom>
                <a:avLst/>
                <a:gdLst>
                  <a:gd name="T0" fmla="*/ 9 w 10"/>
                  <a:gd name="T1" fmla="*/ 4 h 10"/>
                  <a:gd name="T2" fmla="*/ 1 w 10"/>
                  <a:gd name="T3" fmla="*/ 7 h 10"/>
                  <a:gd name="T4" fmla="*/ 7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7" y="8"/>
                      <a:pt x="2" y="10"/>
                      <a:pt x="1" y="7"/>
                    </a:cubicBezTo>
                    <a:cubicBezTo>
                      <a:pt x="0" y="4"/>
                      <a:pt x="3" y="0"/>
                      <a:pt x="7" y="0"/>
                    </a:cubicBezTo>
                    <a:cubicBezTo>
                      <a:pt x="10"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1" name="Freeform 1818">
                <a:extLst>
                  <a:ext uri="{FF2B5EF4-FFF2-40B4-BE49-F238E27FC236}">
                    <a16:creationId xmlns:a16="http://schemas.microsoft.com/office/drawing/2014/main" id="{54724692-D6E9-4668-8145-D34292E38936}"/>
                  </a:ext>
                </a:extLst>
              </p:cNvPr>
              <p:cNvSpPr>
                <a:spLocks/>
              </p:cNvSpPr>
              <p:nvPr/>
            </p:nvSpPr>
            <p:spPr bwMode="auto">
              <a:xfrm>
                <a:off x="4805" y="1331"/>
                <a:ext cx="48" cy="48"/>
              </a:xfrm>
              <a:custGeom>
                <a:avLst/>
                <a:gdLst>
                  <a:gd name="T0" fmla="*/ 9 w 10"/>
                  <a:gd name="T1" fmla="*/ 4 h 10"/>
                  <a:gd name="T2" fmla="*/ 1 w 10"/>
                  <a:gd name="T3" fmla="*/ 7 h 10"/>
                  <a:gd name="T4" fmla="*/ 7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7" y="8"/>
                      <a:pt x="2" y="10"/>
                      <a:pt x="1" y="7"/>
                    </a:cubicBezTo>
                    <a:cubicBezTo>
                      <a:pt x="0" y="5"/>
                      <a:pt x="3" y="0"/>
                      <a:pt x="7" y="0"/>
                    </a:cubicBezTo>
                    <a:cubicBezTo>
                      <a:pt x="10"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2" name="Freeform 1819">
                <a:extLst>
                  <a:ext uri="{FF2B5EF4-FFF2-40B4-BE49-F238E27FC236}">
                    <a16:creationId xmlns:a16="http://schemas.microsoft.com/office/drawing/2014/main" id="{BB38381A-8870-477E-8572-347AC3A3659D}"/>
                  </a:ext>
                </a:extLst>
              </p:cNvPr>
              <p:cNvSpPr>
                <a:spLocks/>
              </p:cNvSpPr>
              <p:nvPr/>
            </p:nvSpPr>
            <p:spPr bwMode="auto">
              <a:xfrm>
                <a:off x="4868" y="1293"/>
                <a:ext cx="48" cy="43"/>
              </a:xfrm>
              <a:custGeom>
                <a:avLst/>
                <a:gdLst>
                  <a:gd name="T0" fmla="*/ 9 w 10"/>
                  <a:gd name="T1" fmla="*/ 4 h 9"/>
                  <a:gd name="T2" fmla="*/ 1 w 10"/>
                  <a:gd name="T3" fmla="*/ 7 h 9"/>
                  <a:gd name="T4" fmla="*/ 7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7" y="8"/>
                      <a:pt x="2" y="9"/>
                      <a:pt x="1" y="7"/>
                    </a:cubicBezTo>
                    <a:cubicBezTo>
                      <a:pt x="0" y="4"/>
                      <a:pt x="4" y="0"/>
                      <a:pt x="7"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3" name="Freeform 1820">
                <a:extLst>
                  <a:ext uri="{FF2B5EF4-FFF2-40B4-BE49-F238E27FC236}">
                    <a16:creationId xmlns:a16="http://schemas.microsoft.com/office/drawing/2014/main" id="{2CF602F9-A46C-4F59-84E8-D0DFA8476286}"/>
                  </a:ext>
                </a:extLst>
              </p:cNvPr>
              <p:cNvSpPr>
                <a:spLocks/>
              </p:cNvSpPr>
              <p:nvPr/>
            </p:nvSpPr>
            <p:spPr bwMode="auto">
              <a:xfrm>
                <a:off x="4916" y="1307"/>
                <a:ext cx="48" cy="48"/>
              </a:xfrm>
              <a:custGeom>
                <a:avLst/>
                <a:gdLst>
                  <a:gd name="T0" fmla="*/ 9 w 10"/>
                  <a:gd name="T1" fmla="*/ 4 h 10"/>
                  <a:gd name="T2" fmla="*/ 1 w 10"/>
                  <a:gd name="T3" fmla="*/ 7 h 10"/>
                  <a:gd name="T4" fmla="*/ 7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7" y="8"/>
                      <a:pt x="1" y="10"/>
                      <a:pt x="1" y="7"/>
                    </a:cubicBezTo>
                    <a:cubicBezTo>
                      <a:pt x="0" y="4"/>
                      <a:pt x="3" y="1"/>
                      <a:pt x="7" y="0"/>
                    </a:cubicBezTo>
                    <a:cubicBezTo>
                      <a:pt x="10"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4" name="Freeform 1821">
                <a:extLst>
                  <a:ext uri="{FF2B5EF4-FFF2-40B4-BE49-F238E27FC236}">
                    <a16:creationId xmlns:a16="http://schemas.microsoft.com/office/drawing/2014/main" id="{129D980F-1F70-4FAF-A074-C7668C3C0725}"/>
                  </a:ext>
                </a:extLst>
              </p:cNvPr>
              <p:cNvSpPr>
                <a:spLocks/>
              </p:cNvSpPr>
              <p:nvPr/>
            </p:nvSpPr>
            <p:spPr bwMode="auto">
              <a:xfrm>
                <a:off x="4950" y="1244"/>
                <a:ext cx="48" cy="44"/>
              </a:xfrm>
              <a:custGeom>
                <a:avLst/>
                <a:gdLst>
                  <a:gd name="T0" fmla="*/ 9 w 10"/>
                  <a:gd name="T1" fmla="*/ 4 h 9"/>
                  <a:gd name="T2" fmla="*/ 1 w 10"/>
                  <a:gd name="T3" fmla="*/ 6 h 9"/>
                  <a:gd name="T4" fmla="*/ 7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7" y="8"/>
                      <a:pt x="2" y="9"/>
                      <a:pt x="1" y="6"/>
                    </a:cubicBezTo>
                    <a:cubicBezTo>
                      <a:pt x="0" y="4"/>
                      <a:pt x="3" y="0"/>
                      <a:pt x="7"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5" name="Freeform 1822">
                <a:extLst>
                  <a:ext uri="{FF2B5EF4-FFF2-40B4-BE49-F238E27FC236}">
                    <a16:creationId xmlns:a16="http://schemas.microsoft.com/office/drawing/2014/main" id="{EB318B46-ECA3-4C73-A2D4-6E496D546FEB}"/>
                  </a:ext>
                </a:extLst>
              </p:cNvPr>
              <p:cNvSpPr>
                <a:spLocks/>
              </p:cNvSpPr>
              <p:nvPr/>
            </p:nvSpPr>
            <p:spPr bwMode="auto">
              <a:xfrm>
                <a:off x="5032" y="1346"/>
                <a:ext cx="53" cy="48"/>
              </a:xfrm>
              <a:custGeom>
                <a:avLst/>
                <a:gdLst>
                  <a:gd name="T0" fmla="*/ 10 w 11"/>
                  <a:gd name="T1" fmla="*/ 5 h 10"/>
                  <a:gd name="T2" fmla="*/ 1 w 11"/>
                  <a:gd name="T3" fmla="*/ 7 h 10"/>
                  <a:gd name="T4" fmla="*/ 7 w 11"/>
                  <a:gd name="T5" fmla="*/ 0 h 10"/>
                  <a:gd name="T6" fmla="*/ 10 w 11"/>
                  <a:gd name="T7" fmla="*/ 5 h 10"/>
                </a:gdLst>
                <a:ahLst/>
                <a:cxnLst>
                  <a:cxn ang="0">
                    <a:pos x="T0" y="T1"/>
                  </a:cxn>
                  <a:cxn ang="0">
                    <a:pos x="T2" y="T3"/>
                  </a:cxn>
                  <a:cxn ang="0">
                    <a:pos x="T4" y="T5"/>
                  </a:cxn>
                  <a:cxn ang="0">
                    <a:pos x="T6" y="T7"/>
                  </a:cxn>
                </a:cxnLst>
                <a:rect l="0" t="0" r="r" b="b"/>
                <a:pathLst>
                  <a:path w="11" h="10">
                    <a:moveTo>
                      <a:pt x="10" y="5"/>
                    </a:moveTo>
                    <a:cubicBezTo>
                      <a:pt x="8" y="9"/>
                      <a:pt x="3" y="10"/>
                      <a:pt x="1" y="7"/>
                    </a:cubicBezTo>
                    <a:cubicBezTo>
                      <a:pt x="0" y="4"/>
                      <a:pt x="3" y="1"/>
                      <a:pt x="7" y="0"/>
                    </a:cubicBezTo>
                    <a:cubicBezTo>
                      <a:pt x="10"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6" name="Freeform 1823">
                <a:extLst>
                  <a:ext uri="{FF2B5EF4-FFF2-40B4-BE49-F238E27FC236}">
                    <a16:creationId xmlns:a16="http://schemas.microsoft.com/office/drawing/2014/main" id="{8280C429-3101-4DB3-8207-55CA1879F712}"/>
                  </a:ext>
                </a:extLst>
              </p:cNvPr>
              <p:cNvSpPr>
                <a:spLocks/>
              </p:cNvSpPr>
              <p:nvPr/>
            </p:nvSpPr>
            <p:spPr bwMode="auto">
              <a:xfrm>
                <a:off x="5109" y="1346"/>
                <a:ext cx="53" cy="48"/>
              </a:xfrm>
              <a:custGeom>
                <a:avLst/>
                <a:gdLst>
                  <a:gd name="T0" fmla="*/ 10 w 11"/>
                  <a:gd name="T1" fmla="*/ 4 h 10"/>
                  <a:gd name="T2" fmla="*/ 1 w 11"/>
                  <a:gd name="T3" fmla="*/ 6 h 10"/>
                  <a:gd name="T4" fmla="*/ 7 w 11"/>
                  <a:gd name="T5" fmla="*/ 0 h 10"/>
                  <a:gd name="T6" fmla="*/ 10 w 11"/>
                  <a:gd name="T7" fmla="*/ 4 h 10"/>
                </a:gdLst>
                <a:ahLst/>
                <a:cxnLst>
                  <a:cxn ang="0">
                    <a:pos x="T0" y="T1"/>
                  </a:cxn>
                  <a:cxn ang="0">
                    <a:pos x="T2" y="T3"/>
                  </a:cxn>
                  <a:cxn ang="0">
                    <a:pos x="T4" y="T5"/>
                  </a:cxn>
                  <a:cxn ang="0">
                    <a:pos x="T6" y="T7"/>
                  </a:cxn>
                </a:cxnLst>
                <a:rect l="0" t="0" r="r" b="b"/>
                <a:pathLst>
                  <a:path w="11" h="10">
                    <a:moveTo>
                      <a:pt x="10" y="4"/>
                    </a:moveTo>
                    <a:cubicBezTo>
                      <a:pt x="9" y="8"/>
                      <a:pt x="3" y="10"/>
                      <a:pt x="1" y="6"/>
                    </a:cubicBezTo>
                    <a:cubicBezTo>
                      <a:pt x="0" y="4"/>
                      <a:pt x="3" y="0"/>
                      <a:pt x="7" y="0"/>
                    </a:cubicBezTo>
                    <a:cubicBezTo>
                      <a:pt x="10" y="0"/>
                      <a:pt x="11" y="2"/>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7" name="Freeform 1824">
                <a:extLst>
                  <a:ext uri="{FF2B5EF4-FFF2-40B4-BE49-F238E27FC236}">
                    <a16:creationId xmlns:a16="http://schemas.microsoft.com/office/drawing/2014/main" id="{80ACBBCE-6FD0-4CD4-8D94-6CF1E21AF509}"/>
                  </a:ext>
                </a:extLst>
              </p:cNvPr>
              <p:cNvSpPr>
                <a:spLocks/>
              </p:cNvSpPr>
              <p:nvPr/>
            </p:nvSpPr>
            <p:spPr bwMode="auto">
              <a:xfrm>
                <a:off x="5157" y="1384"/>
                <a:ext cx="48" cy="53"/>
              </a:xfrm>
              <a:custGeom>
                <a:avLst/>
                <a:gdLst>
                  <a:gd name="T0" fmla="*/ 10 w 10"/>
                  <a:gd name="T1" fmla="*/ 5 h 11"/>
                  <a:gd name="T2" fmla="*/ 1 w 10"/>
                  <a:gd name="T3" fmla="*/ 7 h 11"/>
                  <a:gd name="T4" fmla="*/ 6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9" y="9"/>
                      <a:pt x="3" y="11"/>
                      <a:pt x="1" y="7"/>
                    </a:cubicBezTo>
                    <a:cubicBezTo>
                      <a:pt x="0" y="5"/>
                      <a:pt x="2" y="1"/>
                      <a:pt x="6" y="0"/>
                    </a:cubicBezTo>
                    <a:cubicBezTo>
                      <a:pt x="10" y="1"/>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8" name="Freeform 1825">
                <a:extLst>
                  <a:ext uri="{FF2B5EF4-FFF2-40B4-BE49-F238E27FC236}">
                    <a16:creationId xmlns:a16="http://schemas.microsoft.com/office/drawing/2014/main" id="{89EFB775-9BB1-4D6B-9037-749992256E5A}"/>
                  </a:ext>
                </a:extLst>
              </p:cNvPr>
              <p:cNvSpPr>
                <a:spLocks/>
              </p:cNvSpPr>
              <p:nvPr/>
            </p:nvSpPr>
            <p:spPr bwMode="auto">
              <a:xfrm>
                <a:off x="5210" y="1408"/>
                <a:ext cx="53" cy="53"/>
              </a:xfrm>
              <a:custGeom>
                <a:avLst/>
                <a:gdLst>
                  <a:gd name="T0" fmla="*/ 11 w 11"/>
                  <a:gd name="T1" fmla="*/ 5 h 11"/>
                  <a:gd name="T2" fmla="*/ 2 w 11"/>
                  <a:gd name="T3" fmla="*/ 7 h 11"/>
                  <a:gd name="T4" fmla="*/ 7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0" y="9"/>
                      <a:pt x="4" y="11"/>
                      <a:pt x="2" y="7"/>
                    </a:cubicBezTo>
                    <a:cubicBezTo>
                      <a:pt x="0" y="5"/>
                      <a:pt x="3" y="1"/>
                      <a:pt x="7"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79" name="Freeform 1826">
                <a:extLst>
                  <a:ext uri="{FF2B5EF4-FFF2-40B4-BE49-F238E27FC236}">
                    <a16:creationId xmlns:a16="http://schemas.microsoft.com/office/drawing/2014/main" id="{F2AA0277-3ACB-4931-A72C-F7C3522A4331}"/>
                  </a:ext>
                </a:extLst>
              </p:cNvPr>
              <p:cNvSpPr>
                <a:spLocks/>
              </p:cNvSpPr>
              <p:nvPr/>
            </p:nvSpPr>
            <p:spPr bwMode="auto">
              <a:xfrm>
                <a:off x="5234" y="1278"/>
                <a:ext cx="48" cy="43"/>
              </a:xfrm>
              <a:custGeom>
                <a:avLst/>
                <a:gdLst>
                  <a:gd name="T0" fmla="*/ 9 w 10"/>
                  <a:gd name="T1" fmla="*/ 4 h 9"/>
                  <a:gd name="T2" fmla="*/ 1 w 10"/>
                  <a:gd name="T3" fmla="*/ 6 h 9"/>
                  <a:gd name="T4" fmla="*/ 6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8" y="8"/>
                      <a:pt x="2" y="9"/>
                      <a:pt x="1" y="6"/>
                    </a:cubicBezTo>
                    <a:cubicBezTo>
                      <a:pt x="0" y="4"/>
                      <a:pt x="2" y="0"/>
                      <a:pt x="6" y="0"/>
                    </a:cubicBezTo>
                    <a:cubicBezTo>
                      <a:pt x="9"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0" name="Freeform 1827">
                <a:extLst>
                  <a:ext uri="{FF2B5EF4-FFF2-40B4-BE49-F238E27FC236}">
                    <a16:creationId xmlns:a16="http://schemas.microsoft.com/office/drawing/2014/main" id="{61CC8357-67B6-46DB-9EC8-6EF6E106DB70}"/>
                  </a:ext>
                </a:extLst>
              </p:cNvPr>
              <p:cNvSpPr>
                <a:spLocks/>
              </p:cNvSpPr>
              <p:nvPr/>
            </p:nvSpPr>
            <p:spPr bwMode="auto">
              <a:xfrm>
                <a:off x="5297" y="1264"/>
                <a:ext cx="48" cy="48"/>
              </a:xfrm>
              <a:custGeom>
                <a:avLst/>
                <a:gdLst>
                  <a:gd name="T0" fmla="*/ 9 w 10"/>
                  <a:gd name="T1" fmla="*/ 5 h 10"/>
                  <a:gd name="T2" fmla="*/ 1 w 10"/>
                  <a:gd name="T3" fmla="*/ 7 h 10"/>
                  <a:gd name="T4" fmla="*/ 6 w 10"/>
                  <a:gd name="T5" fmla="*/ 0 h 10"/>
                  <a:gd name="T6" fmla="*/ 9 w 10"/>
                  <a:gd name="T7" fmla="*/ 5 h 10"/>
                </a:gdLst>
                <a:ahLst/>
                <a:cxnLst>
                  <a:cxn ang="0">
                    <a:pos x="T0" y="T1"/>
                  </a:cxn>
                  <a:cxn ang="0">
                    <a:pos x="T2" y="T3"/>
                  </a:cxn>
                  <a:cxn ang="0">
                    <a:pos x="T4" y="T5"/>
                  </a:cxn>
                  <a:cxn ang="0">
                    <a:pos x="T6" y="T7"/>
                  </a:cxn>
                </a:cxnLst>
                <a:rect l="0" t="0" r="r" b="b"/>
                <a:pathLst>
                  <a:path w="10" h="10">
                    <a:moveTo>
                      <a:pt x="9" y="5"/>
                    </a:moveTo>
                    <a:cubicBezTo>
                      <a:pt x="8" y="8"/>
                      <a:pt x="3" y="10"/>
                      <a:pt x="1" y="7"/>
                    </a:cubicBezTo>
                    <a:cubicBezTo>
                      <a:pt x="0" y="4"/>
                      <a:pt x="2" y="1"/>
                      <a:pt x="6" y="0"/>
                    </a:cubicBezTo>
                    <a:cubicBezTo>
                      <a:pt x="9"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1" name="Freeform 1828">
                <a:extLst>
                  <a:ext uri="{FF2B5EF4-FFF2-40B4-BE49-F238E27FC236}">
                    <a16:creationId xmlns:a16="http://schemas.microsoft.com/office/drawing/2014/main" id="{1FBD9B36-81B8-46EE-9FC7-5332DA71C6B5}"/>
                  </a:ext>
                </a:extLst>
              </p:cNvPr>
              <p:cNvSpPr>
                <a:spLocks/>
              </p:cNvSpPr>
              <p:nvPr/>
            </p:nvSpPr>
            <p:spPr bwMode="auto">
              <a:xfrm>
                <a:off x="5229" y="1346"/>
                <a:ext cx="53" cy="48"/>
              </a:xfrm>
              <a:custGeom>
                <a:avLst/>
                <a:gdLst>
                  <a:gd name="T0" fmla="*/ 10 w 11"/>
                  <a:gd name="T1" fmla="*/ 5 h 10"/>
                  <a:gd name="T2" fmla="*/ 2 w 11"/>
                  <a:gd name="T3" fmla="*/ 7 h 10"/>
                  <a:gd name="T4" fmla="*/ 7 w 11"/>
                  <a:gd name="T5" fmla="*/ 0 h 10"/>
                  <a:gd name="T6" fmla="*/ 10 w 11"/>
                  <a:gd name="T7" fmla="*/ 5 h 10"/>
                </a:gdLst>
                <a:ahLst/>
                <a:cxnLst>
                  <a:cxn ang="0">
                    <a:pos x="T0" y="T1"/>
                  </a:cxn>
                  <a:cxn ang="0">
                    <a:pos x="T2" y="T3"/>
                  </a:cxn>
                  <a:cxn ang="0">
                    <a:pos x="T4" y="T5"/>
                  </a:cxn>
                  <a:cxn ang="0">
                    <a:pos x="T6" y="T7"/>
                  </a:cxn>
                </a:cxnLst>
                <a:rect l="0" t="0" r="r" b="b"/>
                <a:pathLst>
                  <a:path w="11" h="10">
                    <a:moveTo>
                      <a:pt x="10" y="5"/>
                    </a:moveTo>
                    <a:cubicBezTo>
                      <a:pt x="9" y="9"/>
                      <a:pt x="4" y="10"/>
                      <a:pt x="2" y="7"/>
                    </a:cubicBezTo>
                    <a:cubicBezTo>
                      <a:pt x="0" y="4"/>
                      <a:pt x="3" y="0"/>
                      <a:pt x="7" y="0"/>
                    </a:cubicBezTo>
                    <a:cubicBezTo>
                      <a:pt x="10"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2" name="Freeform 1829">
                <a:extLst>
                  <a:ext uri="{FF2B5EF4-FFF2-40B4-BE49-F238E27FC236}">
                    <a16:creationId xmlns:a16="http://schemas.microsoft.com/office/drawing/2014/main" id="{F646FE7C-3E94-4538-BE13-8DD3CC105B7C}"/>
                  </a:ext>
                </a:extLst>
              </p:cNvPr>
              <p:cNvSpPr>
                <a:spLocks/>
              </p:cNvSpPr>
              <p:nvPr/>
            </p:nvSpPr>
            <p:spPr bwMode="auto">
              <a:xfrm>
                <a:off x="4935" y="1374"/>
                <a:ext cx="49" cy="49"/>
              </a:xfrm>
              <a:custGeom>
                <a:avLst/>
                <a:gdLst>
                  <a:gd name="T0" fmla="*/ 9 w 10"/>
                  <a:gd name="T1" fmla="*/ 4 h 10"/>
                  <a:gd name="T2" fmla="*/ 0 w 10"/>
                  <a:gd name="T3" fmla="*/ 7 h 10"/>
                  <a:gd name="T4" fmla="*/ 6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7" y="8"/>
                      <a:pt x="2" y="10"/>
                      <a:pt x="0" y="7"/>
                    </a:cubicBezTo>
                    <a:cubicBezTo>
                      <a:pt x="0" y="4"/>
                      <a:pt x="3" y="0"/>
                      <a:pt x="6" y="0"/>
                    </a:cubicBezTo>
                    <a:cubicBezTo>
                      <a:pt x="10"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3" name="Freeform 1830">
                <a:extLst>
                  <a:ext uri="{FF2B5EF4-FFF2-40B4-BE49-F238E27FC236}">
                    <a16:creationId xmlns:a16="http://schemas.microsoft.com/office/drawing/2014/main" id="{9274B75B-158C-4463-9D92-344B463C5108}"/>
                  </a:ext>
                </a:extLst>
              </p:cNvPr>
              <p:cNvSpPr>
                <a:spLocks/>
              </p:cNvSpPr>
              <p:nvPr/>
            </p:nvSpPr>
            <p:spPr bwMode="auto">
              <a:xfrm>
                <a:off x="4579" y="1476"/>
                <a:ext cx="48" cy="53"/>
              </a:xfrm>
              <a:custGeom>
                <a:avLst/>
                <a:gdLst>
                  <a:gd name="T0" fmla="*/ 9 w 10"/>
                  <a:gd name="T1" fmla="*/ 5 h 11"/>
                  <a:gd name="T2" fmla="*/ 1 w 10"/>
                  <a:gd name="T3" fmla="*/ 8 h 11"/>
                  <a:gd name="T4" fmla="*/ 8 w 10"/>
                  <a:gd name="T5" fmla="*/ 0 h 11"/>
                  <a:gd name="T6" fmla="*/ 9 w 10"/>
                  <a:gd name="T7" fmla="*/ 5 h 11"/>
                </a:gdLst>
                <a:ahLst/>
                <a:cxnLst>
                  <a:cxn ang="0">
                    <a:pos x="T0" y="T1"/>
                  </a:cxn>
                  <a:cxn ang="0">
                    <a:pos x="T2" y="T3"/>
                  </a:cxn>
                  <a:cxn ang="0">
                    <a:pos x="T4" y="T5"/>
                  </a:cxn>
                  <a:cxn ang="0">
                    <a:pos x="T6" y="T7"/>
                  </a:cxn>
                </a:cxnLst>
                <a:rect l="0" t="0" r="r" b="b"/>
                <a:pathLst>
                  <a:path w="10" h="11">
                    <a:moveTo>
                      <a:pt x="9" y="5"/>
                    </a:moveTo>
                    <a:cubicBezTo>
                      <a:pt x="7" y="9"/>
                      <a:pt x="2" y="11"/>
                      <a:pt x="1" y="8"/>
                    </a:cubicBezTo>
                    <a:cubicBezTo>
                      <a:pt x="0" y="5"/>
                      <a:pt x="4" y="1"/>
                      <a:pt x="8"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4" name="Freeform 1831">
                <a:extLst>
                  <a:ext uri="{FF2B5EF4-FFF2-40B4-BE49-F238E27FC236}">
                    <a16:creationId xmlns:a16="http://schemas.microsoft.com/office/drawing/2014/main" id="{5DBD34D7-B151-4A3A-8C17-30817A2A8E39}"/>
                  </a:ext>
                </a:extLst>
              </p:cNvPr>
              <p:cNvSpPr>
                <a:spLocks/>
              </p:cNvSpPr>
              <p:nvPr/>
            </p:nvSpPr>
            <p:spPr bwMode="auto">
              <a:xfrm>
                <a:off x="4540" y="1447"/>
                <a:ext cx="48" cy="48"/>
              </a:xfrm>
              <a:custGeom>
                <a:avLst/>
                <a:gdLst>
                  <a:gd name="T0" fmla="*/ 9 w 10"/>
                  <a:gd name="T1" fmla="*/ 4 h 10"/>
                  <a:gd name="T2" fmla="*/ 1 w 10"/>
                  <a:gd name="T3" fmla="*/ 8 h 10"/>
                  <a:gd name="T4" fmla="*/ 8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6" y="8"/>
                      <a:pt x="2" y="10"/>
                      <a:pt x="1" y="8"/>
                    </a:cubicBezTo>
                    <a:cubicBezTo>
                      <a:pt x="0" y="5"/>
                      <a:pt x="4" y="0"/>
                      <a:pt x="8"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5" name="Freeform 1832">
                <a:extLst>
                  <a:ext uri="{FF2B5EF4-FFF2-40B4-BE49-F238E27FC236}">
                    <a16:creationId xmlns:a16="http://schemas.microsoft.com/office/drawing/2014/main" id="{E2EEFC15-FD2A-491A-BECF-024CEEA9C0C6}"/>
                  </a:ext>
                </a:extLst>
              </p:cNvPr>
              <p:cNvSpPr>
                <a:spLocks/>
              </p:cNvSpPr>
              <p:nvPr/>
            </p:nvSpPr>
            <p:spPr bwMode="auto">
              <a:xfrm>
                <a:off x="4511" y="1702"/>
                <a:ext cx="53" cy="58"/>
              </a:xfrm>
              <a:custGeom>
                <a:avLst/>
                <a:gdLst>
                  <a:gd name="T0" fmla="*/ 10 w 11"/>
                  <a:gd name="T1" fmla="*/ 5 h 12"/>
                  <a:gd name="T2" fmla="*/ 1 w 11"/>
                  <a:gd name="T3" fmla="*/ 9 h 12"/>
                  <a:gd name="T4" fmla="*/ 7 w 11"/>
                  <a:gd name="T5" fmla="*/ 0 h 12"/>
                  <a:gd name="T6" fmla="*/ 10 w 11"/>
                  <a:gd name="T7" fmla="*/ 5 h 12"/>
                </a:gdLst>
                <a:ahLst/>
                <a:cxnLst>
                  <a:cxn ang="0">
                    <a:pos x="T0" y="T1"/>
                  </a:cxn>
                  <a:cxn ang="0">
                    <a:pos x="T2" y="T3"/>
                  </a:cxn>
                  <a:cxn ang="0">
                    <a:pos x="T4" y="T5"/>
                  </a:cxn>
                  <a:cxn ang="0">
                    <a:pos x="T6" y="T7"/>
                  </a:cxn>
                </a:cxnLst>
                <a:rect l="0" t="0" r="r" b="b"/>
                <a:pathLst>
                  <a:path w="11" h="12">
                    <a:moveTo>
                      <a:pt x="10" y="5"/>
                    </a:moveTo>
                    <a:cubicBezTo>
                      <a:pt x="8" y="10"/>
                      <a:pt x="2" y="12"/>
                      <a:pt x="1" y="9"/>
                    </a:cubicBezTo>
                    <a:cubicBezTo>
                      <a:pt x="0" y="6"/>
                      <a:pt x="3" y="0"/>
                      <a:pt x="7"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6" name="Freeform 1833">
                <a:extLst>
                  <a:ext uri="{FF2B5EF4-FFF2-40B4-BE49-F238E27FC236}">
                    <a16:creationId xmlns:a16="http://schemas.microsoft.com/office/drawing/2014/main" id="{905ABCB5-4B19-446B-A305-EC6038F61B7D}"/>
                  </a:ext>
                </a:extLst>
              </p:cNvPr>
              <p:cNvSpPr>
                <a:spLocks/>
              </p:cNvSpPr>
              <p:nvPr/>
            </p:nvSpPr>
            <p:spPr bwMode="auto">
              <a:xfrm>
                <a:off x="4574" y="1635"/>
                <a:ext cx="53" cy="58"/>
              </a:xfrm>
              <a:custGeom>
                <a:avLst/>
                <a:gdLst>
                  <a:gd name="T0" fmla="*/ 10 w 11"/>
                  <a:gd name="T1" fmla="*/ 5 h 12"/>
                  <a:gd name="T2" fmla="*/ 1 w 11"/>
                  <a:gd name="T3" fmla="*/ 8 h 12"/>
                  <a:gd name="T4" fmla="*/ 8 w 11"/>
                  <a:gd name="T5" fmla="*/ 0 h 12"/>
                  <a:gd name="T6" fmla="*/ 10 w 11"/>
                  <a:gd name="T7" fmla="*/ 5 h 12"/>
                </a:gdLst>
                <a:ahLst/>
                <a:cxnLst>
                  <a:cxn ang="0">
                    <a:pos x="T0" y="T1"/>
                  </a:cxn>
                  <a:cxn ang="0">
                    <a:pos x="T2" y="T3"/>
                  </a:cxn>
                  <a:cxn ang="0">
                    <a:pos x="T4" y="T5"/>
                  </a:cxn>
                  <a:cxn ang="0">
                    <a:pos x="T6" y="T7"/>
                  </a:cxn>
                </a:cxnLst>
                <a:rect l="0" t="0" r="r" b="b"/>
                <a:pathLst>
                  <a:path w="11" h="12">
                    <a:moveTo>
                      <a:pt x="10" y="5"/>
                    </a:moveTo>
                    <a:cubicBezTo>
                      <a:pt x="8" y="10"/>
                      <a:pt x="3" y="12"/>
                      <a:pt x="1" y="8"/>
                    </a:cubicBezTo>
                    <a:cubicBezTo>
                      <a:pt x="0" y="5"/>
                      <a:pt x="3" y="0"/>
                      <a:pt x="8"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7" name="Freeform 1834">
                <a:extLst>
                  <a:ext uri="{FF2B5EF4-FFF2-40B4-BE49-F238E27FC236}">
                    <a16:creationId xmlns:a16="http://schemas.microsoft.com/office/drawing/2014/main" id="{B9E1027E-CF6C-4EDE-96A5-3B696A7CFF61}"/>
                  </a:ext>
                </a:extLst>
              </p:cNvPr>
              <p:cNvSpPr>
                <a:spLocks/>
              </p:cNvSpPr>
              <p:nvPr/>
            </p:nvSpPr>
            <p:spPr bwMode="auto">
              <a:xfrm>
                <a:off x="4516" y="1625"/>
                <a:ext cx="48" cy="53"/>
              </a:xfrm>
              <a:custGeom>
                <a:avLst/>
                <a:gdLst>
                  <a:gd name="T0" fmla="*/ 9 w 10"/>
                  <a:gd name="T1" fmla="*/ 5 h 11"/>
                  <a:gd name="T2" fmla="*/ 1 w 10"/>
                  <a:gd name="T3" fmla="*/ 8 h 11"/>
                  <a:gd name="T4" fmla="*/ 7 w 10"/>
                  <a:gd name="T5" fmla="*/ 0 h 11"/>
                  <a:gd name="T6" fmla="*/ 9 w 10"/>
                  <a:gd name="T7" fmla="*/ 5 h 11"/>
                </a:gdLst>
                <a:ahLst/>
                <a:cxnLst>
                  <a:cxn ang="0">
                    <a:pos x="T0" y="T1"/>
                  </a:cxn>
                  <a:cxn ang="0">
                    <a:pos x="T2" y="T3"/>
                  </a:cxn>
                  <a:cxn ang="0">
                    <a:pos x="T4" y="T5"/>
                  </a:cxn>
                  <a:cxn ang="0">
                    <a:pos x="T6" y="T7"/>
                  </a:cxn>
                </a:cxnLst>
                <a:rect l="0" t="0" r="r" b="b"/>
                <a:pathLst>
                  <a:path w="10" h="11">
                    <a:moveTo>
                      <a:pt x="9" y="5"/>
                    </a:moveTo>
                    <a:cubicBezTo>
                      <a:pt x="7" y="9"/>
                      <a:pt x="2" y="11"/>
                      <a:pt x="1" y="8"/>
                    </a:cubicBezTo>
                    <a:cubicBezTo>
                      <a:pt x="0" y="5"/>
                      <a:pt x="3" y="0"/>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8" name="Freeform 1835">
                <a:extLst>
                  <a:ext uri="{FF2B5EF4-FFF2-40B4-BE49-F238E27FC236}">
                    <a16:creationId xmlns:a16="http://schemas.microsoft.com/office/drawing/2014/main" id="{66B6B633-E2B8-4B63-9CDB-4619BD474F9B}"/>
                  </a:ext>
                </a:extLst>
              </p:cNvPr>
              <p:cNvSpPr>
                <a:spLocks/>
              </p:cNvSpPr>
              <p:nvPr/>
            </p:nvSpPr>
            <p:spPr bwMode="auto">
              <a:xfrm>
                <a:off x="4227" y="1996"/>
                <a:ext cx="48" cy="68"/>
              </a:xfrm>
              <a:custGeom>
                <a:avLst/>
                <a:gdLst>
                  <a:gd name="T0" fmla="*/ 9 w 10"/>
                  <a:gd name="T1" fmla="*/ 6 h 14"/>
                  <a:gd name="T2" fmla="*/ 1 w 10"/>
                  <a:gd name="T3" fmla="*/ 11 h 14"/>
                  <a:gd name="T4" fmla="*/ 7 w 10"/>
                  <a:gd name="T5" fmla="*/ 0 h 14"/>
                  <a:gd name="T6" fmla="*/ 9 w 10"/>
                  <a:gd name="T7" fmla="*/ 6 h 14"/>
                </a:gdLst>
                <a:ahLst/>
                <a:cxnLst>
                  <a:cxn ang="0">
                    <a:pos x="T0" y="T1"/>
                  </a:cxn>
                  <a:cxn ang="0">
                    <a:pos x="T2" y="T3"/>
                  </a:cxn>
                  <a:cxn ang="0">
                    <a:pos x="T4" y="T5"/>
                  </a:cxn>
                  <a:cxn ang="0">
                    <a:pos x="T6" y="T7"/>
                  </a:cxn>
                </a:cxnLst>
                <a:rect l="0" t="0" r="r" b="b"/>
                <a:pathLst>
                  <a:path w="10" h="14">
                    <a:moveTo>
                      <a:pt x="9" y="6"/>
                    </a:moveTo>
                    <a:cubicBezTo>
                      <a:pt x="8" y="11"/>
                      <a:pt x="3" y="14"/>
                      <a:pt x="1" y="11"/>
                    </a:cubicBezTo>
                    <a:cubicBezTo>
                      <a:pt x="0" y="8"/>
                      <a:pt x="3" y="1"/>
                      <a:pt x="7" y="0"/>
                    </a:cubicBezTo>
                    <a:cubicBezTo>
                      <a:pt x="10" y="0"/>
                      <a:pt x="10"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89" name="Freeform 1836">
                <a:extLst>
                  <a:ext uri="{FF2B5EF4-FFF2-40B4-BE49-F238E27FC236}">
                    <a16:creationId xmlns:a16="http://schemas.microsoft.com/office/drawing/2014/main" id="{6636408E-8928-4C44-BFC6-6BDDDCA2DB7D}"/>
                  </a:ext>
                </a:extLst>
              </p:cNvPr>
              <p:cNvSpPr>
                <a:spLocks/>
              </p:cNvSpPr>
              <p:nvPr/>
            </p:nvSpPr>
            <p:spPr bwMode="auto">
              <a:xfrm>
                <a:off x="4160" y="2006"/>
                <a:ext cx="48" cy="63"/>
              </a:xfrm>
              <a:custGeom>
                <a:avLst/>
                <a:gdLst>
                  <a:gd name="T0" fmla="*/ 9 w 10"/>
                  <a:gd name="T1" fmla="*/ 6 h 13"/>
                  <a:gd name="T2" fmla="*/ 2 w 10"/>
                  <a:gd name="T3" fmla="*/ 10 h 13"/>
                  <a:gd name="T4" fmla="*/ 7 w 10"/>
                  <a:gd name="T5" fmla="*/ 0 h 13"/>
                  <a:gd name="T6" fmla="*/ 9 w 10"/>
                  <a:gd name="T7" fmla="*/ 6 h 13"/>
                </a:gdLst>
                <a:ahLst/>
                <a:cxnLst>
                  <a:cxn ang="0">
                    <a:pos x="T0" y="T1"/>
                  </a:cxn>
                  <a:cxn ang="0">
                    <a:pos x="T2" y="T3"/>
                  </a:cxn>
                  <a:cxn ang="0">
                    <a:pos x="T4" y="T5"/>
                  </a:cxn>
                  <a:cxn ang="0">
                    <a:pos x="T6" y="T7"/>
                  </a:cxn>
                </a:cxnLst>
                <a:rect l="0" t="0" r="r" b="b"/>
                <a:pathLst>
                  <a:path w="10" h="13">
                    <a:moveTo>
                      <a:pt x="9" y="6"/>
                    </a:moveTo>
                    <a:cubicBezTo>
                      <a:pt x="8" y="11"/>
                      <a:pt x="4" y="13"/>
                      <a:pt x="2" y="10"/>
                    </a:cubicBezTo>
                    <a:cubicBezTo>
                      <a:pt x="0" y="8"/>
                      <a:pt x="3" y="1"/>
                      <a:pt x="7" y="0"/>
                    </a:cubicBezTo>
                    <a:cubicBezTo>
                      <a:pt x="10" y="0"/>
                      <a:pt x="10"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0" name="Freeform 1837">
                <a:extLst>
                  <a:ext uri="{FF2B5EF4-FFF2-40B4-BE49-F238E27FC236}">
                    <a16:creationId xmlns:a16="http://schemas.microsoft.com/office/drawing/2014/main" id="{464D0D1A-EC6B-4A92-B894-123DB772F3E1}"/>
                  </a:ext>
                </a:extLst>
              </p:cNvPr>
              <p:cNvSpPr>
                <a:spLocks/>
              </p:cNvSpPr>
              <p:nvPr/>
            </p:nvSpPr>
            <p:spPr bwMode="auto">
              <a:xfrm>
                <a:off x="4131" y="1919"/>
                <a:ext cx="48" cy="63"/>
              </a:xfrm>
              <a:custGeom>
                <a:avLst/>
                <a:gdLst>
                  <a:gd name="T0" fmla="*/ 9 w 10"/>
                  <a:gd name="T1" fmla="*/ 6 h 13"/>
                  <a:gd name="T2" fmla="*/ 2 w 10"/>
                  <a:gd name="T3" fmla="*/ 11 h 13"/>
                  <a:gd name="T4" fmla="*/ 7 w 10"/>
                  <a:gd name="T5" fmla="*/ 1 h 13"/>
                  <a:gd name="T6" fmla="*/ 9 w 10"/>
                  <a:gd name="T7" fmla="*/ 6 h 13"/>
                </a:gdLst>
                <a:ahLst/>
                <a:cxnLst>
                  <a:cxn ang="0">
                    <a:pos x="T0" y="T1"/>
                  </a:cxn>
                  <a:cxn ang="0">
                    <a:pos x="T2" y="T3"/>
                  </a:cxn>
                  <a:cxn ang="0">
                    <a:pos x="T4" y="T5"/>
                  </a:cxn>
                  <a:cxn ang="0">
                    <a:pos x="T6" y="T7"/>
                  </a:cxn>
                </a:cxnLst>
                <a:rect l="0" t="0" r="r" b="b"/>
                <a:pathLst>
                  <a:path w="10" h="13">
                    <a:moveTo>
                      <a:pt x="9" y="6"/>
                    </a:moveTo>
                    <a:cubicBezTo>
                      <a:pt x="7" y="11"/>
                      <a:pt x="3" y="13"/>
                      <a:pt x="2" y="11"/>
                    </a:cubicBezTo>
                    <a:cubicBezTo>
                      <a:pt x="0" y="8"/>
                      <a:pt x="3" y="1"/>
                      <a:pt x="7" y="1"/>
                    </a:cubicBezTo>
                    <a:cubicBezTo>
                      <a:pt x="10" y="0"/>
                      <a:pt x="9"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1" name="Freeform 1838">
                <a:extLst>
                  <a:ext uri="{FF2B5EF4-FFF2-40B4-BE49-F238E27FC236}">
                    <a16:creationId xmlns:a16="http://schemas.microsoft.com/office/drawing/2014/main" id="{2F23BC55-0AC4-4DDE-ADB9-F2BAFC577920}"/>
                  </a:ext>
                </a:extLst>
              </p:cNvPr>
              <p:cNvSpPr>
                <a:spLocks/>
              </p:cNvSpPr>
              <p:nvPr/>
            </p:nvSpPr>
            <p:spPr bwMode="auto">
              <a:xfrm>
                <a:off x="4184" y="1924"/>
                <a:ext cx="43" cy="63"/>
              </a:xfrm>
              <a:custGeom>
                <a:avLst/>
                <a:gdLst>
                  <a:gd name="T0" fmla="*/ 8 w 9"/>
                  <a:gd name="T1" fmla="*/ 5 h 13"/>
                  <a:gd name="T2" fmla="*/ 1 w 9"/>
                  <a:gd name="T3" fmla="*/ 10 h 13"/>
                  <a:gd name="T4" fmla="*/ 6 w 9"/>
                  <a:gd name="T5" fmla="*/ 0 h 13"/>
                  <a:gd name="T6" fmla="*/ 8 w 9"/>
                  <a:gd name="T7" fmla="*/ 5 h 13"/>
                </a:gdLst>
                <a:ahLst/>
                <a:cxnLst>
                  <a:cxn ang="0">
                    <a:pos x="T0" y="T1"/>
                  </a:cxn>
                  <a:cxn ang="0">
                    <a:pos x="T2" y="T3"/>
                  </a:cxn>
                  <a:cxn ang="0">
                    <a:pos x="T4" y="T5"/>
                  </a:cxn>
                  <a:cxn ang="0">
                    <a:pos x="T6" y="T7"/>
                  </a:cxn>
                </a:cxnLst>
                <a:rect l="0" t="0" r="r" b="b"/>
                <a:pathLst>
                  <a:path w="9" h="13">
                    <a:moveTo>
                      <a:pt x="8" y="5"/>
                    </a:moveTo>
                    <a:cubicBezTo>
                      <a:pt x="7" y="10"/>
                      <a:pt x="3" y="13"/>
                      <a:pt x="1" y="10"/>
                    </a:cubicBezTo>
                    <a:cubicBezTo>
                      <a:pt x="0" y="7"/>
                      <a:pt x="3" y="0"/>
                      <a:pt x="6" y="0"/>
                    </a:cubicBezTo>
                    <a:cubicBezTo>
                      <a:pt x="9"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2" name="Freeform 1839">
                <a:extLst>
                  <a:ext uri="{FF2B5EF4-FFF2-40B4-BE49-F238E27FC236}">
                    <a16:creationId xmlns:a16="http://schemas.microsoft.com/office/drawing/2014/main" id="{A177180E-7AA2-4332-9690-5628D152DC31}"/>
                  </a:ext>
                </a:extLst>
              </p:cNvPr>
              <p:cNvSpPr>
                <a:spLocks/>
              </p:cNvSpPr>
              <p:nvPr/>
            </p:nvSpPr>
            <p:spPr bwMode="auto">
              <a:xfrm>
                <a:off x="4261" y="1828"/>
                <a:ext cx="48" cy="62"/>
              </a:xfrm>
              <a:custGeom>
                <a:avLst/>
                <a:gdLst>
                  <a:gd name="T0" fmla="*/ 9 w 10"/>
                  <a:gd name="T1" fmla="*/ 6 h 13"/>
                  <a:gd name="T2" fmla="*/ 1 w 10"/>
                  <a:gd name="T3" fmla="*/ 10 h 13"/>
                  <a:gd name="T4" fmla="*/ 7 w 10"/>
                  <a:gd name="T5" fmla="*/ 0 h 13"/>
                  <a:gd name="T6" fmla="*/ 9 w 10"/>
                  <a:gd name="T7" fmla="*/ 6 h 13"/>
                </a:gdLst>
                <a:ahLst/>
                <a:cxnLst>
                  <a:cxn ang="0">
                    <a:pos x="T0" y="T1"/>
                  </a:cxn>
                  <a:cxn ang="0">
                    <a:pos x="T2" y="T3"/>
                  </a:cxn>
                  <a:cxn ang="0">
                    <a:pos x="T4" y="T5"/>
                  </a:cxn>
                  <a:cxn ang="0">
                    <a:pos x="T6" y="T7"/>
                  </a:cxn>
                </a:cxnLst>
                <a:rect l="0" t="0" r="r" b="b"/>
                <a:pathLst>
                  <a:path w="10" h="13">
                    <a:moveTo>
                      <a:pt x="9" y="6"/>
                    </a:moveTo>
                    <a:cubicBezTo>
                      <a:pt x="7" y="10"/>
                      <a:pt x="2" y="13"/>
                      <a:pt x="1" y="10"/>
                    </a:cubicBezTo>
                    <a:cubicBezTo>
                      <a:pt x="0" y="7"/>
                      <a:pt x="3" y="1"/>
                      <a:pt x="7" y="0"/>
                    </a:cubicBezTo>
                    <a:cubicBezTo>
                      <a:pt x="10" y="0"/>
                      <a:pt x="10"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3" name="Freeform 1840">
                <a:extLst>
                  <a:ext uri="{FF2B5EF4-FFF2-40B4-BE49-F238E27FC236}">
                    <a16:creationId xmlns:a16="http://schemas.microsoft.com/office/drawing/2014/main" id="{5A5319F6-9F33-4334-B780-0E6CEAD5985F}"/>
                  </a:ext>
                </a:extLst>
              </p:cNvPr>
              <p:cNvSpPr>
                <a:spLocks/>
              </p:cNvSpPr>
              <p:nvPr/>
            </p:nvSpPr>
            <p:spPr bwMode="auto">
              <a:xfrm>
                <a:off x="4314" y="1847"/>
                <a:ext cx="48" cy="63"/>
              </a:xfrm>
              <a:custGeom>
                <a:avLst/>
                <a:gdLst>
                  <a:gd name="T0" fmla="*/ 9 w 10"/>
                  <a:gd name="T1" fmla="*/ 6 h 13"/>
                  <a:gd name="T2" fmla="*/ 1 w 10"/>
                  <a:gd name="T3" fmla="*/ 10 h 13"/>
                  <a:gd name="T4" fmla="*/ 7 w 10"/>
                  <a:gd name="T5" fmla="*/ 0 h 13"/>
                  <a:gd name="T6" fmla="*/ 9 w 10"/>
                  <a:gd name="T7" fmla="*/ 6 h 13"/>
                </a:gdLst>
                <a:ahLst/>
                <a:cxnLst>
                  <a:cxn ang="0">
                    <a:pos x="T0" y="T1"/>
                  </a:cxn>
                  <a:cxn ang="0">
                    <a:pos x="T2" y="T3"/>
                  </a:cxn>
                  <a:cxn ang="0">
                    <a:pos x="T4" y="T5"/>
                  </a:cxn>
                  <a:cxn ang="0">
                    <a:pos x="T6" y="T7"/>
                  </a:cxn>
                </a:cxnLst>
                <a:rect l="0" t="0" r="r" b="b"/>
                <a:pathLst>
                  <a:path w="10" h="13">
                    <a:moveTo>
                      <a:pt x="9" y="6"/>
                    </a:moveTo>
                    <a:cubicBezTo>
                      <a:pt x="7" y="11"/>
                      <a:pt x="2" y="13"/>
                      <a:pt x="1" y="10"/>
                    </a:cubicBezTo>
                    <a:cubicBezTo>
                      <a:pt x="0" y="7"/>
                      <a:pt x="3" y="1"/>
                      <a:pt x="7" y="0"/>
                    </a:cubicBezTo>
                    <a:cubicBezTo>
                      <a:pt x="10" y="0"/>
                      <a:pt x="10"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4" name="Freeform 1841">
                <a:extLst>
                  <a:ext uri="{FF2B5EF4-FFF2-40B4-BE49-F238E27FC236}">
                    <a16:creationId xmlns:a16="http://schemas.microsoft.com/office/drawing/2014/main" id="{61EF3631-E9B4-486C-B908-A4AB5E6EEB66}"/>
                  </a:ext>
                </a:extLst>
              </p:cNvPr>
              <p:cNvSpPr>
                <a:spLocks/>
              </p:cNvSpPr>
              <p:nvPr/>
            </p:nvSpPr>
            <p:spPr bwMode="auto">
              <a:xfrm>
                <a:off x="4372" y="1799"/>
                <a:ext cx="53" cy="62"/>
              </a:xfrm>
              <a:custGeom>
                <a:avLst/>
                <a:gdLst>
                  <a:gd name="T0" fmla="*/ 10 w 11"/>
                  <a:gd name="T1" fmla="*/ 6 h 13"/>
                  <a:gd name="T2" fmla="*/ 2 w 11"/>
                  <a:gd name="T3" fmla="*/ 10 h 13"/>
                  <a:gd name="T4" fmla="*/ 8 w 11"/>
                  <a:gd name="T5" fmla="*/ 0 h 13"/>
                  <a:gd name="T6" fmla="*/ 10 w 11"/>
                  <a:gd name="T7" fmla="*/ 6 h 13"/>
                </a:gdLst>
                <a:ahLst/>
                <a:cxnLst>
                  <a:cxn ang="0">
                    <a:pos x="T0" y="T1"/>
                  </a:cxn>
                  <a:cxn ang="0">
                    <a:pos x="T2" y="T3"/>
                  </a:cxn>
                  <a:cxn ang="0">
                    <a:pos x="T4" y="T5"/>
                  </a:cxn>
                  <a:cxn ang="0">
                    <a:pos x="T6" y="T7"/>
                  </a:cxn>
                </a:cxnLst>
                <a:rect l="0" t="0" r="r" b="b"/>
                <a:pathLst>
                  <a:path w="11" h="13">
                    <a:moveTo>
                      <a:pt x="10" y="6"/>
                    </a:moveTo>
                    <a:cubicBezTo>
                      <a:pt x="8" y="10"/>
                      <a:pt x="3" y="13"/>
                      <a:pt x="2" y="10"/>
                    </a:cubicBezTo>
                    <a:cubicBezTo>
                      <a:pt x="0" y="7"/>
                      <a:pt x="3" y="1"/>
                      <a:pt x="8" y="0"/>
                    </a:cubicBezTo>
                    <a:cubicBezTo>
                      <a:pt x="11"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5" name="Freeform 1842">
                <a:extLst>
                  <a:ext uri="{FF2B5EF4-FFF2-40B4-BE49-F238E27FC236}">
                    <a16:creationId xmlns:a16="http://schemas.microsoft.com/office/drawing/2014/main" id="{47C5777C-A054-4020-BA7C-2512F400F7A4}"/>
                  </a:ext>
                </a:extLst>
              </p:cNvPr>
              <p:cNvSpPr>
                <a:spLocks/>
              </p:cNvSpPr>
              <p:nvPr/>
            </p:nvSpPr>
            <p:spPr bwMode="auto">
              <a:xfrm>
                <a:off x="4439" y="1746"/>
                <a:ext cx="48" cy="58"/>
              </a:xfrm>
              <a:custGeom>
                <a:avLst/>
                <a:gdLst>
                  <a:gd name="T0" fmla="*/ 9 w 10"/>
                  <a:gd name="T1" fmla="*/ 6 h 12"/>
                  <a:gd name="T2" fmla="*/ 1 w 10"/>
                  <a:gd name="T3" fmla="*/ 9 h 12"/>
                  <a:gd name="T4" fmla="*/ 7 w 10"/>
                  <a:gd name="T5" fmla="*/ 0 h 12"/>
                  <a:gd name="T6" fmla="*/ 9 w 10"/>
                  <a:gd name="T7" fmla="*/ 6 h 12"/>
                </a:gdLst>
                <a:ahLst/>
                <a:cxnLst>
                  <a:cxn ang="0">
                    <a:pos x="T0" y="T1"/>
                  </a:cxn>
                  <a:cxn ang="0">
                    <a:pos x="T2" y="T3"/>
                  </a:cxn>
                  <a:cxn ang="0">
                    <a:pos x="T4" y="T5"/>
                  </a:cxn>
                  <a:cxn ang="0">
                    <a:pos x="T6" y="T7"/>
                  </a:cxn>
                </a:cxnLst>
                <a:rect l="0" t="0" r="r" b="b"/>
                <a:pathLst>
                  <a:path w="10" h="12">
                    <a:moveTo>
                      <a:pt x="9" y="6"/>
                    </a:moveTo>
                    <a:cubicBezTo>
                      <a:pt x="8" y="10"/>
                      <a:pt x="2" y="12"/>
                      <a:pt x="1" y="9"/>
                    </a:cubicBezTo>
                    <a:cubicBezTo>
                      <a:pt x="0" y="6"/>
                      <a:pt x="3" y="1"/>
                      <a:pt x="7" y="0"/>
                    </a:cubicBezTo>
                    <a:cubicBezTo>
                      <a:pt x="10" y="0"/>
                      <a:pt x="10"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6" name="Freeform 1843">
                <a:extLst>
                  <a:ext uri="{FF2B5EF4-FFF2-40B4-BE49-F238E27FC236}">
                    <a16:creationId xmlns:a16="http://schemas.microsoft.com/office/drawing/2014/main" id="{E09B2FFC-68D8-482A-B5A5-BC08501398C8}"/>
                  </a:ext>
                </a:extLst>
              </p:cNvPr>
              <p:cNvSpPr>
                <a:spLocks/>
              </p:cNvSpPr>
              <p:nvPr/>
            </p:nvSpPr>
            <p:spPr bwMode="auto">
              <a:xfrm>
                <a:off x="4449" y="1669"/>
                <a:ext cx="48" cy="62"/>
              </a:xfrm>
              <a:custGeom>
                <a:avLst/>
                <a:gdLst>
                  <a:gd name="T0" fmla="*/ 10 w 10"/>
                  <a:gd name="T1" fmla="*/ 6 h 13"/>
                  <a:gd name="T2" fmla="*/ 1 w 10"/>
                  <a:gd name="T3" fmla="*/ 9 h 13"/>
                  <a:gd name="T4" fmla="*/ 7 w 10"/>
                  <a:gd name="T5" fmla="*/ 1 h 13"/>
                  <a:gd name="T6" fmla="*/ 10 w 10"/>
                  <a:gd name="T7" fmla="*/ 6 h 13"/>
                </a:gdLst>
                <a:ahLst/>
                <a:cxnLst>
                  <a:cxn ang="0">
                    <a:pos x="T0" y="T1"/>
                  </a:cxn>
                  <a:cxn ang="0">
                    <a:pos x="T2" y="T3"/>
                  </a:cxn>
                  <a:cxn ang="0">
                    <a:pos x="T4" y="T5"/>
                  </a:cxn>
                  <a:cxn ang="0">
                    <a:pos x="T6" y="T7"/>
                  </a:cxn>
                </a:cxnLst>
                <a:rect l="0" t="0" r="r" b="b"/>
                <a:pathLst>
                  <a:path w="10" h="13">
                    <a:moveTo>
                      <a:pt x="10" y="6"/>
                    </a:moveTo>
                    <a:cubicBezTo>
                      <a:pt x="8" y="10"/>
                      <a:pt x="2" y="13"/>
                      <a:pt x="1" y="9"/>
                    </a:cubicBezTo>
                    <a:cubicBezTo>
                      <a:pt x="0" y="6"/>
                      <a:pt x="3" y="1"/>
                      <a:pt x="7" y="1"/>
                    </a:cubicBezTo>
                    <a:cubicBezTo>
                      <a:pt x="10"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7" name="Freeform 1844">
                <a:extLst>
                  <a:ext uri="{FF2B5EF4-FFF2-40B4-BE49-F238E27FC236}">
                    <a16:creationId xmlns:a16="http://schemas.microsoft.com/office/drawing/2014/main" id="{78BB7AE3-11D1-41E7-A31B-CE343A1A7CF7}"/>
                  </a:ext>
                </a:extLst>
              </p:cNvPr>
              <p:cNvSpPr>
                <a:spLocks/>
              </p:cNvSpPr>
              <p:nvPr/>
            </p:nvSpPr>
            <p:spPr bwMode="auto">
              <a:xfrm>
                <a:off x="4323" y="1775"/>
                <a:ext cx="49" cy="57"/>
              </a:xfrm>
              <a:custGeom>
                <a:avLst/>
                <a:gdLst>
                  <a:gd name="T0" fmla="*/ 9 w 10"/>
                  <a:gd name="T1" fmla="*/ 5 h 12"/>
                  <a:gd name="T2" fmla="*/ 1 w 10"/>
                  <a:gd name="T3" fmla="*/ 9 h 12"/>
                  <a:gd name="T4" fmla="*/ 7 w 10"/>
                  <a:gd name="T5" fmla="*/ 0 h 12"/>
                  <a:gd name="T6" fmla="*/ 9 w 10"/>
                  <a:gd name="T7" fmla="*/ 5 h 12"/>
                </a:gdLst>
                <a:ahLst/>
                <a:cxnLst>
                  <a:cxn ang="0">
                    <a:pos x="T0" y="T1"/>
                  </a:cxn>
                  <a:cxn ang="0">
                    <a:pos x="T2" y="T3"/>
                  </a:cxn>
                  <a:cxn ang="0">
                    <a:pos x="T4" y="T5"/>
                  </a:cxn>
                  <a:cxn ang="0">
                    <a:pos x="T6" y="T7"/>
                  </a:cxn>
                </a:cxnLst>
                <a:rect l="0" t="0" r="r" b="b"/>
                <a:pathLst>
                  <a:path w="10" h="12">
                    <a:moveTo>
                      <a:pt x="9" y="5"/>
                    </a:moveTo>
                    <a:cubicBezTo>
                      <a:pt x="7" y="10"/>
                      <a:pt x="2" y="12"/>
                      <a:pt x="1" y="9"/>
                    </a:cubicBezTo>
                    <a:cubicBezTo>
                      <a:pt x="0" y="6"/>
                      <a:pt x="3" y="0"/>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8" name="Freeform 1845">
                <a:extLst>
                  <a:ext uri="{FF2B5EF4-FFF2-40B4-BE49-F238E27FC236}">
                    <a16:creationId xmlns:a16="http://schemas.microsoft.com/office/drawing/2014/main" id="{00F8E9BF-0F29-474F-9A9F-C06B64A6B366}"/>
                  </a:ext>
                </a:extLst>
              </p:cNvPr>
              <p:cNvSpPr>
                <a:spLocks/>
              </p:cNvSpPr>
              <p:nvPr/>
            </p:nvSpPr>
            <p:spPr bwMode="auto">
              <a:xfrm>
                <a:off x="4386" y="1722"/>
                <a:ext cx="53" cy="57"/>
              </a:xfrm>
              <a:custGeom>
                <a:avLst/>
                <a:gdLst>
                  <a:gd name="T0" fmla="*/ 10 w 11"/>
                  <a:gd name="T1" fmla="*/ 6 h 12"/>
                  <a:gd name="T2" fmla="*/ 1 w 11"/>
                  <a:gd name="T3" fmla="*/ 9 h 12"/>
                  <a:gd name="T4" fmla="*/ 8 w 11"/>
                  <a:gd name="T5" fmla="*/ 0 h 12"/>
                  <a:gd name="T6" fmla="*/ 10 w 11"/>
                  <a:gd name="T7" fmla="*/ 6 h 12"/>
                </a:gdLst>
                <a:ahLst/>
                <a:cxnLst>
                  <a:cxn ang="0">
                    <a:pos x="T0" y="T1"/>
                  </a:cxn>
                  <a:cxn ang="0">
                    <a:pos x="T2" y="T3"/>
                  </a:cxn>
                  <a:cxn ang="0">
                    <a:pos x="T4" y="T5"/>
                  </a:cxn>
                  <a:cxn ang="0">
                    <a:pos x="T6" y="T7"/>
                  </a:cxn>
                </a:cxnLst>
                <a:rect l="0" t="0" r="r" b="b"/>
                <a:pathLst>
                  <a:path w="11" h="12">
                    <a:moveTo>
                      <a:pt x="10" y="6"/>
                    </a:moveTo>
                    <a:cubicBezTo>
                      <a:pt x="8" y="10"/>
                      <a:pt x="3" y="12"/>
                      <a:pt x="1" y="9"/>
                    </a:cubicBezTo>
                    <a:cubicBezTo>
                      <a:pt x="0" y="7"/>
                      <a:pt x="3" y="1"/>
                      <a:pt x="8" y="0"/>
                    </a:cubicBezTo>
                    <a:cubicBezTo>
                      <a:pt x="11"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99" name="Freeform 1846">
                <a:extLst>
                  <a:ext uri="{FF2B5EF4-FFF2-40B4-BE49-F238E27FC236}">
                    <a16:creationId xmlns:a16="http://schemas.microsoft.com/office/drawing/2014/main" id="{36C132E2-3A9E-4807-858B-F819038CABA6}"/>
                  </a:ext>
                </a:extLst>
              </p:cNvPr>
              <p:cNvSpPr>
                <a:spLocks/>
              </p:cNvSpPr>
              <p:nvPr/>
            </p:nvSpPr>
            <p:spPr bwMode="auto">
              <a:xfrm>
                <a:off x="4410" y="1644"/>
                <a:ext cx="48" cy="58"/>
              </a:xfrm>
              <a:custGeom>
                <a:avLst/>
                <a:gdLst>
                  <a:gd name="T0" fmla="*/ 9 w 10"/>
                  <a:gd name="T1" fmla="*/ 5 h 12"/>
                  <a:gd name="T2" fmla="*/ 1 w 10"/>
                  <a:gd name="T3" fmla="*/ 9 h 12"/>
                  <a:gd name="T4" fmla="*/ 7 w 10"/>
                  <a:gd name="T5" fmla="*/ 0 h 12"/>
                  <a:gd name="T6" fmla="*/ 9 w 10"/>
                  <a:gd name="T7" fmla="*/ 5 h 12"/>
                </a:gdLst>
                <a:ahLst/>
                <a:cxnLst>
                  <a:cxn ang="0">
                    <a:pos x="T0" y="T1"/>
                  </a:cxn>
                  <a:cxn ang="0">
                    <a:pos x="T2" y="T3"/>
                  </a:cxn>
                  <a:cxn ang="0">
                    <a:pos x="T4" y="T5"/>
                  </a:cxn>
                  <a:cxn ang="0">
                    <a:pos x="T6" y="T7"/>
                  </a:cxn>
                </a:cxnLst>
                <a:rect l="0" t="0" r="r" b="b"/>
                <a:pathLst>
                  <a:path w="10" h="12">
                    <a:moveTo>
                      <a:pt x="9" y="5"/>
                    </a:moveTo>
                    <a:cubicBezTo>
                      <a:pt x="7" y="10"/>
                      <a:pt x="2" y="12"/>
                      <a:pt x="1" y="9"/>
                    </a:cubicBezTo>
                    <a:cubicBezTo>
                      <a:pt x="0" y="6"/>
                      <a:pt x="3" y="1"/>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0" name="Freeform 1847">
                <a:extLst>
                  <a:ext uri="{FF2B5EF4-FFF2-40B4-BE49-F238E27FC236}">
                    <a16:creationId xmlns:a16="http://schemas.microsoft.com/office/drawing/2014/main" id="{4C349983-7702-4B6D-AE62-554FF175B093}"/>
                  </a:ext>
                </a:extLst>
              </p:cNvPr>
              <p:cNvSpPr>
                <a:spLocks/>
              </p:cNvSpPr>
              <p:nvPr/>
            </p:nvSpPr>
            <p:spPr bwMode="auto">
              <a:xfrm>
                <a:off x="4237" y="1914"/>
                <a:ext cx="48" cy="63"/>
              </a:xfrm>
              <a:custGeom>
                <a:avLst/>
                <a:gdLst>
                  <a:gd name="T0" fmla="*/ 10 w 10"/>
                  <a:gd name="T1" fmla="*/ 6 h 13"/>
                  <a:gd name="T2" fmla="*/ 2 w 10"/>
                  <a:gd name="T3" fmla="*/ 10 h 13"/>
                  <a:gd name="T4" fmla="*/ 7 w 10"/>
                  <a:gd name="T5" fmla="*/ 0 h 13"/>
                  <a:gd name="T6" fmla="*/ 10 w 10"/>
                  <a:gd name="T7" fmla="*/ 6 h 13"/>
                </a:gdLst>
                <a:ahLst/>
                <a:cxnLst>
                  <a:cxn ang="0">
                    <a:pos x="T0" y="T1"/>
                  </a:cxn>
                  <a:cxn ang="0">
                    <a:pos x="T2" y="T3"/>
                  </a:cxn>
                  <a:cxn ang="0">
                    <a:pos x="T4" y="T5"/>
                  </a:cxn>
                  <a:cxn ang="0">
                    <a:pos x="T6" y="T7"/>
                  </a:cxn>
                </a:cxnLst>
                <a:rect l="0" t="0" r="r" b="b"/>
                <a:pathLst>
                  <a:path w="10" h="13">
                    <a:moveTo>
                      <a:pt x="10" y="6"/>
                    </a:moveTo>
                    <a:cubicBezTo>
                      <a:pt x="8" y="11"/>
                      <a:pt x="3" y="13"/>
                      <a:pt x="2" y="10"/>
                    </a:cubicBezTo>
                    <a:cubicBezTo>
                      <a:pt x="0" y="7"/>
                      <a:pt x="3" y="1"/>
                      <a:pt x="7" y="0"/>
                    </a:cubicBezTo>
                    <a:cubicBezTo>
                      <a:pt x="10"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1" name="Freeform 1848">
                <a:extLst>
                  <a:ext uri="{FF2B5EF4-FFF2-40B4-BE49-F238E27FC236}">
                    <a16:creationId xmlns:a16="http://schemas.microsoft.com/office/drawing/2014/main" id="{5E0BBC47-6BB1-4EF6-B612-6C4BB8E2711F}"/>
                  </a:ext>
                </a:extLst>
              </p:cNvPr>
              <p:cNvSpPr>
                <a:spLocks/>
              </p:cNvSpPr>
              <p:nvPr/>
            </p:nvSpPr>
            <p:spPr bwMode="auto">
              <a:xfrm>
                <a:off x="4290" y="1934"/>
                <a:ext cx="48" cy="62"/>
              </a:xfrm>
              <a:custGeom>
                <a:avLst/>
                <a:gdLst>
                  <a:gd name="T0" fmla="*/ 9 w 10"/>
                  <a:gd name="T1" fmla="*/ 6 h 13"/>
                  <a:gd name="T2" fmla="*/ 1 w 10"/>
                  <a:gd name="T3" fmla="*/ 10 h 13"/>
                  <a:gd name="T4" fmla="*/ 7 w 10"/>
                  <a:gd name="T5" fmla="*/ 0 h 13"/>
                  <a:gd name="T6" fmla="*/ 9 w 10"/>
                  <a:gd name="T7" fmla="*/ 6 h 13"/>
                </a:gdLst>
                <a:ahLst/>
                <a:cxnLst>
                  <a:cxn ang="0">
                    <a:pos x="T0" y="T1"/>
                  </a:cxn>
                  <a:cxn ang="0">
                    <a:pos x="T2" y="T3"/>
                  </a:cxn>
                  <a:cxn ang="0">
                    <a:pos x="T4" y="T5"/>
                  </a:cxn>
                  <a:cxn ang="0">
                    <a:pos x="T6" y="T7"/>
                  </a:cxn>
                </a:cxnLst>
                <a:rect l="0" t="0" r="r" b="b"/>
                <a:pathLst>
                  <a:path w="10" h="13">
                    <a:moveTo>
                      <a:pt x="9" y="6"/>
                    </a:moveTo>
                    <a:cubicBezTo>
                      <a:pt x="8" y="11"/>
                      <a:pt x="3" y="13"/>
                      <a:pt x="1" y="10"/>
                    </a:cubicBezTo>
                    <a:cubicBezTo>
                      <a:pt x="0" y="7"/>
                      <a:pt x="2" y="1"/>
                      <a:pt x="7" y="0"/>
                    </a:cubicBezTo>
                    <a:cubicBezTo>
                      <a:pt x="10" y="0"/>
                      <a:pt x="10"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2" name="Freeform 1849">
                <a:extLst>
                  <a:ext uri="{FF2B5EF4-FFF2-40B4-BE49-F238E27FC236}">
                    <a16:creationId xmlns:a16="http://schemas.microsoft.com/office/drawing/2014/main" id="{987ADB3E-2D1B-4FF3-9A54-54E9BF4E32BF}"/>
                  </a:ext>
                </a:extLst>
              </p:cNvPr>
              <p:cNvSpPr>
                <a:spLocks/>
              </p:cNvSpPr>
              <p:nvPr/>
            </p:nvSpPr>
            <p:spPr bwMode="auto">
              <a:xfrm>
                <a:off x="4352" y="1890"/>
                <a:ext cx="49" cy="63"/>
              </a:xfrm>
              <a:custGeom>
                <a:avLst/>
                <a:gdLst>
                  <a:gd name="T0" fmla="*/ 10 w 10"/>
                  <a:gd name="T1" fmla="*/ 6 h 13"/>
                  <a:gd name="T2" fmla="*/ 1 w 10"/>
                  <a:gd name="T3" fmla="*/ 10 h 13"/>
                  <a:gd name="T4" fmla="*/ 7 w 10"/>
                  <a:gd name="T5" fmla="*/ 1 h 13"/>
                  <a:gd name="T6" fmla="*/ 10 w 10"/>
                  <a:gd name="T7" fmla="*/ 6 h 13"/>
                </a:gdLst>
                <a:ahLst/>
                <a:cxnLst>
                  <a:cxn ang="0">
                    <a:pos x="T0" y="T1"/>
                  </a:cxn>
                  <a:cxn ang="0">
                    <a:pos x="T2" y="T3"/>
                  </a:cxn>
                  <a:cxn ang="0">
                    <a:pos x="T4" y="T5"/>
                  </a:cxn>
                  <a:cxn ang="0">
                    <a:pos x="T6" y="T7"/>
                  </a:cxn>
                </a:cxnLst>
                <a:rect l="0" t="0" r="r" b="b"/>
                <a:pathLst>
                  <a:path w="10" h="13">
                    <a:moveTo>
                      <a:pt x="10" y="6"/>
                    </a:moveTo>
                    <a:cubicBezTo>
                      <a:pt x="8" y="11"/>
                      <a:pt x="3" y="13"/>
                      <a:pt x="1" y="10"/>
                    </a:cubicBezTo>
                    <a:cubicBezTo>
                      <a:pt x="0" y="7"/>
                      <a:pt x="3" y="1"/>
                      <a:pt x="7" y="1"/>
                    </a:cubicBezTo>
                    <a:cubicBezTo>
                      <a:pt x="10"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3" name="Freeform 1850">
                <a:extLst>
                  <a:ext uri="{FF2B5EF4-FFF2-40B4-BE49-F238E27FC236}">
                    <a16:creationId xmlns:a16="http://schemas.microsoft.com/office/drawing/2014/main" id="{0CD5360C-F3B7-4A83-82C7-773C292E63CD}"/>
                  </a:ext>
                </a:extLst>
              </p:cNvPr>
              <p:cNvSpPr>
                <a:spLocks/>
              </p:cNvSpPr>
              <p:nvPr/>
            </p:nvSpPr>
            <p:spPr bwMode="auto">
              <a:xfrm>
                <a:off x="4039" y="1828"/>
                <a:ext cx="39" cy="58"/>
              </a:xfrm>
              <a:custGeom>
                <a:avLst/>
                <a:gdLst>
                  <a:gd name="T0" fmla="*/ 7 w 8"/>
                  <a:gd name="T1" fmla="*/ 5 h 12"/>
                  <a:gd name="T2" fmla="*/ 1 w 8"/>
                  <a:gd name="T3" fmla="*/ 10 h 12"/>
                  <a:gd name="T4" fmla="*/ 7 w 8"/>
                  <a:gd name="T5" fmla="*/ 0 h 12"/>
                  <a:gd name="T6" fmla="*/ 7 w 8"/>
                  <a:gd name="T7" fmla="*/ 5 h 12"/>
                </a:gdLst>
                <a:ahLst/>
                <a:cxnLst>
                  <a:cxn ang="0">
                    <a:pos x="T0" y="T1"/>
                  </a:cxn>
                  <a:cxn ang="0">
                    <a:pos x="T2" y="T3"/>
                  </a:cxn>
                  <a:cxn ang="0">
                    <a:pos x="T4" y="T5"/>
                  </a:cxn>
                  <a:cxn ang="0">
                    <a:pos x="T6" y="T7"/>
                  </a:cxn>
                </a:cxnLst>
                <a:rect l="0" t="0" r="r" b="b"/>
                <a:pathLst>
                  <a:path w="8" h="12">
                    <a:moveTo>
                      <a:pt x="7" y="5"/>
                    </a:moveTo>
                    <a:cubicBezTo>
                      <a:pt x="5" y="9"/>
                      <a:pt x="2" y="12"/>
                      <a:pt x="1" y="10"/>
                    </a:cubicBezTo>
                    <a:cubicBezTo>
                      <a:pt x="0" y="8"/>
                      <a:pt x="4" y="1"/>
                      <a:pt x="7" y="0"/>
                    </a:cubicBezTo>
                    <a:cubicBezTo>
                      <a:pt x="8"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4" name="Freeform 1851">
                <a:extLst>
                  <a:ext uri="{FF2B5EF4-FFF2-40B4-BE49-F238E27FC236}">
                    <a16:creationId xmlns:a16="http://schemas.microsoft.com/office/drawing/2014/main" id="{F8488325-2DD8-4F08-A9CB-9B9814FE14D8}"/>
                  </a:ext>
                </a:extLst>
              </p:cNvPr>
              <p:cNvSpPr>
                <a:spLocks/>
              </p:cNvSpPr>
              <p:nvPr/>
            </p:nvSpPr>
            <p:spPr bwMode="auto">
              <a:xfrm>
                <a:off x="4044" y="1765"/>
                <a:ext cx="43" cy="53"/>
              </a:xfrm>
              <a:custGeom>
                <a:avLst/>
                <a:gdLst>
                  <a:gd name="T0" fmla="*/ 6 w 9"/>
                  <a:gd name="T1" fmla="*/ 5 h 11"/>
                  <a:gd name="T2" fmla="*/ 1 w 9"/>
                  <a:gd name="T3" fmla="*/ 10 h 11"/>
                  <a:gd name="T4" fmla="*/ 7 w 9"/>
                  <a:gd name="T5" fmla="*/ 0 h 11"/>
                  <a:gd name="T6" fmla="*/ 6 w 9"/>
                  <a:gd name="T7" fmla="*/ 5 h 11"/>
                </a:gdLst>
                <a:ahLst/>
                <a:cxnLst>
                  <a:cxn ang="0">
                    <a:pos x="T0" y="T1"/>
                  </a:cxn>
                  <a:cxn ang="0">
                    <a:pos x="T2" y="T3"/>
                  </a:cxn>
                  <a:cxn ang="0">
                    <a:pos x="T4" y="T5"/>
                  </a:cxn>
                  <a:cxn ang="0">
                    <a:pos x="T6" y="T7"/>
                  </a:cxn>
                </a:cxnLst>
                <a:rect l="0" t="0" r="r" b="b"/>
                <a:pathLst>
                  <a:path w="9" h="11">
                    <a:moveTo>
                      <a:pt x="6" y="5"/>
                    </a:moveTo>
                    <a:cubicBezTo>
                      <a:pt x="4" y="9"/>
                      <a:pt x="2" y="11"/>
                      <a:pt x="1" y="10"/>
                    </a:cubicBezTo>
                    <a:cubicBezTo>
                      <a:pt x="0" y="8"/>
                      <a:pt x="4" y="0"/>
                      <a:pt x="7" y="0"/>
                    </a:cubicBezTo>
                    <a:cubicBezTo>
                      <a:pt x="9"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5" name="Freeform 1852">
                <a:extLst>
                  <a:ext uri="{FF2B5EF4-FFF2-40B4-BE49-F238E27FC236}">
                    <a16:creationId xmlns:a16="http://schemas.microsoft.com/office/drawing/2014/main" id="{5A5C0D73-94D9-446B-8262-CC3214AD9FC7}"/>
                  </a:ext>
                </a:extLst>
              </p:cNvPr>
              <p:cNvSpPr>
                <a:spLocks/>
              </p:cNvSpPr>
              <p:nvPr/>
            </p:nvSpPr>
            <p:spPr bwMode="auto">
              <a:xfrm>
                <a:off x="4087" y="1741"/>
                <a:ext cx="44" cy="58"/>
              </a:xfrm>
              <a:custGeom>
                <a:avLst/>
                <a:gdLst>
                  <a:gd name="T0" fmla="*/ 7 w 9"/>
                  <a:gd name="T1" fmla="*/ 5 h 12"/>
                  <a:gd name="T2" fmla="*/ 1 w 9"/>
                  <a:gd name="T3" fmla="*/ 10 h 12"/>
                  <a:gd name="T4" fmla="*/ 7 w 9"/>
                  <a:gd name="T5" fmla="*/ 0 h 12"/>
                  <a:gd name="T6" fmla="*/ 7 w 9"/>
                  <a:gd name="T7" fmla="*/ 5 h 12"/>
                </a:gdLst>
                <a:ahLst/>
                <a:cxnLst>
                  <a:cxn ang="0">
                    <a:pos x="T0" y="T1"/>
                  </a:cxn>
                  <a:cxn ang="0">
                    <a:pos x="T2" y="T3"/>
                  </a:cxn>
                  <a:cxn ang="0">
                    <a:pos x="T4" y="T5"/>
                  </a:cxn>
                  <a:cxn ang="0">
                    <a:pos x="T6" y="T7"/>
                  </a:cxn>
                </a:cxnLst>
                <a:rect l="0" t="0" r="r" b="b"/>
                <a:pathLst>
                  <a:path w="9" h="12">
                    <a:moveTo>
                      <a:pt x="7" y="5"/>
                    </a:moveTo>
                    <a:cubicBezTo>
                      <a:pt x="5" y="9"/>
                      <a:pt x="1" y="12"/>
                      <a:pt x="1" y="10"/>
                    </a:cubicBezTo>
                    <a:cubicBezTo>
                      <a:pt x="0" y="7"/>
                      <a:pt x="4" y="1"/>
                      <a:pt x="7"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6" name="Freeform 1853">
                <a:extLst>
                  <a:ext uri="{FF2B5EF4-FFF2-40B4-BE49-F238E27FC236}">
                    <a16:creationId xmlns:a16="http://schemas.microsoft.com/office/drawing/2014/main" id="{57082143-1E38-4F0F-B484-258023A754EA}"/>
                  </a:ext>
                </a:extLst>
              </p:cNvPr>
              <p:cNvSpPr>
                <a:spLocks/>
              </p:cNvSpPr>
              <p:nvPr/>
            </p:nvSpPr>
            <p:spPr bwMode="auto">
              <a:xfrm>
                <a:off x="4136" y="1722"/>
                <a:ext cx="43" cy="57"/>
              </a:xfrm>
              <a:custGeom>
                <a:avLst/>
                <a:gdLst>
                  <a:gd name="T0" fmla="*/ 7 w 9"/>
                  <a:gd name="T1" fmla="*/ 5 h 12"/>
                  <a:gd name="T2" fmla="*/ 1 w 9"/>
                  <a:gd name="T3" fmla="*/ 10 h 12"/>
                  <a:gd name="T4" fmla="*/ 7 w 9"/>
                  <a:gd name="T5" fmla="*/ 0 h 12"/>
                  <a:gd name="T6" fmla="*/ 7 w 9"/>
                  <a:gd name="T7" fmla="*/ 5 h 12"/>
                </a:gdLst>
                <a:ahLst/>
                <a:cxnLst>
                  <a:cxn ang="0">
                    <a:pos x="T0" y="T1"/>
                  </a:cxn>
                  <a:cxn ang="0">
                    <a:pos x="T2" y="T3"/>
                  </a:cxn>
                  <a:cxn ang="0">
                    <a:pos x="T4" y="T5"/>
                  </a:cxn>
                  <a:cxn ang="0">
                    <a:pos x="T6" y="T7"/>
                  </a:cxn>
                </a:cxnLst>
                <a:rect l="0" t="0" r="r" b="b"/>
                <a:pathLst>
                  <a:path w="9" h="12">
                    <a:moveTo>
                      <a:pt x="7" y="5"/>
                    </a:moveTo>
                    <a:cubicBezTo>
                      <a:pt x="5" y="9"/>
                      <a:pt x="1" y="12"/>
                      <a:pt x="1" y="10"/>
                    </a:cubicBezTo>
                    <a:cubicBezTo>
                      <a:pt x="0" y="8"/>
                      <a:pt x="3" y="1"/>
                      <a:pt x="7"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7" name="Freeform 1854">
                <a:extLst>
                  <a:ext uri="{FF2B5EF4-FFF2-40B4-BE49-F238E27FC236}">
                    <a16:creationId xmlns:a16="http://schemas.microsoft.com/office/drawing/2014/main" id="{10C4E73B-CDF4-4FB0-A4C2-8F1DA4A06000}"/>
                  </a:ext>
                </a:extLst>
              </p:cNvPr>
              <p:cNvSpPr>
                <a:spLocks/>
              </p:cNvSpPr>
              <p:nvPr/>
            </p:nvSpPr>
            <p:spPr bwMode="auto">
              <a:xfrm>
                <a:off x="4174" y="1644"/>
                <a:ext cx="43" cy="58"/>
              </a:xfrm>
              <a:custGeom>
                <a:avLst/>
                <a:gdLst>
                  <a:gd name="T0" fmla="*/ 7 w 9"/>
                  <a:gd name="T1" fmla="*/ 6 h 12"/>
                  <a:gd name="T2" fmla="*/ 1 w 9"/>
                  <a:gd name="T3" fmla="*/ 10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5" y="9"/>
                      <a:pt x="1" y="12"/>
                      <a:pt x="1" y="10"/>
                    </a:cubicBezTo>
                    <a:cubicBezTo>
                      <a:pt x="0" y="8"/>
                      <a:pt x="4" y="1"/>
                      <a:pt x="7" y="0"/>
                    </a:cubicBezTo>
                    <a:cubicBezTo>
                      <a:pt x="9" y="0"/>
                      <a:pt x="8"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8" name="Freeform 1855">
                <a:extLst>
                  <a:ext uri="{FF2B5EF4-FFF2-40B4-BE49-F238E27FC236}">
                    <a16:creationId xmlns:a16="http://schemas.microsoft.com/office/drawing/2014/main" id="{322FE923-1773-49E7-8B5C-6D865B210705}"/>
                  </a:ext>
                </a:extLst>
              </p:cNvPr>
              <p:cNvSpPr>
                <a:spLocks/>
              </p:cNvSpPr>
              <p:nvPr/>
            </p:nvSpPr>
            <p:spPr bwMode="auto">
              <a:xfrm>
                <a:off x="4131" y="1659"/>
                <a:ext cx="38" cy="58"/>
              </a:xfrm>
              <a:custGeom>
                <a:avLst/>
                <a:gdLst>
                  <a:gd name="T0" fmla="*/ 6 w 8"/>
                  <a:gd name="T1" fmla="*/ 5 h 12"/>
                  <a:gd name="T2" fmla="*/ 0 w 8"/>
                  <a:gd name="T3" fmla="*/ 10 h 12"/>
                  <a:gd name="T4" fmla="*/ 7 w 8"/>
                  <a:gd name="T5" fmla="*/ 0 h 12"/>
                  <a:gd name="T6" fmla="*/ 6 w 8"/>
                  <a:gd name="T7" fmla="*/ 5 h 12"/>
                </a:gdLst>
                <a:ahLst/>
                <a:cxnLst>
                  <a:cxn ang="0">
                    <a:pos x="T0" y="T1"/>
                  </a:cxn>
                  <a:cxn ang="0">
                    <a:pos x="T2" y="T3"/>
                  </a:cxn>
                  <a:cxn ang="0">
                    <a:pos x="T4" y="T5"/>
                  </a:cxn>
                  <a:cxn ang="0">
                    <a:pos x="T6" y="T7"/>
                  </a:cxn>
                </a:cxnLst>
                <a:rect l="0" t="0" r="r" b="b"/>
                <a:pathLst>
                  <a:path w="8" h="12">
                    <a:moveTo>
                      <a:pt x="6" y="5"/>
                    </a:moveTo>
                    <a:cubicBezTo>
                      <a:pt x="4" y="9"/>
                      <a:pt x="1" y="12"/>
                      <a:pt x="0" y="10"/>
                    </a:cubicBezTo>
                    <a:cubicBezTo>
                      <a:pt x="0" y="8"/>
                      <a:pt x="4" y="1"/>
                      <a:pt x="7" y="0"/>
                    </a:cubicBezTo>
                    <a:cubicBezTo>
                      <a:pt x="8"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09" name="Freeform 1856">
                <a:extLst>
                  <a:ext uri="{FF2B5EF4-FFF2-40B4-BE49-F238E27FC236}">
                    <a16:creationId xmlns:a16="http://schemas.microsoft.com/office/drawing/2014/main" id="{C9CA05F9-C283-4449-B827-982D389F4C34}"/>
                  </a:ext>
                </a:extLst>
              </p:cNvPr>
              <p:cNvSpPr>
                <a:spLocks/>
              </p:cNvSpPr>
              <p:nvPr/>
            </p:nvSpPr>
            <p:spPr bwMode="auto">
              <a:xfrm>
                <a:off x="4087" y="1799"/>
                <a:ext cx="39" cy="58"/>
              </a:xfrm>
              <a:custGeom>
                <a:avLst/>
                <a:gdLst>
                  <a:gd name="T0" fmla="*/ 7 w 8"/>
                  <a:gd name="T1" fmla="*/ 5 h 12"/>
                  <a:gd name="T2" fmla="*/ 1 w 8"/>
                  <a:gd name="T3" fmla="*/ 10 h 12"/>
                  <a:gd name="T4" fmla="*/ 6 w 8"/>
                  <a:gd name="T5" fmla="*/ 0 h 12"/>
                  <a:gd name="T6" fmla="*/ 7 w 8"/>
                  <a:gd name="T7" fmla="*/ 5 h 12"/>
                </a:gdLst>
                <a:ahLst/>
                <a:cxnLst>
                  <a:cxn ang="0">
                    <a:pos x="T0" y="T1"/>
                  </a:cxn>
                  <a:cxn ang="0">
                    <a:pos x="T2" y="T3"/>
                  </a:cxn>
                  <a:cxn ang="0">
                    <a:pos x="T4" y="T5"/>
                  </a:cxn>
                  <a:cxn ang="0">
                    <a:pos x="T6" y="T7"/>
                  </a:cxn>
                </a:cxnLst>
                <a:rect l="0" t="0" r="r" b="b"/>
                <a:pathLst>
                  <a:path w="8" h="12">
                    <a:moveTo>
                      <a:pt x="7" y="5"/>
                    </a:moveTo>
                    <a:cubicBezTo>
                      <a:pt x="5" y="9"/>
                      <a:pt x="2" y="12"/>
                      <a:pt x="1" y="10"/>
                    </a:cubicBezTo>
                    <a:cubicBezTo>
                      <a:pt x="0" y="8"/>
                      <a:pt x="3" y="1"/>
                      <a:pt x="6" y="0"/>
                    </a:cubicBezTo>
                    <a:cubicBezTo>
                      <a:pt x="8"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0" name="Freeform 1857">
                <a:extLst>
                  <a:ext uri="{FF2B5EF4-FFF2-40B4-BE49-F238E27FC236}">
                    <a16:creationId xmlns:a16="http://schemas.microsoft.com/office/drawing/2014/main" id="{15A713C4-2D68-4F2F-B8F4-F8B6453AED02}"/>
                  </a:ext>
                </a:extLst>
              </p:cNvPr>
              <p:cNvSpPr>
                <a:spLocks/>
              </p:cNvSpPr>
              <p:nvPr/>
            </p:nvSpPr>
            <p:spPr bwMode="auto">
              <a:xfrm>
                <a:off x="4189" y="1683"/>
                <a:ext cx="43" cy="58"/>
              </a:xfrm>
              <a:custGeom>
                <a:avLst/>
                <a:gdLst>
                  <a:gd name="T0" fmla="*/ 7 w 9"/>
                  <a:gd name="T1" fmla="*/ 5 h 12"/>
                  <a:gd name="T2" fmla="*/ 1 w 9"/>
                  <a:gd name="T3" fmla="*/ 9 h 12"/>
                  <a:gd name="T4" fmla="*/ 7 w 9"/>
                  <a:gd name="T5" fmla="*/ 0 h 12"/>
                  <a:gd name="T6" fmla="*/ 7 w 9"/>
                  <a:gd name="T7" fmla="*/ 5 h 12"/>
                </a:gdLst>
                <a:ahLst/>
                <a:cxnLst>
                  <a:cxn ang="0">
                    <a:pos x="T0" y="T1"/>
                  </a:cxn>
                  <a:cxn ang="0">
                    <a:pos x="T2" y="T3"/>
                  </a:cxn>
                  <a:cxn ang="0">
                    <a:pos x="T4" y="T5"/>
                  </a:cxn>
                  <a:cxn ang="0">
                    <a:pos x="T6" y="T7"/>
                  </a:cxn>
                </a:cxnLst>
                <a:rect l="0" t="0" r="r" b="b"/>
                <a:pathLst>
                  <a:path w="9" h="12">
                    <a:moveTo>
                      <a:pt x="7" y="5"/>
                    </a:moveTo>
                    <a:cubicBezTo>
                      <a:pt x="5" y="9"/>
                      <a:pt x="1" y="12"/>
                      <a:pt x="1" y="9"/>
                    </a:cubicBezTo>
                    <a:cubicBezTo>
                      <a:pt x="0" y="7"/>
                      <a:pt x="4" y="1"/>
                      <a:pt x="7"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1" name="Freeform 1858">
                <a:extLst>
                  <a:ext uri="{FF2B5EF4-FFF2-40B4-BE49-F238E27FC236}">
                    <a16:creationId xmlns:a16="http://schemas.microsoft.com/office/drawing/2014/main" id="{6DCE8F43-1CDD-42BC-8EDE-7238B1D61D7A}"/>
                  </a:ext>
                </a:extLst>
              </p:cNvPr>
              <p:cNvSpPr>
                <a:spLocks/>
              </p:cNvSpPr>
              <p:nvPr/>
            </p:nvSpPr>
            <p:spPr bwMode="auto">
              <a:xfrm>
                <a:off x="4208" y="1717"/>
                <a:ext cx="43" cy="58"/>
              </a:xfrm>
              <a:custGeom>
                <a:avLst/>
                <a:gdLst>
                  <a:gd name="T0" fmla="*/ 8 w 9"/>
                  <a:gd name="T1" fmla="*/ 6 h 12"/>
                  <a:gd name="T2" fmla="*/ 1 w 9"/>
                  <a:gd name="T3" fmla="*/ 10 h 12"/>
                  <a:gd name="T4" fmla="*/ 7 w 9"/>
                  <a:gd name="T5" fmla="*/ 0 h 12"/>
                  <a:gd name="T6" fmla="*/ 8 w 9"/>
                  <a:gd name="T7" fmla="*/ 6 h 12"/>
                </a:gdLst>
                <a:ahLst/>
                <a:cxnLst>
                  <a:cxn ang="0">
                    <a:pos x="T0" y="T1"/>
                  </a:cxn>
                  <a:cxn ang="0">
                    <a:pos x="T2" y="T3"/>
                  </a:cxn>
                  <a:cxn ang="0">
                    <a:pos x="T4" y="T5"/>
                  </a:cxn>
                  <a:cxn ang="0">
                    <a:pos x="T6" y="T7"/>
                  </a:cxn>
                </a:cxnLst>
                <a:rect l="0" t="0" r="r" b="b"/>
                <a:pathLst>
                  <a:path w="9" h="12">
                    <a:moveTo>
                      <a:pt x="8" y="6"/>
                    </a:moveTo>
                    <a:cubicBezTo>
                      <a:pt x="6" y="10"/>
                      <a:pt x="2" y="12"/>
                      <a:pt x="1" y="10"/>
                    </a:cubicBezTo>
                    <a:cubicBezTo>
                      <a:pt x="0" y="7"/>
                      <a:pt x="4" y="1"/>
                      <a:pt x="7" y="0"/>
                    </a:cubicBezTo>
                    <a:cubicBezTo>
                      <a:pt x="9"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2" name="Freeform 1859">
                <a:extLst>
                  <a:ext uri="{FF2B5EF4-FFF2-40B4-BE49-F238E27FC236}">
                    <a16:creationId xmlns:a16="http://schemas.microsoft.com/office/drawing/2014/main" id="{A44314C0-40A8-466E-9B43-2134EF73EA94}"/>
                  </a:ext>
                </a:extLst>
              </p:cNvPr>
              <p:cNvSpPr>
                <a:spLocks/>
              </p:cNvSpPr>
              <p:nvPr/>
            </p:nvSpPr>
            <p:spPr bwMode="auto">
              <a:xfrm>
                <a:off x="4290" y="1673"/>
                <a:ext cx="48" cy="58"/>
              </a:xfrm>
              <a:custGeom>
                <a:avLst/>
                <a:gdLst>
                  <a:gd name="T0" fmla="*/ 8 w 10"/>
                  <a:gd name="T1" fmla="*/ 5 h 12"/>
                  <a:gd name="T2" fmla="*/ 1 w 10"/>
                  <a:gd name="T3" fmla="*/ 9 h 12"/>
                  <a:gd name="T4" fmla="*/ 7 w 10"/>
                  <a:gd name="T5" fmla="*/ 0 h 12"/>
                  <a:gd name="T6" fmla="*/ 8 w 10"/>
                  <a:gd name="T7" fmla="*/ 5 h 12"/>
                </a:gdLst>
                <a:ahLst/>
                <a:cxnLst>
                  <a:cxn ang="0">
                    <a:pos x="T0" y="T1"/>
                  </a:cxn>
                  <a:cxn ang="0">
                    <a:pos x="T2" y="T3"/>
                  </a:cxn>
                  <a:cxn ang="0">
                    <a:pos x="T4" y="T5"/>
                  </a:cxn>
                  <a:cxn ang="0">
                    <a:pos x="T6" y="T7"/>
                  </a:cxn>
                </a:cxnLst>
                <a:rect l="0" t="0" r="r" b="b"/>
                <a:pathLst>
                  <a:path w="10" h="12">
                    <a:moveTo>
                      <a:pt x="8" y="5"/>
                    </a:moveTo>
                    <a:cubicBezTo>
                      <a:pt x="6" y="10"/>
                      <a:pt x="2" y="12"/>
                      <a:pt x="1" y="9"/>
                    </a:cubicBezTo>
                    <a:cubicBezTo>
                      <a:pt x="0" y="6"/>
                      <a:pt x="4" y="1"/>
                      <a:pt x="7" y="0"/>
                    </a:cubicBezTo>
                    <a:cubicBezTo>
                      <a:pt x="10" y="0"/>
                      <a:pt x="10"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3" name="Freeform 1860">
                <a:extLst>
                  <a:ext uri="{FF2B5EF4-FFF2-40B4-BE49-F238E27FC236}">
                    <a16:creationId xmlns:a16="http://schemas.microsoft.com/office/drawing/2014/main" id="{4F8A8248-8654-4E96-973C-5CEA24F7C1E5}"/>
                  </a:ext>
                </a:extLst>
              </p:cNvPr>
              <p:cNvSpPr>
                <a:spLocks/>
              </p:cNvSpPr>
              <p:nvPr/>
            </p:nvSpPr>
            <p:spPr bwMode="auto">
              <a:xfrm>
                <a:off x="4261" y="1649"/>
                <a:ext cx="43" cy="53"/>
              </a:xfrm>
              <a:custGeom>
                <a:avLst/>
                <a:gdLst>
                  <a:gd name="T0" fmla="*/ 8 w 9"/>
                  <a:gd name="T1" fmla="*/ 5 h 11"/>
                  <a:gd name="T2" fmla="*/ 1 w 9"/>
                  <a:gd name="T3" fmla="*/ 9 h 11"/>
                  <a:gd name="T4" fmla="*/ 7 w 9"/>
                  <a:gd name="T5" fmla="*/ 0 h 11"/>
                  <a:gd name="T6" fmla="*/ 8 w 9"/>
                  <a:gd name="T7" fmla="*/ 5 h 11"/>
                </a:gdLst>
                <a:ahLst/>
                <a:cxnLst>
                  <a:cxn ang="0">
                    <a:pos x="T0" y="T1"/>
                  </a:cxn>
                  <a:cxn ang="0">
                    <a:pos x="T2" y="T3"/>
                  </a:cxn>
                  <a:cxn ang="0">
                    <a:pos x="T4" y="T5"/>
                  </a:cxn>
                  <a:cxn ang="0">
                    <a:pos x="T6" y="T7"/>
                  </a:cxn>
                </a:cxnLst>
                <a:rect l="0" t="0" r="r" b="b"/>
                <a:pathLst>
                  <a:path w="9" h="11">
                    <a:moveTo>
                      <a:pt x="8" y="5"/>
                    </a:moveTo>
                    <a:cubicBezTo>
                      <a:pt x="5" y="9"/>
                      <a:pt x="1" y="11"/>
                      <a:pt x="1" y="9"/>
                    </a:cubicBezTo>
                    <a:cubicBezTo>
                      <a:pt x="0" y="7"/>
                      <a:pt x="3" y="1"/>
                      <a:pt x="7" y="0"/>
                    </a:cubicBezTo>
                    <a:cubicBezTo>
                      <a:pt x="9"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4" name="Freeform 1861">
                <a:extLst>
                  <a:ext uri="{FF2B5EF4-FFF2-40B4-BE49-F238E27FC236}">
                    <a16:creationId xmlns:a16="http://schemas.microsoft.com/office/drawing/2014/main" id="{375C1264-BD8A-4743-AD6A-7430DD4EA8D4}"/>
                  </a:ext>
                </a:extLst>
              </p:cNvPr>
              <p:cNvSpPr>
                <a:spLocks/>
              </p:cNvSpPr>
              <p:nvPr/>
            </p:nvSpPr>
            <p:spPr bwMode="auto">
              <a:xfrm>
                <a:off x="4290" y="1741"/>
                <a:ext cx="43" cy="58"/>
              </a:xfrm>
              <a:custGeom>
                <a:avLst/>
                <a:gdLst>
                  <a:gd name="T0" fmla="*/ 8 w 9"/>
                  <a:gd name="T1" fmla="*/ 5 h 12"/>
                  <a:gd name="T2" fmla="*/ 1 w 9"/>
                  <a:gd name="T3" fmla="*/ 9 h 12"/>
                  <a:gd name="T4" fmla="*/ 7 w 9"/>
                  <a:gd name="T5" fmla="*/ 0 h 12"/>
                  <a:gd name="T6" fmla="*/ 8 w 9"/>
                  <a:gd name="T7" fmla="*/ 5 h 12"/>
                </a:gdLst>
                <a:ahLst/>
                <a:cxnLst>
                  <a:cxn ang="0">
                    <a:pos x="T0" y="T1"/>
                  </a:cxn>
                  <a:cxn ang="0">
                    <a:pos x="T2" y="T3"/>
                  </a:cxn>
                  <a:cxn ang="0">
                    <a:pos x="T4" y="T5"/>
                  </a:cxn>
                  <a:cxn ang="0">
                    <a:pos x="T6" y="T7"/>
                  </a:cxn>
                </a:cxnLst>
                <a:rect l="0" t="0" r="r" b="b"/>
                <a:pathLst>
                  <a:path w="9" h="12">
                    <a:moveTo>
                      <a:pt x="8" y="5"/>
                    </a:moveTo>
                    <a:cubicBezTo>
                      <a:pt x="6" y="10"/>
                      <a:pt x="2" y="12"/>
                      <a:pt x="1" y="9"/>
                    </a:cubicBezTo>
                    <a:cubicBezTo>
                      <a:pt x="0" y="6"/>
                      <a:pt x="3" y="1"/>
                      <a:pt x="7" y="0"/>
                    </a:cubicBezTo>
                    <a:cubicBezTo>
                      <a:pt x="9"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5" name="Freeform 1862">
                <a:extLst>
                  <a:ext uri="{FF2B5EF4-FFF2-40B4-BE49-F238E27FC236}">
                    <a16:creationId xmlns:a16="http://schemas.microsoft.com/office/drawing/2014/main" id="{1DA0D015-DD56-4953-B189-F47AE79D9525}"/>
                  </a:ext>
                </a:extLst>
              </p:cNvPr>
              <p:cNvSpPr>
                <a:spLocks/>
              </p:cNvSpPr>
              <p:nvPr/>
            </p:nvSpPr>
            <p:spPr bwMode="auto">
              <a:xfrm>
                <a:off x="4348" y="1693"/>
                <a:ext cx="48" cy="58"/>
              </a:xfrm>
              <a:custGeom>
                <a:avLst/>
                <a:gdLst>
                  <a:gd name="T0" fmla="*/ 9 w 10"/>
                  <a:gd name="T1" fmla="*/ 5 h 12"/>
                  <a:gd name="T2" fmla="*/ 1 w 10"/>
                  <a:gd name="T3" fmla="*/ 9 h 12"/>
                  <a:gd name="T4" fmla="*/ 7 w 10"/>
                  <a:gd name="T5" fmla="*/ 0 h 12"/>
                  <a:gd name="T6" fmla="*/ 9 w 10"/>
                  <a:gd name="T7" fmla="*/ 5 h 12"/>
                </a:gdLst>
                <a:ahLst/>
                <a:cxnLst>
                  <a:cxn ang="0">
                    <a:pos x="T0" y="T1"/>
                  </a:cxn>
                  <a:cxn ang="0">
                    <a:pos x="T2" y="T3"/>
                  </a:cxn>
                  <a:cxn ang="0">
                    <a:pos x="T4" y="T5"/>
                  </a:cxn>
                  <a:cxn ang="0">
                    <a:pos x="T6" y="T7"/>
                  </a:cxn>
                </a:cxnLst>
                <a:rect l="0" t="0" r="r" b="b"/>
                <a:pathLst>
                  <a:path w="10" h="12">
                    <a:moveTo>
                      <a:pt x="9" y="5"/>
                    </a:moveTo>
                    <a:cubicBezTo>
                      <a:pt x="7" y="9"/>
                      <a:pt x="2" y="12"/>
                      <a:pt x="1" y="9"/>
                    </a:cubicBezTo>
                    <a:cubicBezTo>
                      <a:pt x="0" y="6"/>
                      <a:pt x="3" y="0"/>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6" name="Freeform 1863">
                <a:extLst>
                  <a:ext uri="{FF2B5EF4-FFF2-40B4-BE49-F238E27FC236}">
                    <a16:creationId xmlns:a16="http://schemas.microsoft.com/office/drawing/2014/main" id="{D775FC44-39DB-4B6D-85C8-D696A7A06EA9}"/>
                  </a:ext>
                </a:extLst>
              </p:cNvPr>
              <p:cNvSpPr>
                <a:spLocks/>
              </p:cNvSpPr>
              <p:nvPr/>
            </p:nvSpPr>
            <p:spPr bwMode="auto">
              <a:xfrm>
                <a:off x="4352" y="1620"/>
                <a:ext cx="49" cy="58"/>
              </a:xfrm>
              <a:custGeom>
                <a:avLst/>
                <a:gdLst>
                  <a:gd name="T0" fmla="*/ 9 w 10"/>
                  <a:gd name="T1" fmla="*/ 5 h 12"/>
                  <a:gd name="T2" fmla="*/ 1 w 10"/>
                  <a:gd name="T3" fmla="*/ 9 h 12"/>
                  <a:gd name="T4" fmla="*/ 8 w 10"/>
                  <a:gd name="T5" fmla="*/ 0 h 12"/>
                  <a:gd name="T6" fmla="*/ 9 w 10"/>
                  <a:gd name="T7" fmla="*/ 5 h 12"/>
                </a:gdLst>
                <a:ahLst/>
                <a:cxnLst>
                  <a:cxn ang="0">
                    <a:pos x="T0" y="T1"/>
                  </a:cxn>
                  <a:cxn ang="0">
                    <a:pos x="T2" y="T3"/>
                  </a:cxn>
                  <a:cxn ang="0">
                    <a:pos x="T4" y="T5"/>
                  </a:cxn>
                  <a:cxn ang="0">
                    <a:pos x="T6" y="T7"/>
                  </a:cxn>
                </a:cxnLst>
                <a:rect l="0" t="0" r="r" b="b"/>
                <a:pathLst>
                  <a:path w="10" h="12">
                    <a:moveTo>
                      <a:pt x="9" y="5"/>
                    </a:moveTo>
                    <a:cubicBezTo>
                      <a:pt x="7" y="9"/>
                      <a:pt x="2" y="12"/>
                      <a:pt x="1" y="9"/>
                    </a:cubicBezTo>
                    <a:cubicBezTo>
                      <a:pt x="0" y="6"/>
                      <a:pt x="4" y="1"/>
                      <a:pt x="8"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7" name="Freeform 1864">
                <a:extLst>
                  <a:ext uri="{FF2B5EF4-FFF2-40B4-BE49-F238E27FC236}">
                    <a16:creationId xmlns:a16="http://schemas.microsoft.com/office/drawing/2014/main" id="{A498D538-B71C-4752-8B20-06ED14181C1D}"/>
                  </a:ext>
                </a:extLst>
              </p:cNvPr>
              <p:cNvSpPr>
                <a:spLocks/>
              </p:cNvSpPr>
              <p:nvPr/>
            </p:nvSpPr>
            <p:spPr bwMode="auto">
              <a:xfrm>
                <a:off x="4319" y="1596"/>
                <a:ext cx="48" cy="53"/>
              </a:xfrm>
              <a:custGeom>
                <a:avLst/>
                <a:gdLst>
                  <a:gd name="T0" fmla="*/ 8 w 10"/>
                  <a:gd name="T1" fmla="*/ 5 h 11"/>
                  <a:gd name="T2" fmla="*/ 1 w 10"/>
                  <a:gd name="T3" fmla="*/ 9 h 11"/>
                  <a:gd name="T4" fmla="*/ 8 w 10"/>
                  <a:gd name="T5" fmla="*/ 0 h 11"/>
                  <a:gd name="T6" fmla="*/ 8 w 10"/>
                  <a:gd name="T7" fmla="*/ 5 h 11"/>
                </a:gdLst>
                <a:ahLst/>
                <a:cxnLst>
                  <a:cxn ang="0">
                    <a:pos x="T0" y="T1"/>
                  </a:cxn>
                  <a:cxn ang="0">
                    <a:pos x="T2" y="T3"/>
                  </a:cxn>
                  <a:cxn ang="0">
                    <a:pos x="T4" y="T5"/>
                  </a:cxn>
                  <a:cxn ang="0">
                    <a:pos x="T6" y="T7"/>
                  </a:cxn>
                </a:cxnLst>
                <a:rect l="0" t="0" r="r" b="b"/>
                <a:pathLst>
                  <a:path w="10" h="11">
                    <a:moveTo>
                      <a:pt x="8" y="5"/>
                    </a:moveTo>
                    <a:cubicBezTo>
                      <a:pt x="6" y="9"/>
                      <a:pt x="2" y="11"/>
                      <a:pt x="1" y="9"/>
                    </a:cubicBezTo>
                    <a:cubicBezTo>
                      <a:pt x="0" y="6"/>
                      <a:pt x="4" y="0"/>
                      <a:pt x="8" y="0"/>
                    </a:cubicBezTo>
                    <a:cubicBezTo>
                      <a:pt x="10" y="0"/>
                      <a:pt x="10"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8" name="Freeform 1865">
                <a:extLst>
                  <a:ext uri="{FF2B5EF4-FFF2-40B4-BE49-F238E27FC236}">
                    <a16:creationId xmlns:a16="http://schemas.microsoft.com/office/drawing/2014/main" id="{349CBF21-0A17-4387-98B2-A9893B2021D4}"/>
                  </a:ext>
                </a:extLst>
              </p:cNvPr>
              <p:cNvSpPr>
                <a:spLocks/>
              </p:cNvSpPr>
              <p:nvPr/>
            </p:nvSpPr>
            <p:spPr bwMode="auto">
              <a:xfrm>
                <a:off x="4237" y="1616"/>
                <a:ext cx="43" cy="57"/>
              </a:xfrm>
              <a:custGeom>
                <a:avLst/>
                <a:gdLst>
                  <a:gd name="T0" fmla="*/ 7 w 9"/>
                  <a:gd name="T1" fmla="*/ 6 h 12"/>
                  <a:gd name="T2" fmla="*/ 1 w 9"/>
                  <a:gd name="T3" fmla="*/ 10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5" y="10"/>
                      <a:pt x="1" y="12"/>
                      <a:pt x="1" y="10"/>
                    </a:cubicBezTo>
                    <a:cubicBezTo>
                      <a:pt x="0" y="7"/>
                      <a:pt x="4" y="1"/>
                      <a:pt x="7" y="0"/>
                    </a:cubicBezTo>
                    <a:cubicBezTo>
                      <a:pt x="9" y="0"/>
                      <a:pt x="9"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19" name="Freeform 1866">
                <a:extLst>
                  <a:ext uri="{FF2B5EF4-FFF2-40B4-BE49-F238E27FC236}">
                    <a16:creationId xmlns:a16="http://schemas.microsoft.com/office/drawing/2014/main" id="{5510A2D1-93EC-4B25-B2AB-E7C2BD2CEBAB}"/>
                  </a:ext>
                </a:extLst>
              </p:cNvPr>
              <p:cNvSpPr>
                <a:spLocks/>
              </p:cNvSpPr>
              <p:nvPr/>
            </p:nvSpPr>
            <p:spPr bwMode="auto">
              <a:xfrm>
                <a:off x="4140" y="1775"/>
                <a:ext cx="44" cy="57"/>
              </a:xfrm>
              <a:custGeom>
                <a:avLst/>
                <a:gdLst>
                  <a:gd name="T0" fmla="*/ 8 w 9"/>
                  <a:gd name="T1" fmla="*/ 5 h 12"/>
                  <a:gd name="T2" fmla="*/ 1 w 9"/>
                  <a:gd name="T3" fmla="*/ 10 h 12"/>
                  <a:gd name="T4" fmla="*/ 7 w 9"/>
                  <a:gd name="T5" fmla="*/ 0 h 12"/>
                  <a:gd name="T6" fmla="*/ 8 w 9"/>
                  <a:gd name="T7" fmla="*/ 5 h 12"/>
                </a:gdLst>
                <a:ahLst/>
                <a:cxnLst>
                  <a:cxn ang="0">
                    <a:pos x="T0" y="T1"/>
                  </a:cxn>
                  <a:cxn ang="0">
                    <a:pos x="T2" y="T3"/>
                  </a:cxn>
                  <a:cxn ang="0">
                    <a:pos x="T4" y="T5"/>
                  </a:cxn>
                  <a:cxn ang="0">
                    <a:pos x="T6" y="T7"/>
                  </a:cxn>
                </a:cxnLst>
                <a:rect l="0" t="0" r="r" b="b"/>
                <a:pathLst>
                  <a:path w="9" h="12">
                    <a:moveTo>
                      <a:pt x="8" y="5"/>
                    </a:moveTo>
                    <a:cubicBezTo>
                      <a:pt x="6" y="10"/>
                      <a:pt x="2" y="12"/>
                      <a:pt x="1" y="10"/>
                    </a:cubicBezTo>
                    <a:cubicBezTo>
                      <a:pt x="0" y="7"/>
                      <a:pt x="4" y="1"/>
                      <a:pt x="7" y="0"/>
                    </a:cubicBezTo>
                    <a:cubicBezTo>
                      <a:pt x="9"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0" name="Freeform 1867">
                <a:extLst>
                  <a:ext uri="{FF2B5EF4-FFF2-40B4-BE49-F238E27FC236}">
                    <a16:creationId xmlns:a16="http://schemas.microsoft.com/office/drawing/2014/main" id="{6F655E76-E39A-49C8-818E-E3950A9A1372}"/>
                  </a:ext>
                </a:extLst>
              </p:cNvPr>
              <p:cNvSpPr>
                <a:spLocks/>
              </p:cNvSpPr>
              <p:nvPr/>
            </p:nvSpPr>
            <p:spPr bwMode="auto">
              <a:xfrm>
                <a:off x="4121" y="1861"/>
                <a:ext cx="43" cy="63"/>
              </a:xfrm>
              <a:custGeom>
                <a:avLst/>
                <a:gdLst>
                  <a:gd name="T0" fmla="*/ 8 w 9"/>
                  <a:gd name="T1" fmla="*/ 6 h 13"/>
                  <a:gd name="T2" fmla="*/ 1 w 9"/>
                  <a:gd name="T3" fmla="*/ 10 h 13"/>
                  <a:gd name="T4" fmla="*/ 6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6" y="10"/>
                      <a:pt x="2" y="13"/>
                      <a:pt x="1" y="10"/>
                    </a:cubicBezTo>
                    <a:cubicBezTo>
                      <a:pt x="0" y="7"/>
                      <a:pt x="3" y="1"/>
                      <a:pt x="6" y="0"/>
                    </a:cubicBezTo>
                    <a:cubicBezTo>
                      <a:pt x="9" y="0"/>
                      <a:pt x="9" y="3"/>
                      <a:pt x="8"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1" name="Freeform 1868">
                <a:extLst>
                  <a:ext uri="{FF2B5EF4-FFF2-40B4-BE49-F238E27FC236}">
                    <a16:creationId xmlns:a16="http://schemas.microsoft.com/office/drawing/2014/main" id="{C5C982D1-CB24-4E6C-BC3B-F87D0DD8E68D}"/>
                  </a:ext>
                </a:extLst>
              </p:cNvPr>
              <p:cNvSpPr>
                <a:spLocks/>
              </p:cNvSpPr>
              <p:nvPr/>
            </p:nvSpPr>
            <p:spPr bwMode="auto">
              <a:xfrm>
                <a:off x="4078" y="1934"/>
                <a:ext cx="43" cy="62"/>
              </a:xfrm>
              <a:custGeom>
                <a:avLst/>
                <a:gdLst>
                  <a:gd name="T0" fmla="*/ 8 w 9"/>
                  <a:gd name="T1" fmla="*/ 6 h 13"/>
                  <a:gd name="T2" fmla="*/ 1 w 9"/>
                  <a:gd name="T3" fmla="*/ 11 h 13"/>
                  <a:gd name="T4" fmla="*/ 6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6" y="11"/>
                      <a:pt x="2" y="13"/>
                      <a:pt x="1" y="11"/>
                    </a:cubicBezTo>
                    <a:cubicBezTo>
                      <a:pt x="0" y="8"/>
                      <a:pt x="3" y="1"/>
                      <a:pt x="6" y="0"/>
                    </a:cubicBezTo>
                    <a:cubicBezTo>
                      <a:pt x="9" y="0"/>
                      <a:pt x="9" y="4"/>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2" name="Freeform 1869">
                <a:extLst>
                  <a:ext uri="{FF2B5EF4-FFF2-40B4-BE49-F238E27FC236}">
                    <a16:creationId xmlns:a16="http://schemas.microsoft.com/office/drawing/2014/main" id="{74F80CBE-192A-4C20-837F-E2935617ECC9}"/>
                  </a:ext>
                </a:extLst>
              </p:cNvPr>
              <p:cNvSpPr>
                <a:spLocks/>
              </p:cNvSpPr>
              <p:nvPr/>
            </p:nvSpPr>
            <p:spPr bwMode="auto">
              <a:xfrm>
                <a:off x="4030" y="1977"/>
                <a:ext cx="38" cy="58"/>
              </a:xfrm>
              <a:custGeom>
                <a:avLst/>
                <a:gdLst>
                  <a:gd name="T0" fmla="*/ 7 w 8"/>
                  <a:gd name="T1" fmla="*/ 5 h 12"/>
                  <a:gd name="T2" fmla="*/ 1 w 8"/>
                  <a:gd name="T3" fmla="*/ 10 h 12"/>
                  <a:gd name="T4" fmla="*/ 6 w 8"/>
                  <a:gd name="T5" fmla="*/ 0 h 12"/>
                  <a:gd name="T6" fmla="*/ 7 w 8"/>
                  <a:gd name="T7" fmla="*/ 5 h 12"/>
                </a:gdLst>
                <a:ahLst/>
                <a:cxnLst>
                  <a:cxn ang="0">
                    <a:pos x="T0" y="T1"/>
                  </a:cxn>
                  <a:cxn ang="0">
                    <a:pos x="T2" y="T3"/>
                  </a:cxn>
                  <a:cxn ang="0">
                    <a:pos x="T4" y="T5"/>
                  </a:cxn>
                  <a:cxn ang="0">
                    <a:pos x="T6" y="T7"/>
                  </a:cxn>
                </a:cxnLst>
                <a:rect l="0" t="0" r="r" b="b"/>
                <a:pathLst>
                  <a:path w="8" h="12">
                    <a:moveTo>
                      <a:pt x="7" y="5"/>
                    </a:moveTo>
                    <a:cubicBezTo>
                      <a:pt x="5" y="10"/>
                      <a:pt x="2" y="12"/>
                      <a:pt x="1" y="10"/>
                    </a:cubicBezTo>
                    <a:cubicBezTo>
                      <a:pt x="0" y="8"/>
                      <a:pt x="2" y="0"/>
                      <a:pt x="6" y="0"/>
                    </a:cubicBezTo>
                    <a:cubicBezTo>
                      <a:pt x="8"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3" name="Freeform 1870">
                <a:extLst>
                  <a:ext uri="{FF2B5EF4-FFF2-40B4-BE49-F238E27FC236}">
                    <a16:creationId xmlns:a16="http://schemas.microsoft.com/office/drawing/2014/main" id="{AB233956-8CD1-4854-9F7B-C56AA7BD246B}"/>
                  </a:ext>
                </a:extLst>
              </p:cNvPr>
              <p:cNvSpPr>
                <a:spLocks/>
              </p:cNvSpPr>
              <p:nvPr/>
            </p:nvSpPr>
            <p:spPr bwMode="auto">
              <a:xfrm>
                <a:off x="4025" y="1900"/>
                <a:ext cx="38" cy="63"/>
              </a:xfrm>
              <a:custGeom>
                <a:avLst/>
                <a:gdLst>
                  <a:gd name="T0" fmla="*/ 7 w 8"/>
                  <a:gd name="T1" fmla="*/ 6 h 13"/>
                  <a:gd name="T2" fmla="*/ 1 w 8"/>
                  <a:gd name="T3" fmla="*/ 11 h 13"/>
                  <a:gd name="T4" fmla="*/ 6 w 8"/>
                  <a:gd name="T5" fmla="*/ 0 h 13"/>
                  <a:gd name="T6" fmla="*/ 7 w 8"/>
                  <a:gd name="T7" fmla="*/ 6 h 13"/>
                </a:gdLst>
                <a:ahLst/>
                <a:cxnLst>
                  <a:cxn ang="0">
                    <a:pos x="T0" y="T1"/>
                  </a:cxn>
                  <a:cxn ang="0">
                    <a:pos x="T2" y="T3"/>
                  </a:cxn>
                  <a:cxn ang="0">
                    <a:pos x="T4" y="T5"/>
                  </a:cxn>
                  <a:cxn ang="0">
                    <a:pos x="T6" y="T7"/>
                  </a:cxn>
                </a:cxnLst>
                <a:rect l="0" t="0" r="r" b="b"/>
                <a:pathLst>
                  <a:path w="8" h="13">
                    <a:moveTo>
                      <a:pt x="7" y="6"/>
                    </a:moveTo>
                    <a:cubicBezTo>
                      <a:pt x="5" y="10"/>
                      <a:pt x="2" y="13"/>
                      <a:pt x="1" y="11"/>
                    </a:cubicBezTo>
                    <a:cubicBezTo>
                      <a:pt x="0" y="8"/>
                      <a:pt x="3" y="1"/>
                      <a:pt x="6" y="0"/>
                    </a:cubicBezTo>
                    <a:cubicBezTo>
                      <a:pt x="8" y="0"/>
                      <a:pt x="8"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4" name="Freeform 1871">
                <a:extLst>
                  <a:ext uri="{FF2B5EF4-FFF2-40B4-BE49-F238E27FC236}">
                    <a16:creationId xmlns:a16="http://schemas.microsoft.com/office/drawing/2014/main" id="{3E9A1121-5276-4A44-8399-96675E5E8F7D}"/>
                  </a:ext>
                </a:extLst>
              </p:cNvPr>
              <p:cNvSpPr>
                <a:spLocks/>
              </p:cNvSpPr>
              <p:nvPr/>
            </p:nvSpPr>
            <p:spPr bwMode="auto">
              <a:xfrm>
                <a:off x="4073" y="1866"/>
                <a:ext cx="43" cy="58"/>
              </a:xfrm>
              <a:custGeom>
                <a:avLst/>
                <a:gdLst>
                  <a:gd name="T0" fmla="*/ 7 w 9"/>
                  <a:gd name="T1" fmla="*/ 6 h 12"/>
                  <a:gd name="T2" fmla="*/ 1 w 9"/>
                  <a:gd name="T3" fmla="*/ 10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6" y="10"/>
                      <a:pt x="2" y="12"/>
                      <a:pt x="1" y="10"/>
                    </a:cubicBezTo>
                    <a:cubicBezTo>
                      <a:pt x="0" y="8"/>
                      <a:pt x="3" y="1"/>
                      <a:pt x="7" y="0"/>
                    </a:cubicBezTo>
                    <a:cubicBezTo>
                      <a:pt x="9" y="0"/>
                      <a:pt x="8"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5" name="Freeform 1872">
                <a:extLst>
                  <a:ext uri="{FF2B5EF4-FFF2-40B4-BE49-F238E27FC236}">
                    <a16:creationId xmlns:a16="http://schemas.microsoft.com/office/drawing/2014/main" id="{9E0CC494-0647-4556-AD66-5B5606713419}"/>
                  </a:ext>
                </a:extLst>
              </p:cNvPr>
              <p:cNvSpPr>
                <a:spLocks/>
              </p:cNvSpPr>
              <p:nvPr/>
            </p:nvSpPr>
            <p:spPr bwMode="auto">
              <a:xfrm>
                <a:off x="4174" y="1804"/>
                <a:ext cx="48" cy="57"/>
              </a:xfrm>
              <a:custGeom>
                <a:avLst/>
                <a:gdLst>
                  <a:gd name="T0" fmla="*/ 8 w 10"/>
                  <a:gd name="T1" fmla="*/ 6 h 12"/>
                  <a:gd name="T2" fmla="*/ 1 w 10"/>
                  <a:gd name="T3" fmla="*/ 10 h 12"/>
                  <a:gd name="T4" fmla="*/ 7 w 10"/>
                  <a:gd name="T5" fmla="*/ 0 h 12"/>
                  <a:gd name="T6" fmla="*/ 8 w 10"/>
                  <a:gd name="T7" fmla="*/ 6 h 12"/>
                </a:gdLst>
                <a:ahLst/>
                <a:cxnLst>
                  <a:cxn ang="0">
                    <a:pos x="T0" y="T1"/>
                  </a:cxn>
                  <a:cxn ang="0">
                    <a:pos x="T2" y="T3"/>
                  </a:cxn>
                  <a:cxn ang="0">
                    <a:pos x="T4" y="T5"/>
                  </a:cxn>
                  <a:cxn ang="0">
                    <a:pos x="T6" y="T7"/>
                  </a:cxn>
                </a:cxnLst>
                <a:rect l="0" t="0" r="r" b="b"/>
                <a:pathLst>
                  <a:path w="10" h="12">
                    <a:moveTo>
                      <a:pt x="8" y="6"/>
                    </a:moveTo>
                    <a:cubicBezTo>
                      <a:pt x="6" y="10"/>
                      <a:pt x="3" y="12"/>
                      <a:pt x="1" y="10"/>
                    </a:cubicBezTo>
                    <a:cubicBezTo>
                      <a:pt x="0" y="7"/>
                      <a:pt x="4" y="1"/>
                      <a:pt x="7" y="0"/>
                    </a:cubicBezTo>
                    <a:cubicBezTo>
                      <a:pt x="10"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6" name="Freeform 1873">
                <a:extLst>
                  <a:ext uri="{FF2B5EF4-FFF2-40B4-BE49-F238E27FC236}">
                    <a16:creationId xmlns:a16="http://schemas.microsoft.com/office/drawing/2014/main" id="{7B5D9F4C-2748-4A8C-8C85-871FEA95FD5F}"/>
                  </a:ext>
                </a:extLst>
              </p:cNvPr>
              <p:cNvSpPr>
                <a:spLocks/>
              </p:cNvSpPr>
              <p:nvPr/>
            </p:nvSpPr>
            <p:spPr bwMode="auto">
              <a:xfrm>
                <a:off x="4203" y="1842"/>
                <a:ext cx="43" cy="63"/>
              </a:xfrm>
              <a:custGeom>
                <a:avLst/>
                <a:gdLst>
                  <a:gd name="T0" fmla="*/ 8 w 9"/>
                  <a:gd name="T1" fmla="*/ 6 h 13"/>
                  <a:gd name="T2" fmla="*/ 1 w 9"/>
                  <a:gd name="T3" fmla="*/ 10 h 13"/>
                  <a:gd name="T4" fmla="*/ 7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7" y="10"/>
                      <a:pt x="2" y="13"/>
                      <a:pt x="1" y="10"/>
                    </a:cubicBezTo>
                    <a:cubicBezTo>
                      <a:pt x="0" y="8"/>
                      <a:pt x="3" y="1"/>
                      <a:pt x="7" y="0"/>
                    </a:cubicBezTo>
                    <a:cubicBezTo>
                      <a:pt x="9" y="0"/>
                      <a:pt x="9" y="4"/>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7" name="Freeform 1874">
                <a:extLst>
                  <a:ext uri="{FF2B5EF4-FFF2-40B4-BE49-F238E27FC236}">
                    <a16:creationId xmlns:a16="http://schemas.microsoft.com/office/drawing/2014/main" id="{1DC9C35E-606F-42D1-9613-AB4B3A138836}"/>
                  </a:ext>
                </a:extLst>
              </p:cNvPr>
              <p:cNvSpPr>
                <a:spLocks/>
              </p:cNvSpPr>
              <p:nvPr/>
            </p:nvSpPr>
            <p:spPr bwMode="auto">
              <a:xfrm>
                <a:off x="4232" y="1751"/>
                <a:ext cx="48" cy="57"/>
              </a:xfrm>
              <a:custGeom>
                <a:avLst/>
                <a:gdLst>
                  <a:gd name="T0" fmla="*/ 9 w 10"/>
                  <a:gd name="T1" fmla="*/ 6 h 12"/>
                  <a:gd name="T2" fmla="*/ 2 w 10"/>
                  <a:gd name="T3" fmla="*/ 10 h 12"/>
                  <a:gd name="T4" fmla="*/ 7 w 10"/>
                  <a:gd name="T5" fmla="*/ 0 h 12"/>
                  <a:gd name="T6" fmla="*/ 9 w 10"/>
                  <a:gd name="T7" fmla="*/ 6 h 12"/>
                </a:gdLst>
                <a:ahLst/>
                <a:cxnLst>
                  <a:cxn ang="0">
                    <a:pos x="T0" y="T1"/>
                  </a:cxn>
                  <a:cxn ang="0">
                    <a:pos x="T2" y="T3"/>
                  </a:cxn>
                  <a:cxn ang="0">
                    <a:pos x="T4" y="T5"/>
                  </a:cxn>
                  <a:cxn ang="0">
                    <a:pos x="T6" y="T7"/>
                  </a:cxn>
                </a:cxnLst>
                <a:rect l="0" t="0" r="r" b="b"/>
                <a:pathLst>
                  <a:path w="10" h="12">
                    <a:moveTo>
                      <a:pt x="9" y="6"/>
                    </a:moveTo>
                    <a:cubicBezTo>
                      <a:pt x="7" y="10"/>
                      <a:pt x="3" y="12"/>
                      <a:pt x="2" y="10"/>
                    </a:cubicBezTo>
                    <a:cubicBezTo>
                      <a:pt x="0" y="7"/>
                      <a:pt x="4" y="1"/>
                      <a:pt x="7" y="0"/>
                    </a:cubicBezTo>
                    <a:cubicBezTo>
                      <a:pt x="10" y="0"/>
                      <a:pt x="10"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8" name="Freeform 1875">
                <a:extLst>
                  <a:ext uri="{FF2B5EF4-FFF2-40B4-BE49-F238E27FC236}">
                    <a16:creationId xmlns:a16="http://schemas.microsoft.com/office/drawing/2014/main" id="{2B34C265-6419-49DD-96D4-F1F50874AE2B}"/>
                  </a:ext>
                </a:extLst>
              </p:cNvPr>
              <p:cNvSpPr>
                <a:spLocks/>
              </p:cNvSpPr>
              <p:nvPr/>
            </p:nvSpPr>
            <p:spPr bwMode="auto">
              <a:xfrm>
                <a:off x="4415" y="1837"/>
                <a:ext cx="53" cy="63"/>
              </a:xfrm>
              <a:custGeom>
                <a:avLst/>
                <a:gdLst>
                  <a:gd name="T0" fmla="*/ 10 w 11"/>
                  <a:gd name="T1" fmla="*/ 5 h 13"/>
                  <a:gd name="T2" fmla="*/ 1 w 11"/>
                  <a:gd name="T3" fmla="*/ 9 h 13"/>
                  <a:gd name="T4" fmla="*/ 7 w 11"/>
                  <a:gd name="T5" fmla="*/ 0 h 13"/>
                  <a:gd name="T6" fmla="*/ 10 w 11"/>
                  <a:gd name="T7" fmla="*/ 5 h 13"/>
                </a:gdLst>
                <a:ahLst/>
                <a:cxnLst>
                  <a:cxn ang="0">
                    <a:pos x="T0" y="T1"/>
                  </a:cxn>
                  <a:cxn ang="0">
                    <a:pos x="T2" y="T3"/>
                  </a:cxn>
                  <a:cxn ang="0">
                    <a:pos x="T4" y="T5"/>
                  </a:cxn>
                  <a:cxn ang="0">
                    <a:pos x="T6" y="T7"/>
                  </a:cxn>
                </a:cxnLst>
                <a:rect l="0" t="0" r="r" b="b"/>
                <a:pathLst>
                  <a:path w="11" h="13">
                    <a:moveTo>
                      <a:pt x="10" y="5"/>
                    </a:moveTo>
                    <a:cubicBezTo>
                      <a:pt x="9" y="10"/>
                      <a:pt x="3" y="13"/>
                      <a:pt x="1" y="9"/>
                    </a:cubicBezTo>
                    <a:cubicBezTo>
                      <a:pt x="0" y="6"/>
                      <a:pt x="3" y="0"/>
                      <a:pt x="7"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29" name="Freeform 1876">
                <a:extLst>
                  <a:ext uri="{FF2B5EF4-FFF2-40B4-BE49-F238E27FC236}">
                    <a16:creationId xmlns:a16="http://schemas.microsoft.com/office/drawing/2014/main" id="{5C9E1CC2-4B56-4047-9D9C-484B5DB89353}"/>
                  </a:ext>
                </a:extLst>
              </p:cNvPr>
              <p:cNvSpPr>
                <a:spLocks/>
              </p:cNvSpPr>
              <p:nvPr/>
            </p:nvSpPr>
            <p:spPr bwMode="auto">
              <a:xfrm>
                <a:off x="4482" y="1784"/>
                <a:ext cx="53" cy="58"/>
              </a:xfrm>
              <a:custGeom>
                <a:avLst/>
                <a:gdLst>
                  <a:gd name="T0" fmla="*/ 11 w 11"/>
                  <a:gd name="T1" fmla="*/ 5 h 12"/>
                  <a:gd name="T2" fmla="*/ 2 w 11"/>
                  <a:gd name="T3" fmla="*/ 9 h 12"/>
                  <a:gd name="T4" fmla="*/ 8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9" y="10"/>
                      <a:pt x="3" y="12"/>
                      <a:pt x="2" y="9"/>
                    </a:cubicBezTo>
                    <a:cubicBezTo>
                      <a:pt x="0" y="6"/>
                      <a:pt x="3" y="0"/>
                      <a:pt x="8" y="0"/>
                    </a:cubicBezTo>
                    <a:cubicBezTo>
                      <a:pt x="11"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0" name="Freeform 1877">
                <a:extLst>
                  <a:ext uri="{FF2B5EF4-FFF2-40B4-BE49-F238E27FC236}">
                    <a16:creationId xmlns:a16="http://schemas.microsoft.com/office/drawing/2014/main" id="{E33D3C11-2F15-4FA4-A14C-78448D91C068}"/>
                  </a:ext>
                </a:extLst>
              </p:cNvPr>
              <p:cNvSpPr>
                <a:spLocks/>
              </p:cNvSpPr>
              <p:nvPr/>
            </p:nvSpPr>
            <p:spPr bwMode="auto">
              <a:xfrm>
                <a:off x="4560" y="1741"/>
                <a:ext cx="57" cy="58"/>
              </a:xfrm>
              <a:custGeom>
                <a:avLst/>
                <a:gdLst>
                  <a:gd name="T0" fmla="*/ 11 w 12"/>
                  <a:gd name="T1" fmla="*/ 5 h 12"/>
                  <a:gd name="T2" fmla="*/ 2 w 12"/>
                  <a:gd name="T3" fmla="*/ 9 h 12"/>
                  <a:gd name="T4" fmla="*/ 8 w 12"/>
                  <a:gd name="T5" fmla="*/ 0 h 12"/>
                  <a:gd name="T6" fmla="*/ 11 w 12"/>
                  <a:gd name="T7" fmla="*/ 5 h 12"/>
                </a:gdLst>
                <a:ahLst/>
                <a:cxnLst>
                  <a:cxn ang="0">
                    <a:pos x="T0" y="T1"/>
                  </a:cxn>
                  <a:cxn ang="0">
                    <a:pos x="T2" y="T3"/>
                  </a:cxn>
                  <a:cxn ang="0">
                    <a:pos x="T4" y="T5"/>
                  </a:cxn>
                  <a:cxn ang="0">
                    <a:pos x="T6" y="T7"/>
                  </a:cxn>
                </a:cxnLst>
                <a:rect l="0" t="0" r="r" b="b"/>
                <a:pathLst>
                  <a:path w="12" h="12">
                    <a:moveTo>
                      <a:pt x="11" y="5"/>
                    </a:moveTo>
                    <a:cubicBezTo>
                      <a:pt x="9" y="10"/>
                      <a:pt x="3" y="12"/>
                      <a:pt x="2" y="9"/>
                    </a:cubicBezTo>
                    <a:cubicBezTo>
                      <a:pt x="0" y="6"/>
                      <a:pt x="3" y="1"/>
                      <a:pt x="8" y="0"/>
                    </a:cubicBezTo>
                    <a:cubicBezTo>
                      <a:pt x="12" y="0"/>
                      <a:pt x="12"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1" name="Freeform 1878">
                <a:extLst>
                  <a:ext uri="{FF2B5EF4-FFF2-40B4-BE49-F238E27FC236}">
                    <a16:creationId xmlns:a16="http://schemas.microsoft.com/office/drawing/2014/main" id="{971A6507-0275-4ED7-928D-2D9F846461B5}"/>
                  </a:ext>
                </a:extLst>
              </p:cNvPr>
              <p:cNvSpPr>
                <a:spLocks/>
              </p:cNvSpPr>
              <p:nvPr/>
            </p:nvSpPr>
            <p:spPr bwMode="auto">
              <a:xfrm>
                <a:off x="4434" y="1572"/>
                <a:ext cx="48" cy="58"/>
              </a:xfrm>
              <a:custGeom>
                <a:avLst/>
                <a:gdLst>
                  <a:gd name="T0" fmla="*/ 8 w 10"/>
                  <a:gd name="T1" fmla="*/ 5 h 12"/>
                  <a:gd name="T2" fmla="*/ 0 w 10"/>
                  <a:gd name="T3" fmla="*/ 9 h 12"/>
                  <a:gd name="T4" fmla="*/ 7 w 10"/>
                  <a:gd name="T5" fmla="*/ 0 h 12"/>
                  <a:gd name="T6" fmla="*/ 8 w 10"/>
                  <a:gd name="T7" fmla="*/ 5 h 12"/>
                </a:gdLst>
                <a:ahLst/>
                <a:cxnLst>
                  <a:cxn ang="0">
                    <a:pos x="T0" y="T1"/>
                  </a:cxn>
                  <a:cxn ang="0">
                    <a:pos x="T2" y="T3"/>
                  </a:cxn>
                  <a:cxn ang="0">
                    <a:pos x="T4" y="T5"/>
                  </a:cxn>
                  <a:cxn ang="0">
                    <a:pos x="T6" y="T7"/>
                  </a:cxn>
                </a:cxnLst>
                <a:rect l="0" t="0" r="r" b="b"/>
                <a:pathLst>
                  <a:path w="10" h="12">
                    <a:moveTo>
                      <a:pt x="8" y="5"/>
                    </a:moveTo>
                    <a:cubicBezTo>
                      <a:pt x="6" y="10"/>
                      <a:pt x="1" y="12"/>
                      <a:pt x="0" y="9"/>
                    </a:cubicBezTo>
                    <a:cubicBezTo>
                      <a:pt x="0" y="6"/>
                      <a:pt x="3" y="1"/>
                      <a:pt x="7" y="0"/>
                    </a:cubicBezTo>
                    <a:cubicBezTo>
                      <a:pt x="10"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2" name="Freeform 1879">
                <a:extLst>
                  <a:ext uri="{FF2B5EF4-FFF2-40B4-BE49-F238E27FC236}">
                    <a16:creationId xmlns:a16="http://schemas.microsoft.com/office/drawing/2014/main" id="{42C2FF11-8AA6-49A1-ADC9-AB943D762ADE}"/>
                  </a:ext>
                </a:extLst>
              </p:cNvPr>
              <p:cNvSpPr>
                <a:spLocks/>
              </p:cNvSpPr>
              <p:nvPr/>
            </p:nvSpPr>
            <p:spPr bwMode="auto">
              <a:xfrm>
                <a:off x="4463" y="1505"/>
                <a:ext cx="48" cy="53"/>
              </a:xfrm>
              <a:custGeom>
                <a:avLst/>
                <a:gdLst>
                  <a:gd name="T0" fmla="*/ 8 w 10"/>
                  <a:gd name="T1" fmla="*/ 5 h 11"/>
                  <a:gd name="T2" fmla="*/ 1 w 10"/>
                  <a:gd name="T3" fmla="*/ 8 h 11"/>
                  <a:gd name="T4" fmla="*/ 7 w 10"/>
                  <a:gd name="T5" fmla="*/ 0 h 11"/>
                  <a:gd name="T6" fmla="*/ 8 w 10"/>
                  <a:gd name="T7" fmla="*/ 5 h 11"/>
                </a:gdLst>
                <a:ahLst/>
                <a:cxnLst>
                  <a:cxn ang="0">
                    <a:pos x="T0" y="T1"/>
                  </a:cxn>
                  <a:cxn ang="0">
                    <a:pos x="T2" y="T3"/>
                  </a:cxn>
                  <a:cxn ang="0">
                    <a:pos x="T4" y="T5"/>
                  </a:cxn>
                  <a:cxn ang="0">
                    <a:pos x="T6" y="T7"/>
                  </a:cxn>
                </a:cxnLst>
                <a:rect l="0" t="0" r="r" b="b"/>
                <a:pathLst>
                  <a:path w="10" h="11">
                    <a:moveTo>
                      <a:pt x="8" y="5"/>
                    </a:moveTo>
                    <a:cubicBezTo>
                      <a:pt x="6" y="9"/>
                      <a:pt x="1" y="11"/>
                      <a:pt x="1" y="8"/>
                    </a:cubicBezTo>
                    <a:cubicBezTo>
                      <a:pt x="0" y="6"/>
                      <a:pt x="4" y="1"/>
                      <a:pt x="7" y="0"/>
                    </a:cubicBezTo>
                    <a:cubicBezTo>
                      <a:pt x="10" y="0"/>
                      <a:pt x="10"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3" name="Freeform 1880">
                <a:extLst>
                  <a:ext uri="{FF2B5EF4-FFF2-40B4-BE49-F238E27FC236}">
                    <a16:creationId xmlns:a16="http://schemas.microsoft.com/office/drawing/2014/main" id="{1B1C23C3-9E96-4238-8735-8F6FFF5416AC}"/>
                  </a:ext>
                </a:extLst>
              </p:cNvPr>
              <p:cNvSpPr>
                <a:spLocks/>
              </p:cNvSpPr>
              <p:nvPr/>
            </p:nvSpPr>
            <p:spPr bwMode="auto">
              <a:xfrm>
                <a:off x="4545" y="1374"/>
                <a:ext cx="48" cy="49"/>
              </a:xfrm>
              <a:custGeom>
                <a:avLst/>
                <a:gdLst>
                  <a:gd name="T0" fmla="*/ 8 w 10"/>
                  <a:gd name="T1" fmla="*/ 4 h 10"/>
                  <a:gd name="T2" fmla="*/ 0 w 10"/>
                  <a:gd name="T3" fmla="*/ 8 h 10"/>
                  <a:gd name="T4" fmla="*/ 7 w 10"/>
                  <a:gd name="T5" fmla="*/ 0 h 10"/>
                  <a:gd name="T6" fmla="*/ 8 w 10"/>
                  <a:gd name="T7" fmla="*/ 4 h 10"/>
                </a:gdLst>
                <a:ahLst/>
                <a:cxnLst>
                  <a:cxn ang="0">
                    <a:pos x="T0" y="T1"/>
                  </a:cxn>
                  <a:cxn ang="0">
                    <a:pos x="T2" y="T3"/>
                  </a:cxn>
                  <a:cxn ang="0">
                    <a:pos x="T4" y="T5"/>
                  </a:cxn>
                  <a:cxn ang="0">
                    <a:pos x="T6" y="T7"/>
                  </a:cxn>
                </a:cxnLst>
                <a:rect l="0" t="0" r="r" b="b"/>
                <a:pathLst>
                  <a:path w="10" h="10">
                    <a:moveTo>
                      <a:pt x="8" y="4"/>
                    </a:moveTo>
                    <a:cubicBezTo>
                      <a:pt x="5" y="8"/>
                      <a:pt x="1" y="10"/>
                      <a:pt x="0" y="8"/>
                    </a:cubicBezTo>
                    <a:cubicBezTo>
                      <a:pt x="0" y="5"/>
                      <a:pt x="4" y="1"/>
                      <a:pt x="7" y="0"/>
                    </a:cubicBezTo>
                    <a:cubicBezTo>
                      <a:pt x="10" y="0"/>
                      <a:pt x="9"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4" name="Freeform 1881">
                <a:extLst>
                  <a:ext uri="{FF2B5EF4-FFF2-40B4-BE49-F238E27FC236}">
                    <a16:creationId xmlns:a16="http://schemas.microsoft.com/office/drawing/2014/main" id="{25A507EC-AEA5-48CD-8AFA-946DB514B811}"/>
                  </a:ext>
                </a:extLst>
              </p:cNvPr>
              <p:cNvSpPr>
                <a:spLocks/>
              </p:cNvSpPr>
              <p:nvPr/>
            </p:nvSpPr>
            <p:spPr bwMode="auto">
              <a:xfrm>
                <a:off x="4473" y="1591"/>
                <a:ext cx="53" cy="53"/>
              </a:xfrm>
              <a:custGeom>
                <a:avLst/>
                <a:gdLst>
                  <a:gd name="T0" fmla="*/ 10 w 11"/>
                  <a:gd name="T1" fmla="*/ 5 h 11"/>
                  <a:gd name="T2" fmla="*/ 1 w 11"/>
                  <a:gd name="T3" fmla="*/ 8 h 11"/>
                  <a:gd name="T4" fmla="*/ 8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8" y="9"/>
                      <a:pt x="3" y="11"/>
                      <a:pt x="1" y="8"/>
                    </a:cubicBezTo>
                    <a:cubicBezTo>
                      <a:pt x="0" y="6"/>
                      <a:pt x="4" y="0"/>
                      <a:pt x="8"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5" name="Freeform 1882">
                <a:extLst>
                  <a:ext uri="{FF2B5EF4-FFF2-40B4-BE49-F238E27FC236}">
                    <a16:creationId xmlns:a16="http://schemas.microsoft.com/office/drawing/2014/main" id="{A7B3D76E-D4BB-4EDF-8904-DE745063F97B}"/>
                  </a:ext>
                </a:extLst>
              </p:cNvPr>
              <p:cNvSpPr>
                <a:spLocks/>
              </p:cNvSpPr>
              <p:nvPr/>
            </p:nvSpPr>
            <p:spPr bwMode="auto">
              <a:xfrm>
                <a:off x="4511" y="1514"/>
                <a:ext cx="49" cy="53"/>
              </a:xfrm>
              <a:custGeom>
                <a:avLst/>
                <a:gdLst>
                  <a:gd name="T0" fmla="*/ 9 w 10"/>
                  <a:gd name="T1" fmla="*/ 5 h 11"/>
                  <a:gd name="T2" fmla="*/ 1 w 10"/>
                  <a:gd name="T3" fmla="*/ 9 h 11"/>
                  <a:gd name="T4" fmla="*/ 7 w 10"/>
                  <a:gd name="T5" fmla="*/ 0 h 11"/>
                  <a:gd name="T6" fmla="*/ 9 w 10"/>
                  <a:gd name="T7" fmla="*/ 5 h 11"/>
                </a:gdLst>
                <a:ahLst/>
                <a:cxnLst>
                  <a:cxn ang="0">
                    <a:pos x="T0" y="T1"/>
                  </a:cxn>
                  <a:cxn ang="0">
                    <a:pos x="T2" y="T3"/>
                  </a:cxn>
                  <a:cxn ang="0">
                    <a:pos x="T4" y="T5"/>
                  </a:cxn>
                  <a:cxn ang="0">
                    <a:pos x="T6" y="T7"/>
                  </a:cxn>
                </a:cxnLst>
                <a:rect l="0" t="0" r="r" b="b"/>
                <a:pathLst>
                  <a:path w="10" h="11">
                    <a:moveTo>
                      <a:pt x="9" y="5"/>
                    </a:moveTo>
                    <a:cubicBezTo>
                      <a:pt x="7" y="9"/>
                      <a:pt x="2" y="11"/>
                      <a:pt x="1" y="9"/>
                    </a:cubicBezTo>
                    <a:cubicBezTo>
                      <a:pt x="0" y="6"/>
                      <a:pt x="4" y="1"/>
                      <a:pt x="7"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6" name="Freeform 1883">
                <a:extLst>
                  <a:ext uri="{FF2B5EF4-FFF2-40B4-BE49-F238E27FC236}">
                    <a16:creationId xmlns:a16="http://schemas.microsoft.com/office/drawing/2014/main" id="{E9299D79-751C-47ED-BD54-B21FB422BBEB}"/>
                  </a:ext>
                </a:extLst>
              </p:cNvPr>
              <p:cNvSpPr>
                <a:spLocks/>
              </p:cNvSpPr>
              <p:nvPr/>
            </p:nvSpPr>
            <p:spPr bwMode="auto">
              <a:xfrm>
                <a:off x="4545" y="1553"/>
                <a:ext cx="53" cy="53"/>
              </a:xfrm>
              <a:custGeom>
                <a:avLst/>
                <a:gdLst>
                  <a:gd name="T0" fmla="*/ 10 w 11"/>
                  <a:gd name="T1" fmla="*/ 5 h 11"/>
                  <a:gd name="T2" fmla="*/ 1 w 11"/>
                  <a:gd name="T3" fmla="*/ 8 h 11"/>
                  <a:gd name="T4" fmla="*/ 8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7" y="9"/>
                      <a:pt x="2" y="11"/>
                      <a:pt x="1" y="8"/>
                    </a:cubicBezTo>
                    <a:cubicBezTo>
                      <a:pt x="0" y="6"/>
                      <a:pt x="4" y="1"/>
                      <a:pt x="8"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7" name="Freeform 1884">
                <a:extLst>
                  <a:ext uri="{FF2B5EF4-FFF2-40B4-BE49-F238E27FC236}">
                    <a16:creationId xmlns:a16="http://schemas.microsoft.com/office/drawing/2014/main" id="{90323729-950B-42B9-870B-3124870BA913}"/>
                  </a:ext>
                </a:extLst>
              </p:cNvPr>
              <p:cNvSpPr>
                <a:spLocks/>
              </p:cNvSpPr>
              <p:nvPr/>
            </p:nvSpPr>
            <p:spPr bwMode="auto">
              <a:xfrm>
                <a:off x="4603" y="1558"/>
                <a:ext cx="53" cy="53"/>
              </a:xfrm>
              <a:custGeom>
                <a:avLst/>
                <a:gdLst>
                  <a:gd name="T0" fmla="*/ 10 w 11"/>
                  <a:gd name="T1" fmla="*/ 5 h 11"/>
                  <a:gd name="T2" fmla="*/ 1 w 11"/>
                  <a:gd name="T3" fmla="*/ 8 h 11"/>
                  <a:gd name="T4" fmla="*/ 8 w 11"/>
                  <a:gd name="T5" fmla="*/ 0 h 11"/>
                  <a:gd name="T6" fmla="*/ 10 w 11"/>
                  <a:gd name="T7" fmla="*/ 5 h 11"/>
                </a:gdLst>
                <a:ahLst/>
                <a:cxnLst>
                  <a:cxn ang="0">
                    <a:pos x="T0" y="T1"/>
                  </a:cxn>
                  <a:cxn ang="0">
                    <a:pos x="T2" y="T3"/>
                  </a:cxn>
                  <a:cxn ang="0">
                    <a:pos x="T4" y="T5"/>
                  </a:cxn>
                  <a:cxn ang="0">
                    <a:pos x="T6" y="T7"/>
                  </a:cxn>
                </a:cxnLst>
                <a:rect l="0" t="0" r="r" b="b"/>
                <a:pathLst>
                  <a:path w="11" h="11">
                    <a:moveTo>
                      <a:pt x="10" y="5"/>
                    </a:moveTo>
                    <a:cubicBezTo>
                      <a:pt x="8" y="9"/>
                      <a:pt x="3" y="11"/>
                      <a:pt x="1" y="8"/>
                    </a:cubicBezTo>
                    <a:cubicBezTo>
                      <a:pt x="0" y="5"/>
                      <a:pt x="4" y="0"/>
                      <a:pt x="8" y="0"/>
                    </a:cubicBezTo>
                    <a:cubicBezTo>
                      <a:pt x="11" y="0"/>
                      <a:pt x="11"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8" name="Freeform 1885">
                <a:extLst>
                  <a:ext uri="{FF2B5EF4-FFF2-40B4-BE49-F238E27FC236}">
                    <a16:creationId xmlns:a16="http://schemas.microsoft.com/office/drawing/2014/main" id="{ACA999A7-1FD0-473D-971D-9BDB54D6D8A3}"/>
                  </a:ext>
                </a:extLst>
              </p:cNvPr>
              <p:cNvSpPr>
                <a:spLocks/>
              </p:cNvSpPr>
              <p:nvPr/>
            </p:nvSpPr>
            <p:spPr bwMode="auto">
              <a:xfrm>
                <a:off x="4299" y="1567"/>
                <a:ext cx="44" cy="53"/>
              </a:xfrm>
              <a:custGeom>
                <a:avLst/>
                <a:gdLst>
                  <a:gd name="T0" fmla="*/ 7 w 9"/>
                  <a:gd name="T1" fmla="*/ 5 h 11"/>
                  <a:gd name="T2" fmla="*/ 0 w 9"/>
                  <a:gd name="T3" fmla="*/ 9 h 11"/>
                  <a:gd name="T4" fmla="*/ 7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5" y="9"/>
                      <a:pt x="1" y="11"/>
                      <a:pt x="0" y="9"/>
                    </a:cubicBezTo>
                    <a:cubicBezTo>
                      <a:pt x="0" y="6"/>
                      <a:pt x="4" y="1"/>
                      <a:pt x="7" y="0"/>
                    </a:cubicBezTo>
                    <a:cubicBezTo>
                      <a:pt x="9" y="0"/>
                      <a:pt x="9"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39" name="Freeform 1886">
                <a:extLst>
                  <a:ext uri="{FF2B5EF4-FFF2-40B4-BE49-F238E27FC236}">
                    <a16:creationId xmlns:a16="http://schemas.microsoft.com/office/drawing/2014/main" id="{D6C63292-27EB-4715-9289-4ED83536B660}"/>
                  </a:ext>
                </a:extLst>
              </p:cNvPr>
              <p:cNvSpPr>
                <a:spLocks/>
              </p:cNvSpPr>
              <p:nvPr/>
            </p:nvSpPr>
            <p:spPr bwMode="auto">
              <a:xfrm>
                <a:off x="4391" y="1558"/>
                <a:ext cx="48" cy="53"/>
              </a:xfrm>
              <a:custGeom>
                <a:avLst/>
                <a:gdLst>
                  <a:gd name="T0" fmla="*/ 8 w 10"/>
                  <a:gd name="T1" fmla="*/ 5 h 11"/>
                  <a:gd name="T2" fmla="*/ 1 w 10"/>
                  <a:gd name="T3" fmla="*/ 8 h 11"/>
                  <a:gd name="T4" fmla="*/ 7 w 10"/>
                  <a:gd name="T5" fmla="*/ 0 h 11"/>
                  <a:gd name="T6" fmla="*/ 8 w 10"/>
                  <a:gd name="T7" fmla="*/ 5 h 11"/>
                </a:gdLst>
                <a:ahLst/>
                <a:cxnLst>
                  <a:cxn ang="0">
                    <a:pos x="T0" y="T1"/>
                  </a:cxn>
                  <a:cxn ang="0">
                    <a:pos x="T2" y="T3"/>
                  </a:cxn>
                  <a:cxn ang="0">
                    <a:pos x="T4" y="T5"/>
                  </a:cxn>
                  <a:cxn ang="0">
                    <a:pos x="T6" y="T7"/>
                  </a:cxn>
                </a:cxnLst>
                <a:rect l="0" t="0" r="r" b="b"/>
                <a:pathLst>
                  <a:path w="10" h="11">
                    <a:moveTo>
                      <a:pt x="8" y="5"/>
                    </a:moveTo>
                    <a:cubicBezTo>
                      <a:pt x="6" y="9"/>
                      <a:pt x="1" y="11"/>
                      <a:pt x="1" y="8"/>
                    </a:cubicBezTo>
                    <a:cubicBezTo>
                      <a:pt x="0" y="6"/>
                      <a:pt x="4" y="0"/>
                      <a:pt x="7" y="0"/>
                    </a:cubicBezTo>
                    <a:cubicBezTo>
                      <a:pt x="10"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0" name="Freeform 1887">
                <a:extLst>
                  <a:ext uri="{FF2B5EF4-FFF2-40B4-BE49-F238E27FC236}">
                    <a16:creationId xmlns:a16="http://schemas.microsoft.com/office/drawing/2014/main" id="{39BAB62A-AE53-4262-BBBD-35B66BD2C55D}"/>
                  </a:ext>
                </a:extLst>
              </p:cNvPr>
              <p:cNvSpPr>
                <a:spLocks/>
              </p:cNvSpPr>
              <p:nvPr/>
            </p:nvSpPr>
            <p:spPr bwMode="auto">
              <a:xfrm>
                <a:off x="4367" y="1519"/>
                <a:ext cx="43" cy="53"/>
              </a:xfrm>
              <a:custGeom>
                <a:avLst/>
                <a:gdLst>
                  <a:gd name="T0" fmla="*/ 7 w 9"/>
                  <a:gd name="T1" fmla="*/ 5 h 11"/>
                  <a:gd name="T2" fmla="*/ 0 w 9"/>
                  <a:gd name="T3" fmla="*/ 8 h 11"/>
                  <a:gd name="T4" fmla="*/ 7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5" y="8"/>
                      <a:pt x="1" y="11"/>
                      <a:pt x="0" y="8"/>
                    </a:cubicBezTo>
                    <a:cubicBezTo>
                      <a:pt x="0" y="6"/>
                      <a:pt x="4" y="0"/>
                      <a:pt x="7" y="0"/>
                    </a:cubicBezTo>
                    <a:cubicBezTo>
                      <a:pt x="9" y="0"/>
                      <a:pt x="9"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1" name="Freeform 1888">
                <a:extLst>
                  <a:ext uri="{FF2B5EF4-FFF2-40B4-BE49-F238E27FC236}">
                    <a16:creationId xmlns:a16="http://schemas.microsoft.com/office/drawing/2014/main" id="{2BA123FD-86DC-442F-AB07-2561EBE66CD9}"/>
                  </a:ext>
                </a:extLst>
              </p:cNvPr>
              <p:cNvSpPr>
                <a:spLocks/>
              </p:cNvSpPr>
              <p:nvPr/>
            </p:nvSpPr>
            <p:spPr bwMode="auto">
              <a:xfrm>
                <a:off x="4429" y="1481"/>
                <a:ext cx="49" cy="53"/>
              </a:xfrm>
              <a:custGeom>
                <a:avLst/>
                <a:gdLst>
                  <a:gd name="T0" fmla="*/ 8 w 10"/>
                  <a:gd name="T1" fmla="*/ 5 h 11"/>
                  <a:gd name="T2" fmla="*/ 0 w 10"/>
                  <a:gd name="T3" fmla="*/ 9 h 11"/>
                  <a:gd name="T4" fmla="*/ 7 w 10"/>
                  <a:gd name="T5" fmla="*/ 1 h 11"/>
                  <a:gd name="T6" fmla="*/ 8 w 10"/>
                  <a:gd name="T7" fmla="*/ 5 h 11"/>
                </a:gdLst>
                <a:ahLst/>
                <a:cxnLst>
                  <a:cxn ang="0">
                    <a:pos x="T0" y="T1"/>
                  </a:cxn>
                  <a:cxn ang="0">
                    <a:pos x="T2" y="T3"/>
                  </a:cxn>
                  <a:cxn ang="0">
                    <a:pos x="T4" y="T5"/>
                  </a:cxn>
                  <a:cxn ang="0">
                    <a:pos x="T6" y="T7"/>
                  </a:cxn>
                </a:cxnLst>
                <a:rect l="0" t="0" r="r" b="b"/>
                <a:pathLst>
                  <a:path w="10" h="11">
                    <a:moveTo>
                      <a:pt x="8" y="5"/>
                    </a:moveTo>
                    <a:cubicBezTo>
                      <a:pt x="5" y="9"/>
                      <a:pt x="1" y="11"/>
                      <a:pt x="0" y="9"/>
                    </a:cubicBezTo>
                    <a:cubicBezTo>
                      <a:pt x="0" y="6"/>
                      <a:pt x="4" y="1"/>
                      <a:pt x="7" y="1"/>
                    </a:cubicBezTo>
                    <a:cubicBezTo>
                      <a:pt x="10"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2" name="Freeform 1889">
                <a:extLst>
                  <a:ext uri="{FF2B5EF4-FFF2-40B4-BE49-F238E27FC236}">
                    <a16:creationId xmlns:a16="http://schemas.microsoft.com/office/drawing/2014/main" id="{64773C57-52B7-4837-AB98-9D5ED1BB219B}"/>
                  </a:ext>
                </a:extLst>
              </p:cNvPr>
              <p:cNvSpPr>
                <a:spLocks/>
              </p:cNvSpPr>
              <p:nvPr/>
            </p:nvSpPr>
            <p:spPr bwMode="auto">
              <a:xfrm>
                <a:off x="4492" y="1432"/>
                <a:ext cx="48" cy="53"/>
              </a:xfrm>
              <a:custGeom>
                <a:avLst/>
                <a:gdLst>
                  <a:gd name="T0" fmla="*/ 8 w 10"/>
                  <a:gd name="T1" fmla="*/ 5 h 11"/>
                  <a:gd name="T2" fmla="*/ 1 w 10"/>
                  <a:gd name="T3" fmla="*/ 8 h 11"/>
                  <a:gd name="T4" fmla="*/ 8 w 10"/>
                  <a:gd name="T5" fmla="*/ 0 h 11"/>
                  <a:gd name="T6" fmla="*/ 8 w 10"/>
                  <a:gd name="T7" fmla="*/ 5 h 11"/>
                </a:gdLst>
                <a:ahLst/>
                <a:cxnLst>
                  <a:cxn ang="0">
                    <a:pos x="T0" y="T1"/>
                  </a:cxn>
                  <a:cxn ang="0">
                    <a:pos x="T2" y="T3"/>
                  </a:cxn>
                  <a:cxn ang="0">
                    <a:pos x="T4" y="T5"/>
                  </a:cxn>
                  <a:cxn ang="0">
                    <a:pos x="T6" y="T7"/>
                  </a:cxn>
                </a:cxnLst>
                <a:rect l="0" t="0" r="r" b="b"/>
                <a:pathLst>
                  <a:path w="10" h="11">
                    <a:moveTo>
                      <a:pt x="8" y="5"/>
                    </a:moveTo>
                    <a:cubicBezTo>
                      <a:pt x="6" y="9"/>
                      <a:pt x="1" y="11"/>
                      <a:pt x="1" y="8"/>
                    </a:cubicBezTo>
                    <a:cubicBezTo>
                      <a:pt x="0" y="6"/>
                      <a:pt x="4" y="1"/>
                      <a:pt x="8" y="0"/>
                    </a:cubicBezTo>
                    <a:cubicBezTo>
                      <a:pt x="10" y="0"/>
                      <a:pt x="10"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3" name="Freeform 1890">
                <a:extLst>
                  <a:ext uri="{FF2B5EF4-FFF2-40B4-BE49-F238E27FC236}">
                    <a16:creationId xmlns:a16="http://schemas.microsoft.com/office/drawing/2014/main" id="{67B5C74F-72F2-41AF-9CBE-2BB8F52090FA}"/>
                  </a:ext>
                </a:extLst>
              </p:cNvPr>
              <p:cNvSpPr>
                <a:spLocks/>
              </p:cNvSpPr>
              <p:nvPr/>
            </p:nvSpPr>
            <p:spPr bwMode="auto">
              <a:xfrm>
                <a:off x="4511" y="1365"/>
                <a:ext cx="49" cy="48"/>
              </a:xfrm>
              <a:custGeom>
                <a:avLst/>
                <a:gdLst>
                  <a:gd name="T0" fmla="*/ 7 w 10"/>
                  <a:gd name="T1" fmla="*/ 4 h 10"/>
                  <a:gd name="T2" fmla="*/ 0 w 10"/>
                  <a:gd name="T3" fmla="*/ 7 h 10"/>
                  <a:gd name="T4" fmla="*/ 7 w 10"/>
                  <a:gd name="T5" fmla="*/ 0 h 10"/>
                  <a:gd name="T6" fmla="*/ 7 w 10"/>
                  <a:gd name="T7" fmla="*/ 4 h 10"/>
                </a:gdLst>
                <a:ahLst/>
                <a:cxnLst>
                  <a:cxn ang="0">
                    <a:pos x="T0" y="T1"/>
                  </a:cxn>
                  <a:cxn ang="0">
                    <a:pos x="T2" y="T3"/>
                  </a:cxn>
                  <a:cxn ang="0">
                    <a:pos x="T4" y="T5"/>
                  </a:cxn>
                  <a:cxn ang="0">
                    <a:pos x="T6" y="T7"/>
                  </a:cxn>
                </a:cxnLst>
                <a:rect l="0" t="0" r="r" b="b"/>
                <a:pathLst>
                  <a:path w="10" h="10">
                    <a:moveTo>
                      <a:pt x="7" y="4"/>
                    </a:moveTo>
                    <a:cubicBezTo>
                      <a:pt x="5" y="8"/>
                      <a:pt x="0" y="10"/>
                      <a:pt x="0" y="7"/>
                    </a:cubicBezTo>
                    <a:cubicBezTo>
                      <a:pt x="0" y="5"/>
                      <a:pt x="4" y="0"/>
                      <a:pt x="7" y="0"/>
                    </a:cubicBezTo>
                    <a:cubicBezTo>
                      <a:pt x="10" y="0"/>
                      <a:pt x="9"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4" name="Freeform 1891">
                <a:extLst>
                  <a:ext uri="{FF2B5EF4-FFF2-40B4-BE49-F238E27FC236}">
                    <a16:creationId xmlns:a16="http://schemas.microsoft.com/office/drawing/2014/main" id="{39ECEA27-0BC1-4A87-9D55-17B49866D8AA}"/>
                  </a:ext>
                </a:extLst>
              </p:cNvPr>
              <p:cNvSpPr>
                <a:spLocks/>
              </p:cNvSpPr>
              <p:nvPr/>
            </p:nvSpPr>
            <p:spPr bwMode="auto">
              <a:xfrm>
                <a:off x="4579" y="1307"/>
                <a:ext cx="48" cy="48"/>
              </a:xfrm>
              <a:custGeom>
                <a:avLst/>
                <a:gdLst>
                  <a:gd name="T0" fmla="*/ 7 w 10"/>
                  <a:gd name="T1" fmla="*/ 4 h 10"/>
                  <a:gd name="T2" fmla="*/ 0 w 10"/>
                  <a:gd name="T3" fmla="*/ 7 h 10"/>
                  <a:gd name="T4" fmla="*/ 7 w 10"/>
                  <a:gd name="T5" fmla="*/ 0 h 10"/>
                  <a:gd name="T6" fmla="*/ 7 w 10"/>
                  <a:gd name="T7" fmla="*/ 4 h 10"/>
                </a:gdLst>
                <a:ahLst/>
                <a:cxnLst>
                  <a:cxn ang="0">
                    <a:pos x="T0" y="T1"/>
                  </a:cxn>
                  <a:cxn ang="0">
                    <a:pos x="T2" y="T3"/>
                  </a:cxn>
                  <a:cxn ang="0">
                    <a:pos x="T4" y="T5"/>
                  </a:cxn>
                  <a:cxn ang="0">
                    <a:pos x="T6" y="T7"/>
                  </a:cxn>
                </a:cxnLst>
                <a:rect l="0" t="0" r="r" b="b"/>
                <a:pathLst>
                  <a:path w="10" h="10">
                    <a:moveTo>
                      <a:pt x="7" y="4"/>
                    </a:moveTo>
                    <a:cubicBezTo>
                      <a:pt x="5" y="8"/>
                      <a:pt x="0" y="10"/>
                      <a:pt x="0" y="7"/>
                    </a:cubicBezTo>
                    <a:cubicBezTo>
                      <a:pt x="0" y="5"/>
                      <a:pt x="4" y="1"/>
                      <a:pt x="7" y="0"/>
                    </a:cubicBezTo>
                    <a:cubicBezTo>
                      <a:pt x="10" y="0"/>
                      <a:pt x="9"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5" name="Freeform 1892">
                <a:extLst>
                  <a:ext uri="{FF2B5EF4-FFF2-40B4-BE49-F238E27FC236}">
                    <a16:creationId xmlns:a16="http://schemas.microsoft.com/office/drawing/2014/main" id="{E1DFB480-A96C-48CD-BF3E-EC444CD37829}"/>
                  </a:ext>
                </a:extLst>
              </p:cNvPr>
              <p:cNvSpPr>
                <a:spLocks/>
              </p:cNvSpPr>
              <p:nvPr/>
            </p:nvSpPr>
            <p:spPr bwMode="auto">
              <a:xfrm>
                <a:off x="4434" y="1389"/>
                <a:ext cx="48" cy="48"/>
              </a:xfrm>
              <a:custGeom>
                <a:avLst/>
                <a:gdLst>
                  <a:gd name="T0" fmla="*/ 7 w 10"/>
                  <a:gd name="T1" fmla="*/ 4 h 10"/>
                  <a:gd name="T2" fmla="*/ 0 w 10"/>
                  <a:gd name="T3" fmla="*/ 8 h 10"/>
                  <a:gd name="T4" fmla="*/ 8 w 10"/>
                  <a:gd name="T5" fmla="*/ 0 h 10"/>
                  <a:gd name="T6" fmla="*/ 7 w 10"/>
                  <a:gd name="T7" fmla="*/ 4 h 10"/>
                </a:gdLst>
                <a:ahLst/>
                <a:cxnLst>
                  <a:cxn ang="0">
                    <a:pos x="T0" y="T1"/>
                  </a:cxn>
                  <a:cxn ang="0">
                    <a:pos x="T2" y="T3"/>
                  </a:cxn>
                  <a:cxn ang="0">
                    <a:pos x="T4" y="T5"/>
                  </a:cxn>
                  <a:cxn ang="0">
                    <a:pos x="T6" y="T7"/>
                  </a:cxn>
                </a:cxnLst>
                <a:rect l="0" t="0" r="r" b="b"/>
                <a:pathLst>
                  <a:path w="10" h="10">
                    <a:moveTo>
                      <a:pt x="7" y="4"/>
                    </a:moveTo>
                    <a:cubicBezTo>
                      <a:pt x="5" y="8"/>
                      <a:pt x="1" y="10"/>
                      <a:pt x="0" y="8"/>
                    </a:cubicBezTo>
                    <a:cubicBezTo>
                      <a:pt x="0" y="5"/>
                      <a:pt x="4" y="0"/>
                      <a:pt x="8" y="0"/>
                    </a:cubicBezTo>
                    <a:cubicBezTo>
                      <a:pt x="10" y="0"/>
                      <a:pt x="9"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6" name="Freeform 1893">
                <a:extLst>
                  <a:ext uri="{FF2B5EF4-FFF2-40B4-BE49-F238E27FC236}">
                    <a16:creationId xmlns:a16="http://schemas.microsoft.com/office/drawing/2014/main" id="{96E2D76D-29E9-44F0-8455-B75B5D1953DB}"/>
                  </a:ext>
                </a:extLst>
              </p:cNvPr>
              <p:cNvSpPr>
                <a:spLocks/>
              </p:cNvSpPr>
              <p:nvPr/>
            </p:nvSpPr>
            <p:spPr bwMode="auto">
              <a:xfrm>
                <a:off x="4502" y="1331"/>
                <a:ext cx="48" cy="48"/>
              </a:xfrm>
              <a:custGeom>
                <a:avLst/>
                <a:gdLst>
                  <a:gd name="T0" fmla="*/ 7 w 10"/>
                  <a:gd name="T1" fmla="*/ 4 h 10"/>
                  <a:gd name="T2" fmla="*/ 0 w 10"/>
                  <a:gd name="T3" fmla="*/ 8 h 10"/>
                  <a:gd name="T4" fmla="*/ 7 w 10"/>
                  <a:gd name="T5" fmla="*/ 0 h 10"/>
                  <a:gd name="T6" fmla="*/ 7 w 10"/>
                  <a:gd name="T7" fmla="*/ 4 h 10"/>
                </a:gdLst>
                <a:ahLst/>
                <a:cxnLst>
                  <a:cxn ang="0">
                    <a:pos x="T0" y="T1"/>
                  </a:cxn>
                  <a:cxn ang="0">
                    <a:pos x="T2" y="T3"/>
                  </a:cxn>
                  <a:cxn ang="0">
                    <a:pos x="T4" y="T5"/>
                  </a:cxn>
                  <a:cxn ang="0">
                    <a:pos x="T6" y="T7"/>
                  </a:cxn>
                </a:cxnLst>
                <a:rect l="0" t="0" r="r" b="b"/>
                <a:pathLst>
                  <a:path w="10" h="10">
                    <a:moveTo>
                      <a:pt x="7" y="4"/>
                    </a:moveTo>
                    <a:cubicBezTo>
                      <a:pt x="4" y="8"/>
                      <a:pt x="0" y="10"/>
                      <a:pt x="0" y="8"/>
                    </a:cubicBezTo>
                    <a:cubicBezTo>
                      <a:pt x="0" y="6"/>
                      <a:pt x="4" y="1"/>
                      <a:pt x="7" y="0"/>
                    </a:cubicBezTo>
                    <a:cubicBezTo>
                      <a:pt x="10" y="0"/>
                      <a:pt x="8"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7" name="Freeform 1894">
                <a:extLst>
                  <a:ext uri="{FF2B5EF4-FFF2-40B4-BE49-F238E27FC236}">
                    <a16:creationId xmlns:a16="http://schemas.microsoft.com/office/drawing/2014/main" id="{B55AEAAA-CDEF-4589-A0CA-865BB671CA4E}"/>
                  </a:ext>
                </a:extLst>
              </p:cNvPr>
              <p:cNvSpPr>
                <a:spLocks/>
              </p:cNvSpPr>
              <p:nvPr/>
            </p:nvSpPr>
            <p:spPr bwMode="auto">
              <a:xfrm>
                <a:off x="4468" y="1321"/>
                <a:ext cx="48" cy="49"/>
              </a:xfrm>
              <a:custGeom>
                <a:avLst/>
                <a:gdLst>
                  <a:gd name="T0" fmla="*/ 7 w 10"/>
                  <a:gd name="T1" fmla="*/ 5 h 10"/>
                  <a:gd name="T2" fmla="*/ 0 w 10"/>
                  <a:gd name="T3" fmla="*/ 8 h 10"/>
                  <a:gd name="T4" fmla="*/ 8 w 10"/>
                  <a:gd name="T5" fmla="*/ 0 h 10"/>
                  <a:gd name="T6" fmla="*/ 7 w 10"/>
                  <a:gd name="T7" fmla="*/ 5 h 10"/>
                </a:gdLst>
                <a:ahLst/>
                <a:cxnLst>
                  <a:cxn ang="0">
                    <a:pos x="T0" y="T1"/>
                  </a:cxn>
                  <a:cxn ang="0">
                    <a:pos x="T2" y="T3"/>
                  </a:cxn>
                  <a:cxn ang="0">
                    <a:pos x="T4" y="T5"/>
                  </a:cxn>
                  <a:cxn ang="0">
                    <a:pos x="T6" y="T7"/>
                  </a:cxn>
                </a:cxnLst>
                <a:rect l="0" t="0" r="r" b="b"/>
                <a:pathLst>
                  <a:path w="10" h="10">
                    <a:moveTo>
                      <a:pt x="7" y="5"/>
                    </a:moveTo>
                    <a:cubicBezTo>
                      <a:pt x="4" y="8"/>
                      <a:pt x="0" y="10"/>
                      <a:pt x="0" y="8"/>
                    </a:cubicBezTo>
                    <a:cubicBezTo>
                      <a:pt x="0" y="6"/>
                      <a:pt x="5" y="1"/>
                      <a:pt x="8" y="0"/>
                    </a:cubicBezTo>
                    <a:cubicBezTo>
                      <a:pt x="10"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8" name="Freeform 1895">
                <a:extLst>
                  <a:ext uri="{FF2B5EF4-FFF2-40B4-BE49-F238E27FC236}">
                    <a16:creationId xmlns:a16="http://schemas.microsoft.com/office/drawing/2014/main" id="{A9421844-2253-4082-AE14-EA3202519EBD}"/>
                  </a:ext>
                </a:extLst>
              </p:cNvPr>
              <p:cNvSpPr>
                <a:spLocks/>
              </p:cNvSpPr>
              <p:nvPr/>
            </p:nvSpPr>
            <p:spPr bwMode="auto">
              <a:xfrm>
                <a:off x="4097" y="1625"/>
                <a:ext cx="39" cy="53"/>
              </a:xfrm>
              <a:custGeom>
                <a:avLst/>
                <a:gdLst>
                  <a:gd name="T0" fmla="*/ 5 w 8"/>
                  <a:gd name="T1" fmla="*/ 5 h 11"/>
                  <a:gd name="T2" fmla="*/ 0 w 8"/>
                  <a:gd name="T3" fmla="*/ 10 h 11"/>
                  <a:gd name="T4" fmla="*/ 6 w 8"/>
                  <a:gd name="T5" fmla="*/ 0 h 11"/>
                  <a:gd name="T6" fmla="*/ 5 w 8"/>
                  <a:gd name="T7" fmla="*/ 5 h 11"/>
                </a:gdLst>
                <a:ahLst/>
                <a:cxnLst>
                  <a:cxn ang="0">
                    <a:pos x="T0" y="T1"/>
                  </a:cxn>
                  <a:cxn ang="0">
                    <a:pos x="T2" y="T3"/>
                  </a:cxn>
                  <a:cxn ang="0">
                    <a:pos x="T4" y="T5"/>
                  </a:cxn>
                  <a:cxn ang="0">
                    <a:pos x="T6" y="T7"/>
                  </a:cxn>
                </a:cxnLst>
                <a:rect l="0" t="0" r="r" b="b"/>
                <a:pathLst>
                  <a:path w="8" h="11">
                    <a:moveTo>
                      <a:pt x="5" y="5"/>
                    </a:moveTo>
                    <a:cubicBezTo>
                      <a:pt x="3" y="9"/>
                      <a:pt x="0" y="11"/>
                      <a:pt x="0" y="10"/>
                    </a:cubicBezTo>
                    <a:cubicBezTo>
                      <a:pt x="0" y="8"/>
                      <a:pt x="4" y="1"/>
                      <a:pt x="6" y="0"/>
                    </a:cubicBezTo>
                    <a:cubicBezTo>
                      <a:pt x="8" y="0"/>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49" name="Freeform 1896">
                <a:extLst>
                  <a:ext uri="{FF2B5EF4-FFF2-40B4-BE49-F238E27FC236}">
                    <a16:creationId xmlns:a16="http://schemas.microsoft.com/office/drawing/2014/main" id="{B7880D65-F1CB-47E8-AE32-5769F90096FA}"/>
                  </a:ext>
                </a:extLst>
              </p:cNvPr>
              <p:cNvSpPr>
                <a:spLocks/>
              </p:cNvSpPr>
              <p:nvPr/>
            </p:nvSpPr>
            <p:spPr bwMode="auto">
              <a:xfrm>
                <a:off x="4145" y="1553"/>
                <a:ext cx="39" cy="53"/>
              </a:xfrm>
              <a:custGeom>
                <a:avLst/>
                <a:gdLst>
                  <a:gd name="T0" fmla="*/ 5 w 8"/>
                  <a:gd name="T1" fmla="*/ 5 h 11"/>
                  <a:gd name="T2" fmla="*/ 0 w 8"/>
                  <a:gd name="T3" fmla="*/ 10 h 11"/>
                  <a:gd name="T4" fmla="*/ 7 w 8"/>
                  <a:gd name="T5" fmla="*/ 0 h 11"/>
                  <a:gd name="T6" fmla="*/ 5 w 8"/>
                  <a:gd name="T7" fmla="*/ 5 h 11"/>
                </a:gdLst>
                <a:ahLst/>
                <a:cxnLst>
                  <a:cxn ang="0">
                    <a:pos x="T0" y="T1"/>
                  </a:cxn>
                  <a:cxn ang="0">
                    <a:pos x="T2" y="T3"/>
                  </a:cxn>
                  <a:cxn ang="0">
                    <a:pos x="T4" y="T5"/>
                  </a:cxn>
                  <a:cxn ang="0">
                    <a:pos x="T6" y="T7"/>
                  </a:cxn>
                </a:cxnLst>
                <a:rect l="0" t="0" r="r" b="b"/>
                <a:pathLst>
                  <a:path w="8" h="11">
                    <a:moveTo>
                      <a:pt x="5" y="5"/>
                    </a:moveTo>
                    <a:cubicBezTo>
                      <a:pt x="3" y="9"/>
                      <a:pt x="0" y="11"/>
                      <a:pt x="0" y="10"/>
                    </a:cubicBezTo>
                    <a:cubicBezTo>
                      <a:pt x="0" y="8"/>
                      <a:pt x="4" y="1"/>
                      <a:pt x="7" y="0"/>
                    </a:cubicBezTo>
                    <a:cubicBezTo>
                      <a:pt x="8" y="0"/>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0" name="Freeform 1897">
                <a:extLst>
                  <a:ext uri="{FF2B5EF4-FFF2-40B4-BE49-F238E27FC236}">
                    <a16:creationId xmlns:a16="http://schemas.microsoft.com/office/drawing/2014/main" id="{AB5F4C4D-69CE-4CF5-BA9D-6807E6351AE1}"/>
                  </a:ext>
                </a:extLst>
              </p:cNvPr>
              <p:cNvSpPr>
                <a:spLocks/>
              </p:cNvSpPr>
              <p:nvPr/>
            </p:nvSpPr>
            <p:spPr bwMode="auto">
              <a:xfrm>
                <a:off x="4131" y="1611"/>
                <a:ext cx="43" cy="53"/>
              </a:xfrm>
              <a:custGeom>
                <a:avLst/>
                <a:gdLst>
                  <a:gd name="T0" fmla="*/ 6 w 9"/>
                  <a:gd name="T1" fmla="*/ 6 h 11"/>
                  <a:gd name="T2" fmla="*/ 1 w 9"/>
                  <a:gd name="T3" fmla="*/ 10 h 11"/>
                  <a:gd name="T4" fmla="*/ 7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4" y="9"/>
                      <a:pt x="1" y="11"/>
                      <a:pt x="1" y="10"/>
                    </a:cubicBezTo>
                    <a:cubicBezTo>
                      <a:pt x="0" y="8"/>
                      <a:pt x="4" y="1"/>
                      <a:pt x="7" y="0"/>
                    </a:cubicBezTo>
                    <a:cubicBezTo>
                      <a:pt x="9" y="0"/>
                      <a:pt x="7"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1" name="Freeform 1898">
                <a:extLst>
                  <a:ext uri="{FF2B5EF4-FFF2-40B4-BE49-F238E27FC236}">
                    <a16:creationId xmlns:a16="http://schemas.microsoft.com/office/drawing/2014/main" id="{16D8AD71-13BC-489D-8D22-95A0ACF7910F}"/>
                  </a:ext>
                </a:extLst>
              </p:cNvPr>
              <p:cNvSpPr>
                <a:spLocks/>
              </p:cNvSpPr>
              <p:nvPr/>
            </p:nvSpPr>
            <p:spPr bwMode="auto">
              <a:xfrm>
                <a:off x="4083" y="1688"/>
                <a:ext cx="38" cy="53"/>
              </a:xfrm>
              <a:custGeom>
                <a:avLst/>
                <a:gdLst>
                  <a:gd name="T0" fmla="*/ 6 w 8"/>
                  <a:gd name="T1" fmla="*/ 5 h 11"/>
                  <a:gd name="T2" fmla="*/ 0 w 8"/>
                  <a:gd name="T3" fmla="*/ 10 h 11"/>
                  <a:gd name="T4" fmla="*/ 7 w 8"/>
                  <a:gd name="T5" fmla="*/ 0 h 11"/>
                  <a:gd name="T6" fmla="*/ 6 w 8"/>
                  <a:gd name="T7" fmla="*/ 5 h 11"/>
                </a:gdLst>
                <a:ahLst/>
                <a:cxnLst>
                  <a:cxn ang="0">
                    <a:pos x="T0" y="T1"/>
                  </a:cxn>
                  <a:cxn ang="0">
                    <a:pos x="T2" y="T3"/>
                  </a:cxn>
                  <a:cxn ang="0">
                    <a:pos x="T4" y="T5"/>
                  </a:cxn>
                  <a:cxn ang="0">
                    <a:pos x="T6" y="T7"/>
                  </a:cxn>
                </a:cxnLst>
                <a:rect l="0" t="0" r="r" b="b"/>
                <a:pathLst>
                  <a:path w="8" h="11">
                    <a:moveTo>
                      <a:pt x="6" y="5"/>
                    </a:moveTo>
                    <a:cubicBezTo>
                      <a:pt x="4" y="9"/>
                      <a:pt x="1" y="11"/>
                      <a:pt x="0" y="10"/>
                    </a:cubicBezTo>
                    <a:cubicBezTo>
                      <a:pt x="0" y="8"/>
                      <a:pt x="4" y="1"/>
                      <a:pt x="7" y="0"/>
                    </a:cubicBezTo>
                    <a:cubicBezTo>
                      <a:pt x="8"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2" name="Freeform 1899">
                <a:extLst>
                  <a:ext uri="{FF2B5EF4-FFF2-40B4-BE49-F238E27FC236}">
                    <a16:creationId xmlns:a16="http://schemas.microsoft.com/office/drawing/2014/main" id="{B59B3C25-4074-4253-AEED-870E45C69058}"/>
                  </a:ext>
                </a:extLst>
              </p:cNvPr>
              <p:cNvSpPr>
                <a:spLocks/>
              </p:cNvSpPr>
              <p:nvPr/>
            </p:nvSpPr>
            <p:spPr bwMode="auto">
              <a:xfrm>
                <a:off x="4049" y="1698"/>
                <a:ext cx="38" cy="57"/>
              </a:xfrm>
              <a:custGeom>
                <a:avLst/>
                <a:gdLst>
                  <a:gd name="T0" fmla="*/ 5 w 8"/>
                  <a:gd name="T1" fmla="*/ 6 h 12"/>
                  <a:gd name="T2" fmla="*/ 0 w 8"/>
                  <a:gd name="T3" fmla="*/ 10 h 12"/>
                  <a:gd name="T4" fmla="*/ 6 w 8"/>
                  <a:gd name="T5" fmla="*/ 1 h 12"/>
                  <a:gd name="T6" fmla="*/ 5 w 8"/>
                  <a:gd name="T7" fmla="*/ 6 h 12"/>
                </a:gdLst>
                <a:ahLst/>
                <a:cxnLst>
                  <a:cxn ang="0">
                    <a:pos x="T0" y="T1"/>
                  </a:cxn>
                  <a:cxn ang="0">
                    <a:pos x="T2" y="T3"/>
                  </a:cxn>
                  <a:cxn ang="0">
                    <a:pos x="T4" y="T5"/>
                  </a:cxn>
                  <a:cxn ang="0">
                    <a:pos x="T6" y="T7"/>
                  </a:cxn>
                </a:cxnLst>
                <a:rect l="0" t="0" r="r" b="b"/>
                <a:pathLst>
                  <a:path w="8" h="12">
                    <a:moveTo>
                      <a:pt x="5" y="6"/>
                    </a:moveTo>
                    <a:cubicBezTo>
                      <a:pt x="3" y="10"/>
                      <a:pt x="1" y="12"/>
                      <a:pt x="0" y="10"/>
                    </a:cubicBezTo>
                    <a:cubicBezTo>
                      <a:pt x="0" y="9"/>
                      <a:pt x="4" y="1"/>
                      <a:pt x="6" y="1"/>
                    </a:cubicBezTo>
                    <a:cubicBezTo>
                      <a:pt x="8" y="0"/>
                      <a:pt x="7"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3" name="Freeform 1900">
                <a:extLst>
                  <a:ext uri="{FF2B5EF4-FFF2-40B4-BE49-F238E27FC236}">
                    <a16:creationId xmlns:a16="http://schemas.microsoft.com/office/drawing/2014/main" id="{74ED02D7-D0DB-4BE8-9744-41B946D6EFAC}"/>
                  </a:ext>
                </a:extLst>
              </p:cNvPr>
              <p:cNvSpPr>
                <a:spLocks/>
              </p:cNvSpPr>
              <p:nvPr/>
            </p:nvSpPr>
            <p:spPr bwMode="auto">
              <a:xfrm>
                <a:off x="4030" y="1649"/>
                <a:ext cx="38" cy="58"/>
              </a:xfrm>
              <a:custGeom>
                <a:avLst/>
                <a:gdLst>
                  <a:gd name="T0" fmla="*/ 5 w 8"/>
                  <a:gd name="T1" fmla="*/ 5 h 12"/>
                  <a:gd name="T2" fmla="*/ 0 w 8"/>
                  <a:gd name="T3" fmla="*/ 10 h 12"/>
                  <a:gd name="T4" fmla="*/ 6 w 8"/>
                  <a:gd name="T5" fmla="*/ 0 h 12"/>
                  <a:gd name="T6" fmla="*/ 5 w 8"/>
                  <a:gd name="T7" fmla="*/ 5 h 12"/>
                </a:gdLst>
                <a:ahLst/>
                <a:cxnLst>
                  <a:cxn ang="0">
                    <a:pos x="T0" y="T1"/>
                  </a:cxn>
                  <a:cxn ang="0">
                    <a:pos x="T2" y="T3"/>
                  </a:cxn>
                  <a:cxn ang="0">
                    <a:pos x="T4" y="T5"/>
                  </a:cxn>
                  <a:cxn ang="0">
                    <a:pos x="T6" y="T7"/>
                  </a:cxn>
                </a:cxnLst>
                <a:rect l="0" t="0" r="r" b="b"/>
                <a:pathLst>
                  <a:path w="8" h="12">
                    <a:moveTo>
                      <a:pt x="5" y="5"/>
                    </a:moveTo>
                    <a:cubicBezTo>
                      <a:pt x="3" y="9"/>
                      <a:pt x="1" y="12"/>
                      <a:pt x="0" y="10"/>
                    </a:cubicBezTo>
                    <a:cubicBezTo>
                      <a:pt x="0" y="8"/>
                      <a:pt x="4" y="1"/>
                      <a:pt x="6" y="0"/>
                    </a:cubicBezTo>
                    <a:cubicBezTo>
                      <a:pt x="8" y="0"/>
                      <a:pt x="6"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4" name="Freeform 1901">
                <a:extLst>
                  <a:ext uri="{FF2B5EF4-FFF2-40B4-BE49-F238E27FC236}">
                    <a16:creationId xmlns:a16="http://schemas.microsoft.com/office/drawing/2014/main" id="{CB35735C-6627-42FE-B45C-3051C526CB99}"/>
                  </a:ext>
                </a:extLst>
              </p:cNvPr>
              <p:cNvSpPr>
                <a:spLocks/>
              </p:cNvSpPr>
              <p:nvPr/>
            </p:nvSpPr>
            <p:spPr bwMode="auto">
              <a:xfrm>
                <a:off x="4184" y="1534"/>
                <a:ext cx="43" cy="53"/>
              </a:xfrm>
              <a:custGeom>
                <a:avLst/>
                <a:gdLst>
                  <a:gd name="T0" fmla="*/ 7 w 9"/>
                  <a:gd name="T1" fmla="*/ 5 h 11"/>
                  <a:gd name="T2" fmla="*/ 1 w 9"/>
                  <a:gd name="T3" fmla="*/ 10 h 11"/>
                  <a:gd name="T4" fmla="*/ 8 w 9"/>
                  <a:gd name="T5" fmla="*/ 1 h 11"/>
                  <a:gd name="T6" fmla="*/ 7 w 9"/>
                  <a:gd name="T7" fmla="*/ 5 h 11"/>
                </a:gdLst>
                <a:ahLst/>
                <a:cxnLst>
                  <a:cxn ang="0">
                    <a:pos x="T0" y="T1"/>
                  </a:cxn>
                  <a:cxn ang="0">
                    <a:pos x="T2" y="T3"/>
                  </a:cxn>
                  <a:cxn ang="0">
                    <a:pos x="T4" y="T5"/>
                  </a:cxn>
                  <a:cxn ang="0">
                    <a:pos x="T6" y="T7"/>
                  </a:cxn>
                </a:cxnLst>
                <a:rect l="0" t="0" r="r" b="b"/>
                <a:pathLst>
                  <a:path w="9" h="11">
                    <a:moveTo>
                      <a:pt x="7" y="5"/>
                    </a:moveTo>
                    <a:cubicBezTo>
                      <a:pt x="4" y="9"/>
                      <a:pt x="1" y="11"/>
                      <a:pt x="1" y="10"/>
                    </a:cubicBezTo>
                    <a:cubicBezTo>
                      <a:pt x="0" y="8"/>
                      <a:pt x="5" y="1"/>
                      <a:pt x="8" y="1"/>
                    </a:cubicBezTo>
                    <a:cubicBezTo>
                      <a:pt x="9" y="0"/>
                      <a:pt x="8" y="4"/>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5" name="Freeform 1902">
                <a:extLst>
                  <a:ext uri="{FF2B5EF4-FFF2-40B4-BE49-F238E27FC236}">
                    <a16:creationId xmlns:a16="http://schemas.microsoft.com/office/drawing/2014/main" id="{DBE8E5F9-3941-4F35-8C23-EDDAAA4EF839}"/>
                  </a:ext>
                </a:extLst>
              </p:cNvPr>
              <p:cNvSpPr>
                <a:spLocks/>
              </p:cNvSpPr>
              <p:nvPr/>
            </p:nvSpPr>
            <p:spPr bwMode="auto">
              <a:xfrm>
                <a:off x="4237" y="1500"/>
                <a:ext cx="43" cy="53"/>
              </a:xfrm>
              <a:custGeom>
                <a:avLst/>
                <a:gdLst>
                  <a:gd name="T0" fmla="*/ 6 w 9"/>
                  <a:gd name="T1" fmla="*/ 5 h 11"/>
                  <a:gd name="T2" fmla="*/ 0 w 9"/>
                  <a:gd name="T3" fmla="*/ 9 h 11"/>
                  <a:gd name="T4" fmla="*/ 7 w 9"/>
                  <a:gd name="T5" fmla="*/ 0 h 11"/>
                  <a:gd name="T6" fmla="*/ 6 w 9"/>
                  <a:gd name="T7" fmla="*/ 5 h 11"/>
                </a:gdLst>
                <a:ahLst/>
                <a:cxnLst>
                  <a:cxn ang="0">
                    <a:pos x="T0" y="T1"/>
                  </a:cxn>
                  <a:cxn ang="0">
                    <a:pos x="T2" y="T3"/>
                  </a:cxn>
                  <a:cxn ang="0">
                    <a:pos x="T4" y="T5"/>
                  </a:cxn>
                  <a:cxn ang="0">
                    <a:pos x="T6" y="T7"/>
                  </a:cxn>
                </a:cxnLst>
                <a:rect l="0" t="0" r="r" b="b"/>
                <a:pathLst>
                  <a:path w="9" h="11">
                    <a:moveTo>
                      <a:pt x="6" y="5"/>
                    </a:moveTo>
                    <a:cubicBezTo>
                      <a:pt x="4" y="9"/>
                      <a:pt x="0" y="11"/>
                      <a:pt x="0" y="9"/>
                    </a:cubicBezTo>
                    <a:cubicBezTo>
                      <a:pt x="0" y="7"/>
                      <a:pt x="4" y="1"/>
                      <a:pt x="7" y="0"/>
                    </a:cubicBezTo>
                    <a:cubicBezTo>
                      <a:pt x="9"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6" name="Freeform 1903">
                <a:extLst>
                  <a:ext uri="{FF2B5EF4-FFF2-40B4-BE49-F238E27FC236}">
                    <a16:creationId xmlns:a16="http://schemas.microsoft.com/office/drawing/2014/main" id="{3DCB3C83-3964-41B8-BAA8-11B6BFA688C4}"/>
                  </a:ext>
                </a:extLst>
              </p:cNvPr>
              <p:cNvSpPr>
                <a:spLocks/>
              </p:cNvSpPr>
              <p:nvPr/>
            </p:nvSpPr>
            <p:spPr bwMode="auto">
              <a:xfrm>
                <a:off x="4256" y="1514"/>
                <a:ext cx="43" cy="53"/>
              </a:xfrm>
              <a:custGeom>
                <a:avLst/>
                <a:gdLst>
                  <a:gd name="T0" fmla="*/ 7 w 9"/>
                  <a:gd name="T1" fmla="*/ 5 h 11"/>
                  <a:gd name="T2" fmla="*/ 1 w 9"/>
                  <a:gd name="T3" fmla="*/ 9 h 11"/>
                  <a:gd name="T4" fmla="*/ 8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4" y="8"/>
                      <a:pt x="1" y="11"/>
                      <a:pt x="1" y="9"/>
                    </a:cubicBezTo>
                    <a:cubicBezTo>
                      <a:pt x="0" y="7"/>
                      <a:pt x="5" y="1"/>
                      <a:pt x="8"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7" name="Freeform 1904">
                <a:extLst>
                  <a:ext uri="{FF2B5EF4-FFF2-40B4-BE49-F238E27FC236}">
                    <a16:creationId xmlns:a16="http://schemas.microsoft.com/office/drawing/2014/main" id="{EC46C485-D24B-4624-A9DD-17D924E73F13}"/>
                  </a:ext>
                </a:extLst>
              </p:cNvPr>
              <p:cNvSpPr>
                <a:spLocks/>
              </p:cNvSpPr>
              <p:nvPr/>
            </p:nvSpPr>
            <p:spPr bwMode="auto">
              <a:xfrm>
                <a:off x="4314" y="1471"/>
                <a:ext cx="43" cy="48"/>
              </a:xfrm>
              <a:custGeom>
                <a:avLst/>
                <a:gdLst>
                  <a:gd name="T0" fmla="*/ 7 w 9"/>
                  <a:gd name="T1" fmla="*/ 5 h 10"/>
                  <a:gd name="T2" fmla="*/ 0 w 9"/>
                  <a:gd name="T3" fmla="*/ 9 h 10"/>
                  <a:gd name="T4" fmla="*/ 7 w 9"/>
                  <a:gd name="T5" fmla="*/ 0 h 10"/>
                  <a:gd name="T6" fmla="*/ 7 w 9"/>
                  <a:gd name="T7" fmla="*/ 5 h 10"/>
                </a:gdLst>
                <a:ahLst/>
                <a:cxnLst>
                  <a:cxn ang="0">
                    <a:pos x="T0" y="T1"/>
                  </a:cxn>
                  <a:cxn ang="0">
                    <a:pos x="T2" y="T3"/>
                  </a:cxn>
                  <a:cxn ang="0">
                    <a:pos x="T4" y="T5"/>
                  </a:cxn>
                  <a:cxn ang="0">
                    <a:pos x="T6" y="T7"/>
                  </a:cxn>
                </a:cxnLst>
                <a:rect l="0" t="0" r="r" b="b"/>
                <a:pathLst>
                  <a:path w="9" h="10">
                    <a:moveTo>
                      <a:pt x="7" y="5"/>
                    </a:moveTo>
                    <a:cubicBezTo>
                      <a:pt x="4" y="8"/>
                      <a:pt x="1" y="10"/>
                      <a:pt x="0" y="9"/>
                    </a:cubicBezTo>
                    <a:cubicBezTo>
                      <a:pt x="0" y="7"/>
                      <a:pt x="4" y="1"/>
                      <a:pt x="7"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8" name="Freeform 1905">
                <a:extLst>
                  <a:ext uri="{FF2B5EF4-FFF2-40B4-BE49-F238E27FC236}">
                    <a16:creationId xmlns:a16="http://schemas.microsoft.com/office/drawing/2014/main" id="{4493432B-D234-4222-A62C-3938D8E59117}"/>
                  </a:ext>
                </a:extLst>
              </p:cNvPr>
              <p:cNvSpPr>
                <a:spLocks/>
              </p:cNvSpPr>
              <p:nvPr/>
            </p:nvSpPr>
            <p:spPr bwMode="auto">
              <a:xfrm>
                <a:off x="4372" y="1428"/>
                <a:ext cx="48" cy="48"/>
              </a:xfrm>
              <a:custGeom>
                <a:avLst/>
                <a:gdLst>
                  <a:gd name="T0" fmla="*/ 7 w 10"/>
                  <a:gd name="T1" fmla="*/ 4 h 10"/>
                  <a:gd name="T2" fmla="*/ 0 w 10"/>
                  <a:gd name="T3" fmla="*/ 8 h 10"/>
                  <a:gd name="T4" fmla="*/ 8 w 10"/>
                  <a:gd name="T5" fmla="*/ 0 h 10"/>
                  <a:gd name="T6" fmla="*/ 7 w 10"/>
                  <a:gd name="T7" fmla="*/ 4 h 10"/>
                </a:gdLst>
                <a:ahLst/>
                <a:cxnLst>
                  <a:cxn ang="0">
                    <a:pos x="T0" y="T1"/>
                  </a:cxn>
                  <a:cxn ang="0">
                    <a:pos x="T2" y="T3"/>
                  </a:cxn>
                  <a:cxn ang="0">
                    <a:pos x="T4" y="T5"/>
                  </a:cxn>
                  <a:cxn ang="0">
                    <a:pos x="T6" y="T7"/>
                  </a:cxn>
                </a:cxnLst>
                <a:rect l="0" t="0" r="r" b="b"/>
                <a:pathLst>
                  <a:path w="10" h="10">
                    <a:moveTo>
                      <a:pt x="7" y="4"/>
                    </a:moveTo>
                    <a:cubicBezTo>
                      <a:pt x="4" y="8"/>
                      <a:pt x="1" y="10"/>
                      <a:pt x="0" y="8"/>
                    </a:cubicBezTo>
                    <a:cubicBezTo>
                      <a:pt x="0" y="6"/>
                      <a:pt x="4" y="0"/>
                      <a:pt x="8" y="0"/>
                    </a:cubicBezTo>
                    <a:cubicBezTo>
                      <a:pt x="10" y="0"/>
                      <a:pt x="8"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59" name="Freeform 1906">
                <a:extLst>
                  <a:ext uri="{FF2B5EF4-FFF2-40B4-BE49-F238E27FC236}">
                    <a16:creationId xmlns:a16="http://schemas.microsoft.com/office/drawing/2014/main" id="{558805D6-EAF3-44F2-A1DF-3E9494ECBCBA}"/>
                  </a:ext>
                </a:extLst>
              </p:cNvPr>
              <p:cNvSpPr>
                <a:spLocks/>
              </p:cNvSpPr>
              <p:nvPr/>
            </p:nvSpPr>
            <p:spPr bwMode="auto">
              <a:xfrm>
                <a:off x="4410" y="1365"/>
                <a:ext cx="44" cy="43"/>
              </a:xfrm>
              <a:custGeom>
                <a:avLst/>
                <a:gdLst>
                  <a:gd name="T0" fmla="*/ 6 w 9"/>
                  <a:gd name="T1" fmla="*/ 4 h 9"/>
                  <a:gd name="T2" fmla="*/ 0 w 9"/>
                  <a:gd name="T3" fmla="*/ 8 h 9"/>
                  <a:gd name="T4" fmla="*/ 7 w 9"/>
                  <a:gd name="T5" fmla="*/ 0 h 9"/>
                  <a:gd name="T6" fmla="*/ 6 w 9"/>
                  <a:gd name="T7" fmla="*/ 4 h 9"/>
                </a:gdLst>
                <a:ahLst/>
                <a:cxnLst>
                  <a:cxn ang="0">
                    <a:pos x="T0" y="T1"/>
                  </a:cxn>
                  <a:cxn ang="0">
                    <a:pos x="T2" y="T3"/>
                  </a:cxn>
                  <a:cxn ang="0">
                    <a:pos x="T4" y="T5"/>
                  </a:cxn>
                  <a:cxn ang="0">
                    <a:pos x="T6" y="T7"/>
                  </a:cxn>
                </a:cxnLst>
                <a:rect l="0" t="0" r="r" b="b"/>
                <a:pathLst>
                  <a:path w="9" h="9">
                    <a:moveTo>
                      <a:pt x="6" y="4"/>
                    </a:moveTo>
                    <a:cubicBezTo>
                      <a:pt x="4" y="7"/>
                      <a:pt x="0" y="9"/>
                      <a:pt x="0" y="8"/>
                    </a:cubicBezTo>
                    <a:cubicBezTo>
                      <a:pt x="0" y="6"/>
                      <a:pt x="4" y="0"/>
                      <a:pt x="7" y="0"/>
                    </a:cubicBezTo>
                    <a:cubicBezTo>
                      <a:pt x="9" y="0"/>
                      <a:pt x="8" y="2"/>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0" name="Freeform 1907">
                <a:extLst>
                  <a:ext uri="{FF2B5EF4-FFF2-40B4-BE49-F238E27FC236}">
                    <a16:creationId xmlns:a16="http://schemas.microsoft.com/office/drawing/2014/main" id="{607B805C-DE8D-49E5-9B19-CE007B1B71DD}"/>
                  </a:ext>
                </a:extLst>
              </p:cNvPr>
              <p:cNvSpPr>
                <a:spLocks/>
              </p:cNvSpPr>
              <p:nvPr/>
            </p:nvSpPr>
            <p:spPr bwMode="auto">
              <a:xfrm>
                <a:off x="4299" y="1442"/>
                <a:ext cx="44" cy="53"/>
              </a:xfrm>
              <a:custGeom>
                <a:avLst/>
                <a:gdLst>
                  <a:gd name="T0" fmla="*/ 7 w 9"/>
                  <a:gd name="T1" fmla="*/ 5 h 11"/>
                  <a:gd name="T2" fmla="*/ 0 w 9"/>
                  <a:gd name="T3" fmla="*/ 9 h 11"/>
                  <a:gd name="T4" fmla="*/ 8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4" y="9"/>
                      <a:pt x="1" y="11"/>
                      <a:pt x="0" y="9"/>
                    </a:cubicBezTo>
                    <a:cubicBezTo>
                      <a:pt x="0" y="7"/>
                      <a:pt x="5" y="1"/>
                      <a:pt x="8"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1" name="Freeform 1908">
                <a:extLst>
                  <a:ext uri="{FF2B5EF4-FFF2-40B4-BE49-F238E27FC236}">
                    <a16:creationId xmlns:a16="http://schemas.microsoft.com/office/drawing/2014/main" id="{89DB09B2-0176-416A-AD5D-C9C55CC7A5CE}"/>
                  </a:ext>
                </a:extLst>
              </p:cNvPr>
              <p:cNvSpPr>
                <a:spLocks/>
              </p:cNvSpPr>
              <p:nvPr/>
            </p:nvSpPr>
            <p:spPr bwMode="auto">
              <a:xfrm>
                <a:off x="4179" y="1587"/>
                <a:ext cx="43" cy="53"/>
              </a:xfrm>
              <a:custGeom>
                <a:avLst/>
                <a:gdLst>
                  <a:gd name="T0" fmla="*/ 6 w 9"/>
                  <a:gd name="T1" fmla="*/ 5 h 11"/>
                  <a:gd name="T2" fmla="*/ 0 w 9"/>
                  <a:gd name="T3" fmla="*/ 9 h 11"/>
                  <a:gd name="T4" fmla="*/ 7 w 9"/>
                  <a:gd name="T5" fmla="*/ 0 h 11"/>
                  <a:gd name="T6" fmla="*/ 6 w 9"/>
                  <a:gd name="T7" fmla="*/ 5 h 11"/>
                </a:gdLst>
                <a:ahLst/>
                <a:cxnLst>
                  <a:cxn ang="0">
                    <a:pos x="T0" y="T1"/>
                  </a:cxn>
                  <a:cxn ang="0">
                    <a:pos x="T2" y="T3"/>
                  </a:cxn>
                  <a:cxn ang="0">
                    <a:pos x="T4" y="T5"/>
                  </a:cxn>
                  <a:cxn ang="0">
                    <a:pos x="T6" y="T7"/>
                  </a:cxn>
                </a:cxnLst>
                <a:rect l="0" t="0" r="r" b="b"/>
                <a:pathLst>
                  <a:path w="9" h="11">
                    <a:moveTo>
                      <a:pt x="6" y="5"/>
                    </a:moveTo>
                    <a:cubicBezTo>
                      <a:pt x="4" y="8"/>
                      <a:pt x="0" y="11"/>
                      <a:pt x="0" y="9"/>
                    </a:cubicBezTo>
                    <a:cubicBezTo>
                      <a:pt x="0" y="7"/>
                      <a:pt x="4" y="1"/>
                      <a:pt x="7" y="0"/>
                    </a:cubicBezTo>
                    <a:cubicBezTo>
                      <a:pt x="9"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2" name="Freeform 1909">
                <a:extLst>
                  <a:ext uri="{FF2B5EF4-FFF2-40B4-BE49-F238E27FC236}">
                    <a16:creationId xmlns:a16="http://schemas.microsoft.com/office/drawing/2014/main" id="{6A72BC6D-F1BC-44E7-BCB4-915B434BFC40}"/>
                  </a:ext>
                </a:extLst>
              </p:cNvPr>
              <p:cNvSpPr>
                <a:spLocks/>
              </p:cNvSpPr>
              <p:nvPr/>
            </p:nvSpPr>
            <p:spPr bwMode="auto">
              <a:xfrm>
                <a:off x="4217" y="1577"/>
                <a:ext cx="44" cy="53"/>
              </a:xfrm>
              <a:custGeom>
                <a:avLst/>
                <a:gdLst>
                  <a:gd name="T0" fmla="*/ 7 w 9"/>
                  <a:gd name="T1" fmla="*/ 5 h 11"/>
                  <a:gd name="T2" fmla="*/ 0 w 9"/>
                  <a:gd name="T3" fmla="*/ 9 h 11"/>
                  <a:gd name="T4" fmla="*/ 7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4" y="9"/>
                      <a:pt x="1" y="11"/>
                      <a:pt x="0" y="9"/>
                    </a:cubicBezTo>
                    <a:cubicBezTo>
                      <a:pt x="0" y="7"/>
                      <a:pt x="4" y="1"/>
                      <a:pt x="7" y="0"/>
                    </a:cubicBezTo>
                    <a:cubicBezTo>
                      <a:pt x="9"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3" name="Freeform 1910">
                <a:extLst>
                  <a:ext uri="{FF2B5EF4-FFF2-40B4-BE49-F238E27FC236}">
                    <a16:creationId xmlns:a16="http://schemas.microsoft.com/office/drawing/2014/main" id="{14F9A09A-D916-41C4-9F94-EE7312669D82}"/>
                  </a:ext>
                </a:extLst>
              </p:cNvPr>
              <p:cNvSpPr>
                <a:spLocks/>
              </p:cNvSpPr>
              <p:nvPr/>
            </p:nvSpPr>
            <p:spPr bwMode="auto">
              <a:xfrm>
                <a:off x="4266" y="1553"/>
                <a:ext cx="43" cy="53"/>
              </a:xfrm>
              <a:custGeom>
                <a:avLst/>
                <a:gdLst>
                  <a:gd name="T0" fmla="*/ 7 w 9"/>
                  <a:gd name="T1" fmla="*/ 5 h 11"/>
                  <a:gd name="T2" fmla="*/ 0 w 9"/>
                  <a:gd name="T3" fmla="*/ 8 h 11"/>
                  <a:gd name="T4" fmla="*/ 7 w 9"/>
                  <a:gd name="T5" fmla="*/ 0 h 11"/>
                  <a:gd name="T6" fmla="*/ 7 w 9"/>
                  <a:gd name="T7" fmla="*/ 5 h 11"/>
                </a:gdLst>
                <a:ahLst/>
                <a:cxnLst>
                  <a:cxn ang="0">
                    <a:pos x="T0" y="T1"/>
                  </a:cxn>
                  <a:cxn ang="0">
                    <a:pos x="T2" y="T3"/>
                  </a:cxn>
                  <a:cxn ang="0">
                    <a:pos x="T4" y="T5"/>
                  </a:cxn>
                  <a:cxn ang="0">
                    <a:pos x="T6" y="T7"/>
                  </a:cxn>
                </a:cxnLst>
                <a:rect l="0" t="0" r="r" b="b"/>
                <a:pathLst>
                  <a:path w="9" h="11">
                    <a:moveTo>
                      <a:pt x="7" y="5"/>
                    </a:moveTo>
                    <a:cubicBezTo>
                      <a:pt x="5" y="8"/>
                      <a:pt x="1" y="11"/>
                      <a:pt x="0" y="8"/>
                    </a:cubicBezTo>
                    <a:cubicBezTo>
                      <a:pt x="0" y="6"/>
                      <a:pt x="4" y="0"/>
                      <a:pt x="7" y="0"/>
                    </a:cubicBezTo>
                    <a:cubicBezTo>
                      <a:pt x="9" y="0"/>
                      <a:pt x="8" y="2"/>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4" name="Freeform 1911">
                <a:extLst>
                  <a:ext uri="{FF2B5EF4-FFF2-40B4-BE49-F238E27FC236}">
                    <a16:creationId xmlns:a16="http://schemas.microsoft.com/office/drawing/2014/main" id="{785087F3-14AB-463F-A6DB-31FE2DF27AB9}"/>
                  </a:ext>
                </a:extLst>
              </p:cNvPr>
              <p:cNvSpPr>
                <a:spLocks/>
              </p:cNvSpPr>
              <p:nvPr/>
            </p:nvSpPr>
            <p:spPr bwMode="auto">
              <a:xfrm>
                <a:off x="4323" y="1500"/>
                <a:ext cx="49" cy="53"/>
              </a:xfrm>
              <a:custGeom>
                <a:avLst/>
                <a:gdLst>
                  <a:gd name="T0" fmla="*/ 8 w 10"/>
                  <a:gd name="T1" fmla="*/ 5 h 11"/>
                  <a:gd name="T2" fmla="*/ 1 w 10"/>
                  <a:gd name="T3" fmla="*/ 9 h 11"/>
                  <a:gd name="T4" fmla="*/ 8 w 10"/>
                  <a:gd name="T5" fmla="*/ 1 h 11"/>
                  <a:gd name="T6" fmla="*/ 8 w 10"/>
                  <a:gd name="T7" fmla="*/ 5 h 11"/>
                </a:gdLst>
                <a:ahLst/>
                <a:cxnLst>
                  <a:cxn ang="0">
                    <a:pos x="T0" y="T1"/>
                  </a:cxn>
                  <a:cxn ang="0">
                    <a:pos x="T2" y="T3"/>
                  </a:cxn>
                  <a:cxn ang="0">
                    <a:pos x="T4" y="T5"/>
                  </a:cxn>
                  <a:cxn ang="0">
                    <a:pos x="T6" y="T7"/>
                  </a:cxn>
                </a:cxnLst>
                <a:rect l="0" t="0" r="r" b="b"/>
                <a:pathLst>
                  <a:path w="10" h="11">
                    <a:moveTo>
                      <a:pt x="8" y="5"/>
                    </a:moveTo>
                    <a:cubicBezTo>
                      <a:pt x="5" y="9"/>
                      <a:pt x="1" y="11"/>
                      <a:pt x="1" y="9"/>
                    </a:cubicBezTo>
                    <a:cubicBezTo>
                      <a:pt x="0" y="7"/>
                      <a:pt x="5" y="1"/>
                      <a:pt x="8" y="1"/>
                    </a:cubicBezTo>
                    <a:cubicBezTo>
                      <a:pt x="10"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5" name="Freeform 1912">
                <a:extLst>
                  <a:ext uri="{FF2B5EF4-FFF2-40B4-BE49-F238E27FC236}">
                    <a16:creationId xmlns:a16="http://schemas.microsoft.com/office/drawing/2014/main" id="{74B38E2C-37B4-437F-8651-42EC81EE7B0E}"/>
                  </a:ext>
                </a:extLst>
              </p:cNvPr>
              <p:cNvSpPr>
                <a:spLocks/>
              </p:cNvSpPr>
              <p:nvPr/>
            </p:nvSpPr>
            <p:spPr bwMode="auto">
              <a:xfrm>
                <a:off x="4126" y="1514"/>
                <a:ext cx="38" cy="49"/>
              </a:xfrm>
              <a:custGeom>
                <a:avLst/>
                <a:gdLst>
                  <a:gd name="T0" fmla="*/ 5 w 8"/>
                  <a:gd name="T1" fmla="*/ 4 h 10"/>
                  <a:gd name="T2" fmla="*/ 0 w 8"/>
                  <a:gd name="T3" fmla="*/ 9 h 10"/>
                  <a:gd name="T4" fmla="*/ 7 w 8"/>
                  <a:gd name="T5" fmla="*/ 0 h 10"/>
                  <a:gd name="T6" fmla="*/ 5 w 8"/>
                  <a:gd name="T7" fmla="*/ 4 h 10"/>
                </a:gdLst>
                <a:ahLst/>
                <a:cxnLst>
                  <a:cxn ang="0">
                    <a:pos x="T0" y="T1"/>
                  </a:cxn>
                  <a:cxn ang="0">
                    <a:pos x="T2" y="T3"/>
                  </a:cxn>
                  <a:cxn ang="0">
                    <a:pos x="T4" y="T5"/>
                  </a:cxn>
                  <a:cxn ang="0">
                    <a:pos x="T6" y="T7"/>
                  </a:cxn>
                </a:cxnLst>
                <a:rect l="0" t="0" r="r" b="b"/>
                <a:pathLst>
                  <a:path w="8" h="10">
                    <a:moveTo>
                      <a:pt x="5" y="4"/>
                    </a:moveTo>
                    <a:cubicBezTo>
                      <a:pt x="2" y="8"/>
                      <a:pt x="0" y="10"/>
                      <a:pt x="0" y="9"/>
                    </a:cubicBezTo>
                    <a:cubicBezTo>
                      <a:pt x="0" y="7"/>
                      <a:pt x="5" y="0"/>
                      <a:pt x="7" y="0"/>
                    </a:cubicBezTo>
                    <a:cubicBezTo>
                      <a:pt x="8" y="0"/>
                      <a:pt x="6" y="3"/>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6" name="Freeform 1913">
                <a:extLst>
                  <a:ext uri="{FF2B5EF4-FFF2-40B4-BE49-F238E27FC236}">
                    <a16:creationId xmlns:a16="http://schemas.microsoft.com/office/drawing/2014/main" id="{011C016D-30D1-4F93-86C4-8FA31E74E683}"/>
                  </a:ext>
                </a:extLst>
              </p:cNvPr>
              <p:cNvSpPr>
                <a:spLocks/>
              </p:cNvSpPr>
              <p:nvPr/>
            </p:nvSpPr>
            <p:spPr bwMode="auto">
              <a:xfrm>
                <a:off x="4184" y="1442"/>
                <a:ext cx="38" cy="48"/>
              </a:xfrm>
              <a:custGeom>
                <a:avLst/>
                <a:gdLst>
                  <a:gd name="T0" fmla="*/ 5 w 8"/>
                  <a:gd name="T1" fmla="*/ 5 h 10"/>
                  <a:gd name="T2" fmla="*/ 0 w 8"/>
                  <a:gd name="T3" fmla="*/ 9 h 10"/>
                  <a:gd name="T4" fmla="*/ 7 w 8"/>
                  <a:gd name="T5" fmla="*/ 0 h 10"/>
                  <a:gd name="T6" fmla="*/ 5 w 8"/>
                  <a:gd name="T7" fmla="*/ 5 h 10"/>
                </a:gdLst>
                <a:ahLst/>
                <a:cxnLst>
                  <a:cxn ang="0">
                    <a:pos x="T0" y="T1"/>
                  </a:cxn>
                  <a:cxn ang="0">
                    <a:pos x="T2" y="T3"/>
                  </a:cxn>
                  <a:cxn ang="0">
                    <a:pos x="T4" y="T5"/>
                  </a:cxn>
                  <a:cxn ang="0">
                    <a:pos x="T6" y="T7"/>
                  </a:cxn>
                </a:cxnLst>
                <a:rect l="0" t="0" r="r" b="b"/>
                <a:pathLst>
                  <a:path w="8" h="10">
                    <a:moveTo>
                      <a:pt x="5" y="5"/>
                    </a:moveTo>
                    <a:cubicBezTo>
                      <a:pt x="2" y="8"/>
                      <a:pt x="0" y="10"/>
                      <a:pt x="0" y="9"/>
                    </a:cubicBezTo>
                    <a:cubicBezTo>
                      <a:pt x="0" y="8"/>
                      <a:pt x="5" y="1"/>
                      <a:pt x="7" y="0"/>
                    </a:cubicBezTo>
                    <a:cubicBezTo>
                      <a:pt x="8" y="0"/>
                      <a:pt x="6"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7" name="Freeform 1914">
                <a:extLst>
                  <a:ext uri="{FF2B5EF4-FFF2-40B4-BE49-F238E27FC236}">
                    <a16:creationId xmlns:a16="http://schemas.microsoft.com/office/drawing/2014/main" id="{DC36BF27-C930-483B-9D23-9A440A58CF70}"/>
                  </a:ext>
                </a:extLst>
              </p:cNvPr>
              <p:cNvSpPr>
                <a:spLocks/>
              </p:cNvSpPr>
              <p:nvPr/>
            </p:nvSpPr>
            <p:spPr bwMode="auto">
              <a:xfrm>
                <a:off x="4242" y="1379"/>
                <a:ext cx="38" cy="44"/>
              </a:xfrm>
              <a:custGeom>
                <a:avLst/>
                <a:gdLst>
                  <a:gd name="T0" fmla="*/ 5 w 8"/>
                  <a:gd name="T1" fmla="*/ 4 h 9"/>
                  <a:gd name="T2" fmla="*/ 0 w 8"/>
                  <a:gd name="T3" fmla="*/ 8 h 9"/>
                  <a:gd name="T4" fmla="*/ 7 w 8"/>
                  <a:gd name="T5" fmla="*/ 0 h 9"/>
                  <a:gd name="T6" fmla="*/ 6 w 8"/>
                  <a:gd name="T7" fmla="*/ 3 h 9"/>
                  <a:gd name="T8" fmla="*/ 5 w 8"/>
                  <a:gd name="T9" fmla="*/ 4 h 9"/>
                </a:gdLst>
                <a:ahLst/>
                <a:cxnLst>
                  <a:cxn ang="0">
                    <a:pos x="T0" y="T1"/>
                  </a:cxn>
                  <a:cxn ang="0">
                    <a:pos x="T2" y="T3"/>
                  </a:cxn>
                  <a:cxn ang="0">
                    <a:pos x="T4" y="T5"/>
                  </a:cxn>
                  <a:cxn ang="0">
                    <a:pos x="T6" y="T7"/>
                  </a:cxn>
                  <a:cxn ang="0">
                    <a:pos x="T8" y="T9"/>
                  </a:cxn>
                </a:cxnLst>
                <a:rect l="0" t="0" r="r" b="b"/>
                <a:pathLst>
                  <a:path w="8" h="9">
                    <a:moveTo>
                      <a:pt x="5" y="4"/>
                    </a:moveTo>
                    <a:cubicBezTo>
                      <a:pt x="2" y="7"/>
                      <a:pt x="0" y="9"/>
                      <a:pt x="0" y="8"/>
                    </a:cubicBezTo>
                    <a:cubicBezTo>
                      <a:pt x="0" y="7"/>
                      <a:pt x="5" y="1"/>
                      <a:pt x="7" y="0"/>
                    </a:cubicBezTo>
                    <a:cubicBezTo>
                      <a:pt x="8" y="0"/>
                      <a:pt x="7" y="2"/>
                      <a:pt x="6" y="3"/>
                    </a:cubicBezTo>
                    <a:cubicBezTo>
                      <a:pt x="6" y="3"/>
                      <a:pt x="5" y="4"/>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8" name="Freeform 1915">
                <a:extLst>
                  <a:ext uri="{FF2B5EF4-FFF2-40B4-BE49-F238E27FC236}">
                    <a16:creationId xmlns:a16="http://schemas.microsoft.com/office/drawing/2014/main" id="{D8212DC6-2F67-4EDD-8863-FC97CB31BF20}"/>
                  </a:ext>
                </a:extLst>
              </p:cNvPr>
              <p:cNvSpPr>
                <a:spLocks/>
              </p:cNvSpPr>
              <p:nvPr/>
            </p:nvSpPr>
            <p:spPr bwMode="auto">
              <a:xfrm>
                <a:off x="4290" y="1346"/>
                <a:ext cx="43" cy="43"/>
              </a:xfrm>
              <a:custGeom>
                <a:avLst/>
                <a:gdLst>
                  <a:gd name="T0" fmla="*/ 5 w 9"/>
                  <a:gd name="T1" fmla="*/ 5 h 9"/>
                  <a:gd name="T2" fmla="*/ 0 w 9"/>
                  <a:gd name="T3" fmla="*/ 9 h 9"/>
                  <a:gd name="T4" fmla="*/ 8 w 9"/>
                  <a:gd name="T5" fmla="*/ 0 h 9"/>
                  <a:gd name="T6" fmla="*/ 6 w 9"/>
                  <a:gd name="T7" fmla="*/ 3 h 9"/>
                  <a:gd name="T8" fmla="*/ 5 w 9"/>
                  <a:gd name="T9" fmla="*/ 5 h 9"/>
                </a:gdLst>
                <a:ahLst/>
                <a:cxnLst>
                  <a:cxn ang="0">
                    <a:pos x="T0" y="T1"/>
                  </a:cxn>
                  <a:cxn ang="0">
                    <a:pos x="T2" y="T3"/>
                  </a:cxn>
                  <a:cxn ang="0">
                    <a:pos x="T4" y="T5"/>
                  </a:cxn>
                  <a:cxn ang="0">
                    <a:pos x="T6" y="T7"/>
                  </a:cxn>
                  <a:cxn ang="0">
                    <a:pos x="T8" y="T9"/>
                  </a:cxn>
                </a:cxnLst>
                <a:rect l="0" t="0" r="r" b="b"/>
                <a:pathLst>
                  <a:path w="9" h="9">
                    <a:moveTo>
                      <a:pt x="5" y="5"/>
                    </a:moveTo>
                    <a:cubicBezTo>
                      <a:pt x="2" y="8"/>
                      <a:pt x="0" y="9"/>
                      <a:pt x="0" y="9"/>
                    </a:cubicBezTo>
                    <a:cubicBezTo>
                      <a:pt x="0" y="7"/>
                      <a:pt x="5" y="1"/>
                      <a:pt x="8" y="0"/>
                    </a:cubicBezTo>
                    <a:cubicBezTo>
                      <a:pt x="9" y="0"/>
                      <a:pt x="7" y="2"/>
                      <a:pt x="6" y="3"/>
                    </a:cubicBezTo>
                    <a:cubicBezTo>
                      <a:pt x="6" y="3"/>
                      <a:pt x="6" y="4"/>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69" name="Freeform 1916">
                <a:extLst>
                  <a:ext uri="{FF2B5EF4-FFF2-40B4-BE49-F238E27FC236}">
                    <a16:creationId xmlns:a16="http://schemas.microsoft.com/office/drawing/2014/main" id="{96862853-4E33-4205-B2B5-004E6D377AE3}"/>
                  </a:ext>
                </a:extLst>
              </p:cNvPr>
              <p:cNvSpPr>
                <a:spLocks/>
              </p:cNvSpPr>
              <p:nvPr/>
            </p:nvSpPr>
            <p:spPr bwMode="auto">
              <a:xfrm>
                <a:off x="4348" y="1283"/>
                <a:ext cx="43" cy="38"/>
              </a:xfrm>
              <a:custGeom>
                <a:avLst/>
                <a:gdLst>
                  <a:gd name="T0" fmla="*/ 5 w 9"/>
                  <a:gd name="T1" fmla="*/ 4 h 8"/>
                  <a:gd name="T2" fmla="*/ 0 w 9"/>
                  <a:gd name="T3" fmla="*/ 8 h 8"/>
                  <a:gd name="T4" fmla="*/ 8 w 9"/>
                  <a:gd name="T5" fmla="*/ 0 h 8"/>
                  <a:gd name="T6" fmla="*/ 8 w 9"/>
                  <a:gd name="T7" fmla="*/ 1 h 8"/>
                  <a:gd name="T8" fmla="*/ 5 w 9"/>
                  <a:gd name="T9" fmla="*/ 4 h 8"/>
                </a:gdLst>
                <a:ahLst/>
                <a:cxnLst>
                  <a:cxn ang="0">
                    <a:pos x="T0" y="T1"/>
                  </a:cxn>
                  <a:cxn ang="0">
                    <a:pos x="T2" y="T3"/>
                  </a:cxn>
                  <a:cxn ang="0">
                    <a:pos x="T4" y="T5"/>
                  </a:cxn>
                  <a:cxn ang="0">
                    <a:pos x="T6" y="T7"/>
                  </a:cxn>
                  <a:cxn ang="0">
                    <a:pos x="T8" y="T9"/>
                  </a:cxn>
                </a:cxnLst>
                <a:rect l="0" t="0" r="r" b="b"/>
                <a:pathLst>
                  <a:path w="9" h="8">
                    <a:moveTo>
                      <a:pt x="5" y="4"/>
                    </a:moveTo>
                    <a:cubicBezTo>
                      <a:pt x="3" y="7"/>
                      <a:pt x="0" y="8"/>
                      <a:pt x="0" y="8"/>
                    </a:cubicBezTo>
                    <a:cubicBezTo>
                      <a:pt x="0" y="6"/>
                      <a:pt x="6" y="1"/>
                      <a:pt x="8" y="0"/>
                    </a:cubicBezTo>
                    <a:cubicBezTo>
                      <a:pt x="9" y="0"/>
                      <a:pt x="9" y="0"/>
                      <a:pt x="8" y="1"/>
                    </a:cubicBezTo>
                    <a:cubicBezTo>
                      <a:pt x="8" y="2"/>
                      <a:pt x="7" y="3"/>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0" name="Freeform 1917">
                <a:extLst>
                  <a:ext uri="{FF2B5EF4-FFF2-40B4-BE49-F238E27FC236}">
                    <a16:creationId xmlns:a16="http://schemas.microsoft.com/office/drawing/2014/main" id="{E5656487-5B61-440E-93C5-514F479D7CB1}"/>
                  </a:ext>
                </a:extLst>
              </p:cNvPr>
              <p:cNvSpPr>
                <a:spLocks/>
              </p:cNvSpPr>
              <p:nvPr/>
            </p:nvSpPr>
            <p:spPr bwMode="auto">
              <a:xfrm>
                <a:off x="4295" y="1321"/>
                <a:ext cx="43" cy="39"/>
              </a:xfrm>
              <a:custGeom>
                <a:avLst/>
                <a:gdLst>
                  <a:gd name="T0" fmla="*/ 6 w 9"/>
                  <a:gd name="T1" fmla="*/ 4 h 8"/>
                  <a:gd name="T2" fmla="*/ 0 w 9"/>
                  <a:gd name="T3" fmla="*/ 8 h 8"/>
                  <a:gd name="T4" fmla="*/ 9 w 9"/>
                  <a:gd name="T5" fmla="*/ 0 h 8"/>
                  <a:gd name="T6" fmla="*/ 9 w 9"/>
                  <a:gd name="T7" fmla="*/ 0 h 8"/>
                  <a:gd name="T8" fmla="*/ 6 w 9"/>
                  <a:gd name="T9" fmla="*/ 4 h 8"/>
                </a:gdLst>
                <a:ahLst/>
                <a:cxnLst>
                  <a:cxn ang="0">
                    <a:pos x="T0" y="T1"/>
                  </a:cxn>
                  <a:cxn ang="0">
                    <a:pos x="T2" y="T3"/>
                  </a:cxn>
                  <a:cxn ang="0">
                    <a:pos x="T4" y="T5"/>
                  </a:cxn>
                  <a:cxn ang="0">
                    <a:pos x="T6" y="T7"/>
                  </a:cxn>
                  <a:cxn ang="0">
                    <a:pos x="T8" y="T9"/>
                  </a:cxn>
                </a:cxnLst>
                <a:rect l="0" t="0" r="r" b="b"/>
                <a:pathLst>
                  <a:path w="9" h="8">
                    <a:moveTo>
                      <a:pt x="6" y="4"/>
                    </a:moveTo>
                    <a:cubicBezTo>
                      <a:pt x="3" y="7"/>
                      <a:pt x="1" y="8"/>
                      <a:pt x="0" y="8"/>
                    </a:cubicBezTo>
                    <a:cubicBezTo>
                      <a:pt x="0" y="7"/>
                      <a:pt x="7" y="0"/>
                      <a:pt x="9" y="0"/>
                    </a:cubicBezTo>
                    <a:cubicBezTo>
                      <a:pt x="9" y="0"/>
                      <a:pt x="9" y="0"/>
                      <a:pt x="9" y="0"/>
                    </a:cubicBezTo>
                    <a:cubicBezTo>
                      <a:pt x="9" y="0"/>
                      <a:pt x="7" y="3"/>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1" name="Freeform 1918">
                <a:extLst>
                  <a:ext uri="{FF2B5EF4-FFF2-40B4-BE49-F238E27FC236}">
                    <a16:creationId xmlns:a16="http://schemas.microsoft.com/office/drawing/2014/main" id="{78816197-755F-4080-8A15-29619690915B}"/>
                  </a:ext>
                </a:extLst>
              </p:cNvPr>
              <p:cNvSpPr>
                <a:spLocks/>
              </p:cNvSpPr>
              <p:nvPr/>
            </p:nvSpPr>
            <p:spPr bwMode="auto">
              <a:xfrm>
                <a:off x="4131" y="1471"/>
                <a:ext cx="38" cy="48"/>
              </a:xfrm>
              <a:custGeom>
                <a:avLst/>
                <a:gdLst>
                  <a:gd name="T0" fmla="*/ 5 w 8"/>
                  <a:gd name="T1" fmla="*/ 5 h 10"/>
                  <a:gd name="T2" fmla="*/ 0 w 8"/>
                  <a:gd name="T3" fmla="*/ 9 h 10"/>
                  <a:gd name="T4" fmla="*/ 8 w 8"/>
                  <a:gd name="T5" fmla="*/ 0 h 10"/>
                  <a:gd name="T6" fmla="*/ 8 w 8"/>
                  <a:gd name="T7" fmla="*/ 0 h 10"/>
                  <a:gd name="T8" fmla="*/ 5 w 8"/>
                  <a:gd name="T9" fmla="*/ 5 h 10"/>
                </a:gdLst>
                <a:ahLst/>
                <a:cxnLst>
                  <a:cxn ang="0">
                    <a:pos x="T0" y="T1"/>
                  </a:cxn>
                  <a:cxn ang="0">
                    <a:pos x="T2" y="T3"/>
                  </a:cxn>
                  <a:cxn ang="0">
                    <a:pos x="T4" y="T5"/>
                  </a:cxn>
                  <a:cxn ang="0">
                    <a:pos x="T6" y="T7"/>
                  </a:cxn>
                  <a:cxn ang="0">
                    <a:pos x="T8" y="T9"/>
                  </a:cxn>
                </a:cxnLst>
                <a:rect l="0" t="0" r="r" b="b"/>
                <a:pathLst>
                  <a:path w="8" h="10">
                    <a:moveTo>
                      <a:pt x="5" y="5"/>
                    </a:moveTo>
                    <a:cubicBezTo>
                      <a:pt x="3" y="7"/>
                      <a:pt x="1" y="10"/>
                      <a:pt x="0" y="9"/>
                    </a:cubicBezTo>
                    <a:cubicBezTo>
                      <a:pt x="0" y="8"/>
                      <a:pt x="6" y="1"/>
                      <a:pt x="8" y="0"/>
                    </a:cubicBezTo>
                    <a:cubicBezTo>
                      <a:pt x="8" y="0"/>
                      <a:pt x="8" y="0"/>
                      <a:pt x="8" y="0"/>
                    </a:cubicBezTo>
                    <a:cubicBezTo>
                      <a:pt x="8" y="1"/>
                      <a:pt x="6" y="4"/>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2" name="Freeform 1919">
                <a:extLst>
                  <a:ext uri="{FF2B5EF4-FFF2-40B4-BE49-F238E27FC236}">
                    <a16:creationId xmlns:a16="http://schemas.microsoft.com/office/drawing/2014/main" id="{88D86805-FB66-4711-8773-DEF595785237}"/>
                  </a:ext>
                </a:extLst>
              </p:cNvPr>
              <p:cNvSpPr>
                <a:spLocks/>
              </p:cNvSpPr>
              <p:nvPr/>
            </p:nvSpPr>
            <p:spPr bwMode="auto">
              <a:xfrm>
                <a:off x="4083" y="1534"/>
                <a:ext cx="38" cy="48"/>
              </a:xfrm>
              <a:custGeom>
                <a:avLst/>
                <a:gdLst>
                  <a:gd name="T0" fmla="*/ 4 w 8"/>
                  <a:gd name="T1" fmla="*/ 5 h 10"/>
                  <a:gd name="T2" fmla="*/ 0 w 8"/>
                  <a:gd name="T3" fmla="*/ 9 h 10"/>
                  <a:gd name="T4" fmla="*/ 8 w 8"/>
                  <a:gd name="T5" fmla="*/ 0 h 10"/>
                  <a:gd name="T6" fmla="*/ 8 w 8"/>
                  <a:gd name="T7" fmla="*/ 0 h 10"/>
                  <a:gd name="T8" fmla="*/ 4 w 8"/>
                  <a:gd name="T9" fmla="*/ 5 h 10"/>
                </a:gdLst>
                <a:ahLst/>
                <a:cxnLst>
                  <a:cxn ang="0">
                    <a:pos x="T0" y="T1"/>
                  </a:cxn>
                  <a:cxn ang="0">
                    <a:pos x="T2" y="T3"/>
                  </a:cxn>
                  <a:cxn ang="0">
                    <a:pos x="T4" y="T5"/>
                  </a:cxn>
                  <a:cxn ang="0">
                    <a:pos x="T6" y="T7"/>
                  </a:cxn>
                  <a:cxn ang="0">
                    <a:pos x="T8" y="T9"/>
                  </a:cxn>
                </a:cxnLst>
                <a:rect l="0" t="0" r="r" b="b"/>
                <a:pathLst>
                  <a:path w="8" h="10">
                    <a:moveTo>
                      <a:pt x="4" y="5"/>
                    </a:moveTo>
                    <a:cubicBezTo>
                      <a:pt x="3" y="7"/>
                      <a:pt x="0" y="10"/>
                      <a:pt x="0" y="9"/>
                    </a:cubicBezTo>
                    <a:cubicBezTo>
                      <a:pt x="0" y="8"/>
                      <a:pt x="6" y="1"/>
                      <a:pt x="8" y="0"/>
                    </a:cubicBezTo>
                    <a:cubicBezTo>
                      <a:pt x="8" y="0"/>
                      <a:pt x="8" y="0"/>
                      <a:pt x="8" y="0"/>
                    </a:cubicBezTo>
                    <a:cubicBezTo>
                      <a:pt x="8" y="1"/>
                      <a:pt x="5" y="4"/>
                      <a:pt x="4"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3" name="Freeform 1920">
                <a:extLst>
                  <a:ext uri="{FF2B5EF4-FFF2-40B4-BE49-F238E27FC236}">
                    <a16:creationId xmlns:a16="http://schemas.microsoft.com/office/drawing/2014/main" id="{AD96127F-C9DE-4002-8FCE-27D43F44CF29}"/>
                  </a:ext>
                </a:extLst>
              </p:cNvPr>
              <p:cNvSpPr>
                <a:spLocks/>
              </p:cNvSpPr>
              <p:nvPr/>
            </p:nvSpPr>
            <p:spPr bwMode="auto">
              <a:xfrm>
                <a:off x="4039" y="1596"/>
                <a:ext cx="34" cy="48"/>
              </a:xfrm>
              <a:custGeom>
                <a:avLst/>
                <a:gdLst>
                  <a:gd name="T0" fmla="*/ 4 w 7"/>
                  <a:gd name="T1" fmla="*/ 5 h 10"/>
                  <a:gd name="T2" fmla="*/ 0 w 7"/>
                  <a:gd name="T3" fmla="*/ 10 h 10"/>
                  <a:gd name="T4" fmla="*/ 7 w 7"/>
                  <a:gd name="T5" fmla="*/ 0 h 10"/>
                  <a:gd name="T6" fmla="*/ 7 w 7"/>
                  <a:gd name="T7" fmla="*/ 0 h 10"/>
                  <a:gd name="T8" fmla="*/ 4 w 7"/>
                  <a:gd name="T9" fmla="*/ 5 h 10"/>
                </a:gdLst>
                <a:ahLst/>
                <a:cxnLst>
                  <a:cxn ang="0">
                    <a:pos x="T0" y="T1"/>
                  </a:cxn>
                  <a:cxn ang="0">
                    <a:pos x="T2" y="T3"/>
                  </a:cxn>
                  <a:cxn ang="0">
                    <a:pos x="T4" y="T5"/>
                  </a:cxn>
                  <a:cxn ang="0">
                    <a:pos x="T6" y="T7"/>
                  </a:cxn>
                  <a:cxn ang="0">
                    <a:pos x="T8" y="T9"/>
                  </a:cxn>
                </a:cxnLst>
                <a:rect l="0" t="0" r="r" b="b"/>
                <a:pathLst>
                  <a:path w="7" h="10">
                    <a:moveTo>
                      <a:pt x="4" y="5"/>
                    </a:moveTo>
                    <a:cubicBezTo>
                      <a:pt x="2" y="7"/>
                      <a:pt x="0" y="10"/>
                      <a:pt x="0" y="10"/>
                    </a:cubicBezTo>
                    <a:cubicBezTo>
                      <a:pt x="0" y="9"/>
                      <a:pt x="5" y="1"/>
                      <a:pt x="7" y="0"/>
                    </a:cubicBezTo>
                    <a:cubicBezTo>
                      <a:pt x="7" y="0"/>
                      <a:pt x="7" y="0"/>
                      <a:pt x="7" y="0"/>
                    </a:cubicBezTo>
                    <a:cubicBezTo>
                      <a:pt x="7" y="0"/>
                      <a:pt x="5" y="4"/>
                      <a:pt x="4"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4" name="Freeform 1921">
                <a:extLst>
                  <a:ext uri="{FF2B5EF4-FFF2-40B4-BE49-F238E27FC236}">
                    <a16:creationId xmlns:a16="http://schemas.microsoft.com/office/drawing/2014/main" id="{D0F54A88-91EF-474C-B9D1-06AA3D5888C7}"/>
                  </a:ext>
                </a:extLst>
              </p:cNvPr>
              <p:cNvSpPr>
                <a:spLocks/>
              </p:cNvSpPr>
              <p:nvPr/>
            </p:nvSpPr>
            <p:spPr bwMode="auto">
              <a:xfrm>
                <a:off x="3996" y="1659"/>
                <a:ext cx="34" cy="48"/>
              </a:xfrm>
              <a:custGeom>
                <a:avLst/>
                <a:gdLst>
                  <a:gd name="T0" fmla="*/ 4 w 7"/>
                  <a:gd name="T1" fmla="*/ 5 h 10"/>
                  <a:gd name="T2" fmla="*/ 0 w 7"/>
                  <a:gd name="T3" fmla="*/ 10 h 10"/>
                  <a:gd name="T4" fmla="*/ 7 w 7"/>
                  <a:gd name="T5" fmla="*/ 0 h 10"/>
                  <a:gd name="T6" fmla="*/ 7 w 7"/>
                  <a:gd name="T7" fmla="*/ 0 h 10"/>
                  <a:gd name="T8" fmla="*/ 4 w 7"/>
                  <a:gd name="T9" fmla="*/ 5 h 10"/>
                </a:gdLst>
                <a:ahLst/>
                <a:cxnLst>
                  <a:cxn ang="0">
                    <a:pos x="T0" y="T1"/>
                  </a:cxn>
                  <a:cxn ang="0">
                    <a:pos x="T2" y="T3"/>
                  </a:cxn>
                  <a:cxn ang="0">
                    <a:pos x="T4" y="T5"/>
                  </a:cxn>
                  <a:cxn ang="0">
                    <a:pos x="T6" y="T7"/>
                  </a:cxn>
                  <a:cxn ang="0">
                    <a:pos x="T8" y="T9"/>
                  </a:cxn>
                </a:cxnLst>
                <a:rect l="0" t="0" r="r" b="b"/>
                <a:pathLst>
                  <a:path w="7" h="10">
                    <a:moveTo>
                      <a:pt x="4" y="5"/>
                    </a:moveTo>
                    <a:cubicBezTo>
                      <a:pt x="3" y="7"/>
                      <a:pt x="1" y="10"/>
                      <a:pt x="0" y="10"/>
                    </a:cubicBezTo>
                    <a:cubicBezTo>
                      <a:pt x="0" y="9"/>
                      <a:pt x="5" y="1"/>
                      <a:pt x="7" y="0"/>
                    </a:cubicBezTo>
                    <a:cubicBezTo>
                      <a:pt x="7" y="0"/>
                      <a:pt x="7" y="0"/>
                      <a:pt x="7" y="0"/>
                    </a:cubicBezTo>
                    <a:cubicBezTo>
                      <a:pt x="7" y="0"/>
                      <a:pt x="5" y="4"/>
                      <a:pt x="4"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5" name="Freeform 1922">
                <a:extLst>
                  <a:ext uri="{FF2B5EF4-FFF2-40B4-BE49-F238E27FC236}">
                    <a16:creationId xmlns:a16="http://schemas.microsoft.com/office/drawing/2014/main" id="{3C662FDB-152E-4993-AD2C-DC713790D7C3}"/>
                  </a:ext>
                </a:extLst>
              </p:cNvPr>
              <p:cNvSpPr>
                <a:spLocks/>
              </p:cNvSpPr>
              <p:nvPr/>
            </p:nvSpPr>
            <p:spPr bwMode="auto">
              <a:xfrm>
                <a:off x="4184" y="1408"/>
                <a:ext cx="38" cy="48"/>
              </a:xfrm>
              <a:custGeom>
                <a:avLst/>
                <a:gdLst>
                  <a:gd name="T0" fmla="*/ 5 w 8"/>
                  <a:gd name="T1" fmla="*/ 5 h 10"/>
                  <a:gd name="T2" fmla="*/ 0 w 8"/>
                  <a:gd name="T3" fmla="*/ 9 h 10"/>
                  <a:gd name="T4" fmla="*/ 8 w 8"/>
                  <a:gd name="T5" fmla="*/ 0 h 10"/>
                  <a:gd name="T6" fmla="*/ 8 w 8"/>
                  <a:gd name="T7" fmla="*/ 0 h 10"/>
                  <a:gd name="T8" fmla="*/ 5 w 8"/>
                  <a:gd name="T9" fmla="*/ 5 h 10"/>
                </a:gdLst>
                <a:ahLst/>
                <a:cxnLst>
                  <a:cxn ang="0">
                    <a:pos x="T0" y="T1"/>
                  </a:cxn>
                  <a:cxn ang="0">
                    <a:pos x="T2" y="T3"/>
                  </a:cxn>
                  <a:cxn ang="0">
                    <a:pos x="T4" y="T5"/>
                  </a:cxn>
                  <a:cxn ang="0">
                    <a:pos x="T6" y="T7"/>
                  </a:cxn>
                  <a:cxn ang="0">
                    <a:pos x="T8" y="T9"/>
                  </a:cxn>
                </a:cxnLst>
                <a:rect l="0" t="0" r="r" b="b"/>
                <a:pathLst>
                  <a:path w="8" h="10">
                    <a:moveTo>
                      <a:pt x="5" y="5"/>
                    </a:moveTo>
                    <a:cubicBezTo>
                      <a:pt x="3" y="7"/>
                      <a:pt x="0" y="10"/>
                      <a:pt x="0" y="9"/>
                    </a:cubicBezTo>
                    <a:cubicBezTo>
                      <a:pt x="0" y="8"/>
                      <a:pt x="6" y="1"/>
                      <a:pt x="8" y="0"/>
                    </a:cubicBezTo>
                    <a:cubicBezTo>
                      <a:pt x="8" y="0"/>
                      <a:pt x="8" y="0"/>
                      <a:pt x="8" y="0"/>
                    </a:cubicBezTo>
                    <a:cubicBezTo>
                      <a:pt x="8" y="1"/>
                      <a:pt x="5" y="5"/>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6" name="Freeform 1923">
                <a:extLst>
                  <a:ext uri="{FF2B5EF4-FFF2-40B4-BE49-F238E27FC236}">
                    <a16:creationId xmlns:a16="http://schemas.microsoft.com/office/drawing/2014/main" id="{05474379-9E75-405B-98E9-F99B6A74B5FB}"/>
                  </a:ext>
                </a:extLst>
              </p:cNvPr>
              <p:cNvSpPr>
                <a:spLocks/>
              </p:cNvSpPr>
              <p:nvPr/>
            </p:nvSpPr>
            <p:spPr bwMode="auto">
              <a:xfrm>
                <a:off x="4242" y="1355"/>
                <a:ext cx="38" cy="44"/>
              </a:xfrm>
              <a:custGeom>
                <a:avLst/>
                <a:gdLst>
                  <a:gd name="T0" fmla="*/ 5 w 8"/>
                  <a:gd name="T1" fmla="*/ 4 h 9"/>
                  <a:gd name="T2" fmla="*/ 0 w 8"/>
                  <a:gd name="T3" fmla="*/ 9 h 9"/>
                  <a:gd name="T4" fmla="*/ 8 w 8"/>
                  <a:gd name="T5" fmla="*/ 0 h 9"/>
                  <a:gd name="T6" fmla="*/ 8 w 8"/>
                  <a:gd name="T7" fmla="*/ 0 h 9"/>
                  <a:gd name="T8" fmla="*/ 5 w 8"/>
                  <a:gd name="T9" fmla="*/ 4 h 9"/>
                </a:gdLst>
                <a:ahLst/>
                <a:cxnLst>
                  <a:cxn ang="0">
                    <a:pos x="T0" y="T1"/>
                  </a:cxn>
                  <a:cxn ang="0">
                    <a:pos x="T2" y="T3"/>
                  </a:cxn>
                  <a:cxn ang="0">
                    <a:pos x="T4" y="T5"/>
                  </a:cxn>
                  <a:cxn ang="0">
                    <a:pos x="T6" y="T7"/>
                  </a:cxn>
                  <a:cxn ang="0">
                    <a:pos x="T8" y="T9"/>
                  </a:cxn>
                </a:cxnLst>
                <a:rect l="0" t="0" r="r" b="b"/>
                <a:pathLst>
                  <a:path w="8" h="9">
                    <a:moveTo>
                      <a:pt x="5" y="4"/>
                    </a:moveTo>
                    <a:cubicBezTo>
                      <a:pt x="3" y="6"/>
                      <a:pt x="0" y="9"/>
                      <a:pt x="0" y="9"/>
                    </a:cubicBezTo>
                    <a:cubicBezTo>
                      <a:pt x="0" y="8"/>
                      <a:pt x="7" y="1"/>
                      <a:pt x="8" y="0"/>
                    </a:cubicBezTo>
                    <a:cubicBezTo>
                      <a:pt x="8" y="0"/>
                      <a:pt x="8" y="0"/>
                      <a:pt x="8" y="0"/>
                    </a:cubicBezTo>
                    <a:cubicBezTo>
                      <a:pt x="8" y="1"/>
                      <a:pt x="6" y="4"/>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7" name="Freeform 1924">
                <a:extLst>
                  <a:ext uri="{FF2B5EF4-FFF2-40B4-BE49-F238E27FC236}">
                    <a16:creationId xmlns:a16="http://schemas.microsoft.com/office/drawing/2014/main" id="{C0002431-40A8-48E6-98B8-E3DA362CF896}"/>
                  </a:ext>
                </a:extLst>
              </p:cNvPr>
              <p:cNvSpPr>
                <a:spLocks/>
              </p:cNvSpPr>
              <p:nvPr/>
            </p:nvSpPr>
            <p:spPr bwMode="auto">
              <a:xfrm>
                <a:off x="4304" y="1288"/>
                <a:ext cx="44" cy="38"/>
              </a:xfrm>
              <a:custGeom>
                <a:avLst/>
                <a:gdLst>
                  <a:gd name="T0" fmla="*/ 5 w 9"/>
                  <a:gd name="T1" fmla="*/ 4 h 8"/>
                  <a:gd name="T2" fmla="*/ 0 w 9"/>
                  <a:gd name="T3" fmla="*/ 8 h 8"/>
                  <a:gd name="T4" fmla="*/ 9 w 9"/>
                  <a:gd name="T5" fmla="*/ 0 h 8"/>
                  <a:gd name="T6" fmla="*/ 9 w 9"/>
                  <a:gd name="T7" fmla="*/ 0 h 8"/>
                  <a:gd name="T8" fmla="*/ 5 w 9"/>
                  <a:gd name="T9" fmla="*/ 4 h 8"/>
                </a:gdLst>
                <a:ahLst/>
                <a:cxnLst>
                  <a:cxn ang="0">
                    <a:pos x="T0" y="T1"/>
                  </a:cxn>
                  <a:cxn ang="0">
                    <a:pos x="T2" y="T3"/>
                  </a:cxn>
                  <a:cxn ang="0">
                    <a:pos x="T4" y="T5"/>
                  </a:cxn>
                  <a:cxn ang="0">
                    <a:pos x="T6" y="T7"/>
                  </a:cxn>
                  <a:cxn ang="0">
                    <a:pos x="T8" y="T9"/>
                  </a:cxn>
                </a:cxnLst>
                <a:rect l="0" t="0" r="r" b="b"/>
                <a:pathLst>
                  <a:path w="9" h="8">
                    <a:moveTo>
                      <a:pt x="5" y="4"/>
                    </a:moveTo>
                    <a:cubicBezTo>
                      <a:pt x="4" y="5"/>
                      <a:pt x="1" y="8"/>
                      <a:pt x="0" y="8"/>
                    </a:cubicBezTo>
                    <a:cubicBezTo>
                      <a:pt x="0" y="8"/>
                      <a:pt x="7" y="1"/>
                      <a:pt x="9" y="0"/>
                    </a:cubicBezTo>
                    <a:cubicBezTo>
                      <a:pt x="9" y="0"/>
                      <a:pt x="9" y="0"/>
                      <a:pt x="9" y="0"/>
                    </a:cubicBezTo>
                    <a:cubicBezTo>
                      <a:pt x="9" y="1"/>
                      <a:pt x="6" y="3"/>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8" name="Freeform 1925">
                <a:extLst>
                  <a:ext uri="{FF2B5EF4-FFF2-40B4-BE49-F238E27FC236}">
                    <a16:creationId xmlns:a16="http://schemas.microsoft.com/office/drawing/2014/main" id="{EA6088F5-F9AC-4E0E-97F5-EADBDD89D389}"/>
                  </a:ext>
                </a:extLst>
              </p:cNvPr>
              <p:cNvSpPr>
                <a:spLocks/>
              </p:cNvSpPr>
              <p:nvPr/>
            </p:nvSpPr>
            <p:spPr bwMode="auto">
              <a:xfrm>
                <a:off x="4015" y="1789"/>
                <a:ext cx="24" cy="39"/>
              </a:xfrm>
              <a:custGeom>
                <a:avLst/>
                <a:gdLst>
                  <a:gd name="T0" fmla="*/ 4 w 5"/>
                  <a:gd name="T1" fmla="*/ 3 h 8"/>
                  <a:gd name="T2" fmla="*/ 0 w 5"/>
                  <a:gd name="T3" fmla="*/ 7 h 8"/>
                  <a:gd name="T4" fmla="*/ 4 w 5"/>
                  <a:gd name="T5" fmla="*/ 0 h 8"/>
                  <a:gd name="T6" fmla="*/ 4 w 5"/>
                  <a:gd name="T7" fmla="*/ 3 h 8"/>
                </a:gdLst>
                <a:ahLst/>
                <a:cxnLst>
                  <a:cxn ang="0">
                    <a:pos x="T0" y="T1"/>
                  </a:cxn>
                  <a:cxn ang="0">
                    <a:pos x="T2" y="T3"/>
                  </a:cxn>
                  <a:cxn ang="0">
                    <a:pos x="T4" y="T5"/>
                  </a:cxn>
                  <a:cxn ang="0">
                    <a:pos x="T6" y="T7"/>
                  </a:cxn>
                </a:cxnLst>
                <a:rect l="0" t="0" r="r" b="b"/>
                <a:pathLst>
                  <a:path w="5" h="8">
                    <a:moveTo>
                      <a:pt x="4" y="3"/>
                    </a:moveTo>
                    <a:cubicBezTo>
                      <a:pt x="2" y="6"/>
                      <a:pt x="0" y="8"/>
                      <a:pt x="0" y="7"/>
                    </a:cubicBezTo>
                    <a:cubicBezTo>
                      <a:pt x="0" y="5"/>
                      <a:pt x="2" y="0"/>
                      <a:pt x="4" y="0"/>
                    </a:cubicBezTo>
                    <a:cubicBezTo>
                      <a:pt x="5" y="0"/>
                      <a:pt x="4" y="2"/>
                      <a:pt x="4"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79" name="Freeform 1926">
                <a:extLst>
                  <a:ext uri="{FF2B5EF4-FFF2-40B4-BE49-F238E27FC236}">
                    <a16:creationId xmlns:a16="http://schemas.microsoft.com/office/drawing/2014/main" id="{8D415A2F-1B68-42C8-AADF-CC5CA94A9C7F}"/>
                  </a:ext>
                </a:extLst>
              </p:cNvPr>
              <p:cNvSpPr>
                <a:spLocks/>
              </p:cNvSpPr>
              <p:nvPr/>
            </p:nvSpPr>
            <p:spPr bwMode="auto">
              <a:xfrm>
                <a:off x="3991" y="1712"/>
                <a:ext cx="24" cy="39"/>
              </a:xfrm>
              <a:custGeom>
                <a:avLst/>
                <a:gdLst>
                  <a:gd name="T0" fmla="*/ 3 w 5"/>
                  <a:gd name="T1" fmla="*/ 4 h 8"/>
                  <a:gd name="T2" fmla="*/ 0 w 5"/>
                  <a:gd name="T3" fmla="*/ 7 h 8"/>
                  <a:gd name="T4" fmla="*/ 4 w 5"/>
                  <a:gd name="T5" fmla="*/ 0 h 8"/>
                  <a:gd name="T6" fmla="*/ 3 w 5"/>
                  <a:gd name="T7" fmla="*/ 4 h 8"/>
                </a:gdLst>
                <a:ahLst/>
                <a:cxnLst>
                  <a:cxn ang="0">
                    <a:pos x="T0" y="T1"/>
                  </a:cxn>
                  <a:cxn ang="0">
                    <a:pos x="T2" y="T3"/>
                  </a:cxn>
                  <a:cxn ang="0">
                    <a:pos x="T4" y="T5"/>
                  </a:cxn>
                  <a:cxn ang="0">
                    <a:pos x="T6" y="T7"/>
                  </a:cxn>
                </a:cxnLst>
                <a:rect l="0" t="0" r="r" b="b"/>
                <a:pathLst>
                  <a:path w="5" h="8">
                    <a:moveTo>
                      <a:pt x="3" y="4"/>
                    </a:moveTo>
                    <a:cubicBezTo>
                      <a:pt x="2" y="6"/>
                      <a:pt x="0" y="8"/>
                      <a:pt x="0" y="7"/>
                    </a:cubicBezTo>
                    <a:cubicBezTo>
                      <a:pt x="0" y="5"/>
                      <a:pt x="3" y="0"/>
                      <a:pt x="4" y="0"/>
                    </a:cubicBezTo>
                    <a:cubicBezTo>
                      <a:pt x="5" y="0"/>
                      <a:pt x="4" y="2"/>
                      <a:pt x="3"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0" name="Freeform 1927">
                <a:extLst>
                  <a:ext uri="{FF2B5EF4-FFF2-40B4-BE49-F238E27FC236}">
                    <a16:creationId xmlns:a16="http://schemas.microsoft.com/office/drawing/2014/main" id="{0A84EAAE-BCCF-47D3-911E-071243DC4870}"/>
                  </a:ext>
                </a:extLst>
              </p:cNvPr>
              <p:cNvSpPr>
                <a:spLocks/>
              </p:cNvSpPr>
              <p:nvPr/>
            </p:nvSpPr>
            <p:spPr bwMode="auto">
              <a:xfrm>
                <a:off x="4010" y="1847"/>
                <a:ext cx="24" cy="43"/>
              </a:xfrm>
              <a:custGeom>
                <a:avLst/>
                <a:gdLst>
                  <a:gd name="T0" fmla="*/ 4 w 5"/>
                  <a:gd name="T1" fmla="*/ 4 h 9"/>
                  <a:gd name="T2" fmla="*/ 0 w 5"/>
                  <a:gd name="T3" fmla="*/ 8 h 9"/>
                  <a:gd name="T4" fmla="*/ 4 w 5"/>
                  <a:gd name="T5" fmla="*/ 0 h 9"/>
                  <a:gd name="T6" fmla="*/ 4 w 5"/>
                  <a:gd name="T7" fmla="*/ 4 h 9"/>
                </a:gdLst>
                <a:ahLst/>
                <a:cxnLst>
                  <a:cxn ang="0">
                    <a:pos x="T0" y="T1"/>
                  </a:cxn>
                  <a:cxn ang="0">
                    <a:pos x="T2" y="T3"/>
                  </a:cxn>
                  <a:cxn ang="0">
                    <a:pos x="T4" y="T5"/>
                  </a:cxn>
                  <a:cxn ang="0">
                    <a:pos x="T6" y="T7"/>
                  </a:cxn>
                </a:cxnLst>
                <a:rect l="0" t="0" r="r" b="b"/>
                <a:pathLst>
                  <a:path w="5" h="9">
                    <a:moveTo>
                      <a:pt x="4" y="4"/>
                    </a:moveTo>
                    <a:cubicBezTo>
                      <a:pt x="3" y="7"/>
                      <a:pt x="1" y="9"/>
                      <a:pt x="0" y="8"/>
                    </a:cubicBezTo>
                    <a:cubicBezTo>
                      <a:pt x="0" y="6"/>
                      <a:pt x="2" y="1"/>
                      <a:pt x="4" y="0"/>
                    </a:cubicBezTo>
                    <a:cubicBezTo>
                      <a:pt x="5" y="0"/>
                      <a:pt x="5" y="3"/>
                      <a:pt x="4"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1" name="Freeform 1928">
                <a:extLst>
                  <a:ext uri="{FF2B5EF4-FFF2-40B4-BE49-F238E27FC236}">
                    <a16:creationId xmlns:a16="http://schemas.microsoft.com/office/drawing/2014/main" id="{44C1F419-9BB9-4C4A-B30D-7D9AAACC7DCD}"/>
                  </a:ext>
                </a:extLst>
              </p:cNvPr>
              <p:cNvSpPr>
                <a:spLocks/>
              </p:cNvSpPr>
              <p:nvPr/>
            </p:nvSpPr>
            <p:spPr bwMode="auto">
              <a:xfrm>
                <a:off x="4063" y="1640"/>
                <a:ext cx="39" cy="53"/>
              </a:xfrm>
              <a:custGeom>
                <a:avLst/>
                <a:gdLst>
                  <a:gd name="T0" fmla="*/ 5 w 8"/>
                  <a:gd name="T1" fmla="*/ 5 h 11"/>
                  <a:gd name="T2" fmla="*/ 0 w 8"/>
                  <a:gd name="T3" fmla="*/ 10 h 11"/>
                  <a:gd name="T4" fmla="*/ 7 w 8"/>
                  <a:gd name="T5" fmla="*/ 0 h 11"/>
                  <a:gd name="T6" fmla="*/ 5 w 8"/>
                  <a:gd name="T7" fmla="*/ 5 h 11"/>
                </a:gdLst>
                <a:ahLst/>
                <a:cxnLst>
                  <a:cxn ang="0">
                    <a:pos x="T0" y="T1"/>
                  </a:cxn>
                  <a:cxn ang="0">
                    <a:pos x="T2" y="T3"/>
                  </a:cxn>
                  <a:cxn ang="0">
                    <a:pos x="T4" y="T5"/>
                  </a:cxn>
                  <a:cxn ang="0">
                    <a:pos x="T6" y="T7"/>
                  </a:cxn>
                </a:cxnLst>
                <a:rect l="0" t="0" r="r" b="b"/>
                <a:pathLst>
                  <a:path w="8" h="11">
                    <a:moveTo>
                      <a:pt x="5" y="5"/>
                    </a:moveTo>
                    <a:cubicBezTo>
                      <a:pt x="3" y="8"/>
                      <a:pt x="1" y="11"/>
                      <a:pt x="0" y="10"/>
                    </a:cubicBezTo>
                    <a:cubicBezTo>
                      <a:pt x="0" y="8"/>
                      <a:pt x="4" y="1"/>
                      <a:pt x="7" y="0"/>
                    </a:cubicBezTo>
                    <a:cubicBezTo>
                      <a:pt x="8" y="0"/>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2" name="Freeform 1929">
                <a:extLst>
                  <a:ext uri="{FF2B5EF4-FFF2-40B4-BE49-F238E27FC236}">
                    <a16:creationId xmlns:a16="http://schemas.microsoft.com/office/drawing/2014/main" id="{2B80E9DA-7520-4023-A47B-F75204775E8F}"/>
                  </a:ext>
                </a:extLst>
              </p:cNvPr>
              <p:cNvSpPr>
                <a:spLocks/>
              </p:cNvSpPr>
              <p:nvPr/>
            </p:nvSpPr>
            <p:spPr bwMode="auto">
              <a:xfrm>
                <a:off x="4116" y="1553"/>
                <a:ext cx="39" cy="53"/>
              </a:xfrm>
              <a:custGeom>
                <a:avLst/>
                <a:gdLst>
                  <a:gd name="T0" fmla="*/ 5 w 8"/>
                  <a:gd name="T1" fmla="*/ 5 h 11"/>
                  <a:gd name="T2" fmla="*/ 0 w 8"/>
                  <a:gd name="T3" fmla="*/ 10 h 11"/>
                  <a:gd name="T4" fmla="*/ 7 w 8"/>
                  <a:gd name="T5" fmla="*/ 0 h 11"/>
                  <a:gd name="T6" fmla="*/ 5 w 8"/>
                  <a:gd name="T7" fmla="*/ 5 h 11"/>
                </a:gdLst>
                <a:ahLst/>
                <a:cxnLst>
                  <a:cxn ang="0">
                    <a:pos x="T0" y="T1"/>
                  </a:cxn>
                  <a:cxn ang="0">
                    <a:pos x="T2" y="T3"/>
                  </a:cxn>
                  <a:cxn ang="0">
                    <a:pos x="T4" y="T5"/>
                  </a:cxn>
                  <a:cxn ang="0">
                    <a:pos x="T6" y="T7"/>
                  </a:cxn>
                </a:cxnLst>
                <a:rect l="0" t="0" r="r" b="b"/>
                <a:pathLst>
                  <a:path w="8" h="11">
                    <a:moveTo>
                      <a:pt x="5" y="5"/>
                    </a:moveTo>
                    <a:cubicBezTo>
                      <a:pt x="3" y="9"/>
                      <a:pt x="1" y="11"/>
                      <a:pt x="0" y="10"/>
                    </a:cubicBezTo>
                    <a:cubicBezTo>
                      <a:pt x="0" y="8"/>
                      <a:pt x="5" y="1"/>
                      <a:pt x="7" y="0"/>
                    </a:cubicBezTo>
                    <a:cubicBezTo>
                      <a:pt x="8" y="0"/>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3" name="Freeform 1930">
                <a:extLst>
                  <a:ext uri="{FF2B5EF4-FFF2-40B4-BE49-F238E27FC236}">
                    <a16:creationId xmlns:a16="http://schemas.microsoft.com/office/drawing/2014/main" id="{E3F279D0-5E08-4352-BAE2-29DC49A0E3D1}"/>
                  </a:ext>
                </a:extLst>
              </p:cNvPr>
              <p:cNvSpPr>
                <a:spLocks/>
              </p:cNvSpPr>
              <p:nvPr/>
            </p:nvSpPr>
            <p:spPr bwMode="auto">
              <a:xfrm>
                <a:off x="4073" y="1582"/>
                <a:ext cx="38" cy="53"/>
              </a:xfrm>
              <a:custGeom>
                <a:avLst/>
                <a:gdLst>
                  <a:gd name="T0" fmla="*/ 5 w 8"/>
                  <a:gd name="T1" fmla="*/ 5 h 11"/>
                  <a:gd name="T2" fmla="*/ 0 w 8"/>
                  <a:gd name="T3" fmla="*/ 10 h 11"/>
                  <a:gd name="T4" fmla="*/ 7 w 8"/>
                  <a:gd name="T5" fmla="*/ 0 h 11"/>
                  <a:gd name="T6" fmla="*/ 5 w 8"/>
                  <a:gd name="T7" fmla="*/ 5 h 11"/>
                </a:gdLst>
                <a:ahLst/>
                <a:cxnLst>
                  <a:cxn ang="0">
                    <a:pos x="T0" y="T1"/>
                  </a:cxn>
                  <a:cxn ang="0">
                    <a:pos x="T2" y="T3"/>
                  </a:cxn>
                  <a:cxn ang="0">
                    <a:pos x="T4" y="T5"/>
                  </a:cxn>
                  <a:cxn ang="0">
                    <a:pos x="T6" y="T7"/>
                  </a:cxn>
                </a:cxnLst>
                <a:rect l="0" t="0" r="r" b="b"/>
                <a:pathLst>
                  <a:path w="8" h="11">
                    <a:moveTo>
                      <a:pt x="5" y="5"/>
                    </a:moveTo>
                    <a:cubicBezTo>
                      <a:pt x="3" y="9"/>
                      <a:pt x="0" y="11"/>
                      <a:pt x="0" y="10"/>
                    </a:cubicBezTo>
                    <a:cubicBezTo>
                      <a:pt x="0" y="9"/>
                      <a:pt x="5" y="1"/>
                      <a:pt x="7" y="0"/>
                    </a:cubicBezTo>
                    <a:cubicBezTo>
                      <a:pt x="8" y="0"/>
                      <a:pt x="6"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4" name="Freeform 1931">
                <a:extLst>
                  <a:ext uri="{FF2B5EF4-FFF2-40B4-BE49-F238E27FC236}">
                    <a16:creationId xmlns:a16="http://schemas.microsoft.com/office/drawing/2014/main" id="{325472A3-9487-400A-931E-A0FE088CB27E}"/>
                  </a:ext>
                </a:extLst>
              </p:cNvPr>
              <p:cNvSpPr>
                <a:spLocks/>
              </p:cNvSpPr>
              <p:nvPr/>
            </p:nvSpPr>
            <p:spPr bwMode="auto">
              <a:xfrm>
                <a:off x="4227" y="1413"/>
                <a:ext cx="48" cy="43"/>
              </a:xfrm>
              <a:custGeom>
                <a:avLst/>
                <a:gdLst>
                  <a:gd name="T0" fmla="*/ 6 w 10"/>
                  <a:gd name="T1" fmla="*/ 4 h 9"/>
                  <a:gd name="T2" fmla="*/ 1 w 10"/>
                  <a:gd name="T3" fmla="*/ 8 h 9"/>
                  <a:gd name="T4" fmla="*/ 8 w 10"/>
                  <a:gd name="T5" fmla="*/ 0 h 9"/>
                  <a:gd name="T6" fmla="*/ 6 w 10"/>
                  <a:gd name="T7" fmla="*/ 4 h 9"/>
                </a:gdLst>
                <a:ahLst/>
                <a:cxnLst>
                  <a:cxn ang="0">
                    <a:pos x="T0" y="T1"/>
                  </a:cxn>
                  <a:cxn ang="0">
                    <a:pos x="T2" y="T3"/>
                  </a:cxn>
                  <a:cxn ang="0">
                    <a:pos x="T4" y="T5"/>
                  </a:cxn>
                  <a:cxn ang="0">
                    <a:pos x="T6" y="T7"/>
                  </a:cxn>
                </a:cxnLst>
                <a:rect l="0" t="0" r="r" b="b"/>
                <a:pathLst>
                  <a:path w="10" h="9">
                    <a:moveTo>
                      <a:pt x="6" y="4"/>
                    </a:moveTo>
                    <a:cubicBezTo>
                      <a:pt x="3" y="7"/>
                      <a:pt x="1" y="9"/>
                      <a:pt x="1" y="8"/>
                    </a:cubicBezTo>
                    <a:cubicBezTo>
                      <a:pt x="0" y="7"/>
                      <a:pt x="6" y="1"/>
                      <a:pt x="8" y="0"/>
                    </a:cubicBezTo>
                    <a:cubicBezTo>
                      <a:pt x="10" y="0"/>
                      <a:pt x="8" y="2"/>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5" name="Freeform 1932">
                <a:extLst>
                  <a:ext uri="{FF2B5EF4-FFF2-40B4-BE49-F238E27FC236}">
                    <a16:creationId xmlns:a16="http://schemas.microsoft.com/office/drawing/2014/main" id="{B2B9DE76-0BB8-4CAB-88FA-3B9978A7D769}"/>
                  </a:ext>
                </a:extLst>
              </p:cNvPr>
              <p:cNvSpPr>
                <a:spLocks/>
              </p:cNvSpPr>
              <p:nvPr/>
            </p:nvSpPr>
            <p:spPr bwMode="auto">
              <a:xfrm>
                <a:off x="4246" y="1423"/>
                <a:ext cx="44" cy="48"/>
              </a:xfrm>
              <a:custGeom>
                <a:avLst/>
                <a:gdLst>
                  <a:gd name="T0" fmla="*/ 6 w 9"/>
                  <a:gd name="T1" fmla="*/ 5 h 10"/>
                  <a:gd name="T2" fmla="*/ 0 w 9"/>
                  <a:gd name="T3" fmla="*/ 9 h 10"/>
                  <a:gd name="T4" fmla="*/ 8 w 9"/>
                  <a:gd name="T5" fmla="*/ 0 h 10"/>
                  <a:gd name="T6" fmla="*/ 6 w 9"/>
                  <a:gd name="T7" fmla="*/ 5 h 10"/>
                </a:gdLst>
                <a:ahLst/>
                <a:cxnLst>
                  <a:cxn ang="0">
                    <a:pos x="T0" y="T1"/>
                  </a:cxn>
                  <a:cxn ang="0">
                    <a:pos x="T2" y="T3"/>
                  </a:cxn>
                  <a:cxn ang="0">
                    <a:pos x="T4" y="T5"/>
                  </a:cxn>
                  <a:cxn ang="0">
                    <a:pos x="T6" y="T7"/>
                  </a:cxn>
                </a:cxnLst>
                <a:rect l="0" t="0" r="r" b="b"/>
                <a:pathLst>
                  <a:path w="9" h="10">
                    <a:moveTo>
                      <a:pt x="6" y="5"/>
                    </a:moveTo>
                    <a:cubicBezTo>
                      <a:pt x="3" y="8"/>
                      <a:pt x="0" y="10"/>
                      <a:pt x="0" y="9"/>
                    </a:cubicBezTo>
                    <a:cubicBezTo>
                      <a:pt x="0" y="7"/>
                      <a:pt x="5" y="1"/>
                      <a:pt x="8" y="0"/>
                    </a:cubicBezTo>
                    <a:cubicBezTo>
                      <a:pt x="9"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6" name="Freeform 1933">
                <a:extLst>
                  <a:ext uri="{FF2B5EF4-FFF2-40B4-BE49-F238E27FC236}">
                    <a16:creationId xmlns:a16="http://schemas.microsoft.com/office/drawing/2014/main" id="{ACA27081-107D-40F8-B7E4-E6EDE48D41D4}"/>
                  </a:ext>
                </a:extLst>
              </p:cNvPr>
              <p:cNvSpPr>
                <a:spLocks/>
              </p:cNvSpPr>
              <p:nvPr/>
            </p:nvSpPr>
            <p:spPr bwMode="auto">
              <a:xfrm>
                <a:off x="4299" y="1384"/>
                <a:ext cx="44" cy="48"/>
              </a:xfrm>
              <a:custGeom>
                <a:avLst/>
                <a:gdLst>
                  <a:gd name="T0" fmla="*/ 6 w 9"/>
                  <a:gd name="T1" fmla="*/ 4 h 10"/>
                  <a:gd name="T2" fmla="*/ 0 w 9"/>
                  <a:gd name="T3" fmla="*/ 8 h 10"/>
                  <a:gd name="T4" fmla="*/ 8 w 9"/>
                  <a:gd name="T5" fmla="*/ 0 h 10"/>
                  <a:gd name="T6" fmla="*/ 6 w 9"/>
                  <a:gd name="T7" fmla="*/ 4 h 10"/>
                </a:gdLst>
                <a:ahLst/>
                <a:cxnLst>
                  <a:cxn ang="0">
                    <a:pos x="T0" y="T1"/>
                  </a:cxn>
                  <a:cxn ang="0">
                    <a:pos x="T2" y="T3"/>
                  </a:cxn>
                  <a:cxn ang="0">
                    <a:pos x="T4" y="T5"/>
                  </a:cxn>
                  <a:cxn ang="0">
                    <a:pos x="T6" y="T7"/>
                  </a:cxn>
                </a:cxnLst>
                <a:rect l="0" t="0" r="r" b="b"/>
                <a:pathLst>
                  <a:path w="9" h="10">
                    <a:moveTo>
                      <a:pt x="6" y="4"/>
                    </a:moveTo>
                    <a:cubicBezTo>
                      <a:pt x="3" y="8"/>
                      <a:pt x="0" y="10"/>
                      <a:pt x="0" y="8"/>
                    </a:cubicBezTo>
                    <a:cubicBezTo>
                      <a:pt x="0" y="7"/>
                      <a:pt x="5" y="1"/>
                      <a:pt x="8" y="0"/>
                    </a:cubicBezTo>
                    <a:cubicBezTo>
                      <a:pt x="9" y="0"/>
                      <a:pt x="7" y="3"/>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7" name="Freeform 1934">
                <a:extLst>
                  <a:ext uri="{FF2B5EF4-FFF2-40B4-BE49-F238E27FC236}">
                    <a16:creationId xmlns:a16="http://schemas.microsoft.com/office/drawing/2014/main" id="{7DFE89B6-1AD1-4357-A664-355E0EB995B6}"/>
                  </a:ext>
                </a:extLst>
              </p:cNvPr>
              <p:cNvSpPr>
                <a:spLocks/>
              </p:cNvSpPr>
              <p:nvPr/>
            </p:nvSpPr>
            <p:spPr bwMode="auto">
              <a:xfrm>
                <a:off x="4352" y="1365"/>
                <a:ext cx="44" cy="43"/>
              </a:xfrm>
              <a:custGeom>
                <a:avLst/>
                <a:gdLst>
                  <a:gd name="T0" fmla="*/ 6 w 9"/>
                  <a:gd name="T1" fmla="*/ 4 h 9"/>
                  <a:gd name="T2" fmla="*/ 0 w 9"/>
                  <a:gd name="T3" fmla="*/ 8 h 9"/>
                  <a:gd name="T4" fmla="*/ 8 w 9"/>
                  <a:gd name="T5" fmla="*/ 0 h 9"/>
                  <a:gd name="T6" fmla="*/ 6 w 9"/>
                  <a:gd name="T7" fmla="*/ 4 h 9"/>
                </a:gdLst>
                <a:ahLst/>
                <a:cxnLst>
                  <a:cxn ang="0">
                    <a:pos x="T0" y="T1"/>
                  </a:cxn>
                  <a:cxn ang="0">
                    <a:pos x="T2" y="T3"/>
                  </a:cxn>
                  <a:cxn ang="0">
                    <a:pos x="T4" y="T5"/>
                  </a:cxn>
                  <a:cxn ang="0">
                    <a:pos x="T6" y="T7"/>
                  </a:cxn>
                </a:cxnLst>
                <a:rect l="0" t="0" r="r" b="b"/>
                <a:pathLst>
                  <a:path w="9" h="9">
                    <a:moveTo>
                      <a:pt x="6" y="4"/>
                    </a:moveTo>
                    <a:cubicBezTo>
                      <a:pt x="3" y="7"/>
                      <a:pt x="0" y="9"/>
                      <a:pt x="0" y="8"/>
                    </a:cubicBezTo>
                    <a:cubicBezTo>
                      <a:pt x="0" y="6"/>
                      <a:pt x="5" y="0"/>
                      <a:pt x="8" y="0"/>
                    </a:cubicBezTo>
                    <a:cubicBezTo>
                      <a:pt x="9" y="0"/>
                      <a:pt x="8" y="2"/>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8" name="Freeform 1935">
                <a:extLst>
                  <a:ext uri="{FF2B5EF4-FFF2-40B4-BE49-F238E27FC236}">
                    <a16:creationId xmlns:a16="http://schemas.microsoft.com/office/drawing/2014/main" id="{84834069-8E34-4B2E-B78F-CE2F281A6F1A}"/>
                  </a:ext>
                </a:extLst>
              </p:cNvPr>
              <p:cNvSpPr>
                <a:spLocks/>
              </p:cNvSpPr>
              <p:nvPr/>
            </p:nvSpPr>
            <p:spPr bwMode="auto">
              <a:xfrm>
                <a:off x="4357" y="1399"/>
                <a:ext cx="44" cy="48"/>
              </a:xfrm>
              <a:custGeom>
                <a:avLst/>
                <a:gdLst>
                  <a:gd name="T0" fmla="*/ 6 w 9"/>
                  <a:gd name="T1" fmla="*/ 4 h 10"/>
                  <a:gd name="T2" fmla="*/ 0 w 9"/>
                  <a:gd name="T3" fmla="*/ 8 h 10"/>
                  <a:gd name="T4" fmla="*/ 7 w 9"/>
                  <a:gd name="T5" fmla="*/ 0 h 10"/>
                  <a:gd name="T6" fmla="*/ 6 w 9"/>
                  <a:gd name="T7" fmla="*/ 4 h 10"/>
                </a:gdLst>
                <a:ahLst/>
                <a:cxnLst>
                  <a:cxn ang="0">
                    <a:pos x="T0" y="T1"/>
                  </a:cxn>
                  <a:cxn ang="0">
                    <a:pos x="T2" y="T3"/>
                  </a:cxn>
                  <a:cxn ang="0">
                    <a:pos x="T4" y="T5"/>
                  </a:cxn>
                  <a:cxn ang="0">
                    <a:pos x="T6" y="T7"/>
                  </a:cxn>
                </a:cxnLst>
                <a:rect l="0" t="0" r="r" b="b"/>
                <a:pathLst>
                  <a:path w="9" h="10">
                    <a:moveTo>
                      <a:pt x="6" y="4"/>
                    </a:moveTo>
                    <a:cubicBezTo>
                      <a:pt x="4" y="8"/>
                      <a:pt x="0" y="10"/>
                      <a:pt x="0" y="8"/>
                    </a:cubicBezTo>
                    <a:cubicBezTo>
                      <a:pt x="0" y="6"/>
                      <a:pt x="4" y="0"/>
                      <a:pt x="7" y="0"/>
                    </a:cubicBezTo>
                    <a:cubicBezTo>
                      <a:pt x="9" y="0"/>
                      <a:pt x="8" y="2"/>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89" name="Freeform 1936">
                <a:extLst>
                  <a:ext uri="{FF2B5EF4-FFF2-40B4-BE49-F238E27FC236}">
                    <a16:creationId xmlns:a16="http://schemas.microsoft.com/office/drawing/2014/main" id="{D6E80D71-7E35-4834-BAEA-21C0DA984A9E}"/>
                  </a:ext>
                </a:extLst>
              </p:cNvPr>
              <p:cNvSpPr>
                <a:spLocks/>
              </p:cNvSpPr>
              <p:nvPr/>
            </p:nvSpPr>
            <p:spPr bwMode="auto">
              <a:xfrm>
                <a:off x="4405" y="1331"/>
                <a:ext cx="49" cy="43"/>
              </a:xfrm>
              <a:custGeom>
                <a:avLst/>
                <a:gdLst>
                  <a:gd name="T0" fmla="*/ 7 w 10"/>
                  <a:gd name="T1" fmla="*/ 4 h 9"/>
                  <a:gd name="T2" fmla="*/ 0 w 10"/>
                  <a:gd name="T3" fmla="*/ 7 h 9"/>
                  <a:gd name="T4" fmla="*/ 8 w 10"/>
                  <a:gd name="T5" fmla="*/ 0 h 9"/>
                  <a:gd name="T6" fmla="*/ 7 w 10"/>
                  <a:gd name="T7" fmla="*/ 4 h 9"/>
                </a:gdLst>
                <a:ahLst/>
                <a:cxnLst>
                  <a:cxn ang="0">
                    <a:pos x="T0" y="T1"/>
                  </a:cxn>
                  <a:cxn ang="0">
                    <a:pos x="T2" y="T3"/>
                  </a:cxn>
                  <a:cxn ang="0">
                    <a:pos x="T4" y="T5"/>
                  </a:cxn>
                  <a:cxn ang="0">
                    <a:pos x="T6" y="T7"/>
                  </a:cxn>
                </a:cxnLst>
                <a:rect l="0" t="0" r="r" b="b"/>
                <a:pathLst>
                  <a:path w="10" h="9">
                    <a:moveTo>
                      <a:pt x="7" y="4"/>
                    </a:moveTo>
                    <a:cubicBezTo>
                      <a:pt x="4" y="7"/>
                      <a:pt x="0" y="9"/>
                      <a:pt x="0" y="7"/>
                    </a:cubicBezTo>
                    <a:cubicBezTo>
                      <a:pt x="0" y="6"/>
                      <a:pt x="5" y="0"/>
                      <a:pt x="8" y="0"/>
                    </a:cubicBezTo>
                    <a:cubicBezTo>
                      <a:pt x="10" y="0"/>
                      <a:pt x="8"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0" name="Freeform 1937">
                <a:extLst>
                  <a:ext uri="{FF2B5EF4-FFF2-40B4-BE49-F238E27FC236}">
                    <a16:creationId xmlns:a16="http://schemas.microsoft.com/office/drawing/2014/main" id="{8C0F2EC0-4F31-42F0-83FA-D770C2729388}"/>
                  </a:ext>
                </a:extLst>
              </p:cNvPr>
              <p:cNvSpPr>
                <a:spLocks/>
              </p:cNvSpPr>
              <p:nvPr/>
            </p:nvSpPr>
            <p:spPr bwMode="auto">
              <a:xfrm>
                <a:off x="4463" y="1293"/>
                <a:ext cx="48" cy="43"/>
              </a:xfrm>
              <a:custGeom>
                <a:avLst/>
                <a:gdLst>
                  <a:gd name="T0" fmla="*/ 7 w 10"/>
                  <a:gd name="T1" fmla="*/ 4 h 9"/>
                  <a:gd name="T2" fmla="*/ 1 w 10"/>
                  <a:gd name="T3" fmla="*/ 7 h 9"/>
                  <a:gd name="T4" fmla="*/ 8 w 10"/>
                  <a:gd name="T5" fmla="*/ 0 h 9"/>
                  <a:gd name="T6" fmla="*/ 7 w 10"/>
                  <a:gd name="T7" fmla="*/ 4 h 9"/>
                </a:gdLst>
                <a:ahLst/>
                <a:cxnLst>
                  <a:cxn ang="0">
                    <a:pos x="T0" y="T1"/>
                  </a:cxn>
                  <a:cxn ang="0">
                    <a:pos x="T2" y="T3"/>
                  </a:cxn>
                  <a:cxn ang="0">
                    <a:pos x="T4" y="T5"/>
                  </a:cxn>
                  <a:cxn ang="0">
                    <a:pos x="T6" y="T7"/>
                  </a:cxn>
                </a:cxnLst>
                <a:rect l="0" t="0" r="r" b="b"/>
                <a:pathLst>
                  <a:path w="10" h="9">
                    <a:moveTo>
                      <a:pt x="7" y="4"/>
                    </a:moveTo>
                    <a:cubicBezTo>
                      <a:pt x="4" y="7"/>
                      <a:pt x="1" y="9"/>
                      <a:pt x="1" y="7"/>
                    </a:cubicBezTo>
                    <a:cubicBezTo>
                      <a:pt x="0" y="6"/>
                      <a:pt x="5" y="0"/>
                      <a:pt x="8" y="0"/>
                    </a:cubicBezTo>
                    <a:cubicBezTo>
                      <a:pt x="10" y="0"/>
                      <a:pt x="8"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1" name="Freeform 1938">
                <a:extLst>
                  <a:ext uri="{FF2B5EF4-FFF2-40B4-BE49-F238E27FC236}">
                    <a16:creationId xmlns:a16="http://schemas.microsoft.com/office/drawing/2014/main" id="{4E9D1A63-F109-4A72-A44A-7D285AF25ADF}"/>
                  </a:ext>
                </a:extLst>
              </p:cNvPr>
              <p:cNvSpPr>
                <a:spLocks/>
              </p:cNvSpPr>
              <p:nvPr/>
            </p:nvSpPr>
            <p:spPr bwMode="auto">
              <a:xfrm>
                <a:off x="4444" y="1273"/>
                <a:ext cx="48" cy="44"/>
              </a:xfrm>
              <a:custGeom>
                <a:avLst/>
                <a:gdLst>
                  <a:gd name="T0" fmla="*/ 7 w 10"/>
                  <a:gd name="T1" fmla="*/ 4 h 9"/>
                  <a:gd name="T2" fmla="*/ 0 w 10"/>
                  <a:gd name="T3" fmla="*/ 8 h 9"/>
                  <a:gd name="T4" fmla="*/ 8 w 10"/>
                  <a:gd name="T5" fmla="*/ 0 h 9"/>
                  <a:gd name="T6" fmla="*/ 7 w 10"/>
                  <a:gd name="T7" fmla="*/ 4 h 9"/>
                  <a:gd name="T8" fmla="*/ 7 w 10"/>
                  <a:gd name="T9" fmla="*/ 4 h 9"/>
                </a:gdLst>
                <a:ahLst/>
                <a:cxnLst>
                  <a:cxn ang="0">
                    <a:pos x="T0" y="T1"/>
                  </a:cxn>
                  <a:cxn ang="0">
                    <a:pos x="T2" y="T3"/>
                  </a:cxn>
                  <a:cxn ang="0">
                    <a:pos x="T4" y="T5"/>
                  </a:cxn>
                  <a:cxn ang="0">
                    <a:pos x="T6" y="T7"/>
                  </a:cxn>
                  <a:cxn ang="0">
                    <a:pos x="T8" y="T9"/>
                  </a:cxn>
                </a:cxnLst>
                <a:rect l="0" t="0" r="r" b="b"/>
                <a:pathLst>
                  <a:path w="10" h="9">
                    <a:moveTo>
                      <a:pt x="7" y="4"/>
                    </a:moveTo>
                    <a:cubicBezTo>
                      <a:pt x="4" y="7"/>
                      <a:pt x="0" y="9"/>
                      <a:pt x="0" y="8"/>
                    </a:cubicBezTo>
                    <a:cubicBezTo>
                      <a:pt x="1" y="6"/>
                      <a:pt x="6" y="1"/>
                      <a:pt x="8" y="0"/>
                    </a:cubicBezTo>
                    <a:cubicBezTo>
                      <a:pt x="10" y="0"/>
                      <a:pt x="8" y="3"/>
                      <a:pt x="7" y="4"/>
                    </a:cubicBezTo>
                    <a:cubicBezTo>
                      <a:pt x="7" y="4"/>
                      <a:pt x="7" y="4"/>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2" name="Freeform 1939">
                <a:extLst>
                  <a:ext uri="{FF2B5EF4-FFF2-40B4-BE49-F238E27FC236}">
                    <a16:creationId xmlns:a16="http://schemas.microsoft.com/office/drawing/2014/main" id="{FC52627C-8672-4626-834F-C38C4569DDBD}"/>
                  </a:ext>
                </a:extLst>
              </p:cNvPr>
              <p:cNvSpPr>
                <a:spLocks/>
              </p:cNvSpPr>
              <p:nvPr/>
            </p:nvSpPr>
            <p:spPr bwMode="auto">
              <a:xfrm>
                <a:off x="4540" y="1182"/>
                <a:ext cx="44" cy="38"/>
              </a:xfrm>
              <a:custGeom>
                <a:avLst/>
                <a:gdLst>
                  <a:gd name="T0" fmla="*/ 6 w 9"/>
                  <a:gd name="T1" fmla="*/ 3 h 8"/>
                  <a:gd name="T2" fmla="*/ 0 w 9"/>
                  <a:gd name="T3" fmla="*/ 7 h 8"/>
                  <a:gd name="T4" fmla="*/ 8 w 9"/>
                  <a:gd name="T5" fmla="*/ 0 h 8"/>
                  <a:gd name="T6" fmla="*/ 8 w 9"/>
                  <a:gd name="T7" fmla="*/ 2 h 8"/>
                  <a:gd name="T8" fmla="*/ 6 w 9"/>
                  <a:gd name="T9" fmla="*/ 3 h 8"/>
                </a:gdLst>
                <a:ahLst/>
                <a:cxnLst>
                  <a:cxn ang="0">
                    <a:pos x="T0" y="T1"/>
                  </a:cxn>
                  <a:cxn ang="0">
                    <a:pos x="T2" y="T3"/>
                  </a:cxn>
                  <a:cxn ang="0">
                    <a:pos x="T4" y="T5"/>
                  </a:cxn>
                  <a:cxn ang="0">
                    <a:pos x="T6" y="T7"/>
                  </a:cxn>
                  <a:cxn ang="0">
                    <a:pos x="T8" y="T9"/>
                  </a:cxn>
                </a:cxnLst>
                <a:rect l="0" t="0" r="r" b="b"/>
                <a:pathLst>
                  <a:path w="9" h="8">
                    <a:moveTo>
                      <a:pt x="6" y="3"/>
                    </a:moveTo>
                    <a:cubicBezTo>
                      <a:pt x="3" y="6"/>
                      <a:pt x="0" y="8"/>
                      <a:pt x="0" y="7"/>
                    </a:cubicBezTo>
                    <a:cubicBezTo>
                      <a:pt x="0" y="5"/>
                      <a:pt x="6" y="0"/>
                      <a:pt x="8" y="0"/>
                    </a:cubicBezTo>
                    <a:cubicBezTo>
                      <a:pt x="9" y="0"/>
                      <a:pt x="8" y="1"/>
                      <a:pt x="8" y="2"/>
                    </a:cubicBezTo>
                    <a:cubicBezTo>
                      <a:pt x="7" y="2"/>
                      <a:pt x="6"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3" name="Freeform 1940">
                <a:extLst>
                  <a:ext uri="{FF2B5EF4-FFF2-40B4-BE49-F238E27FC236}">
                    <a16:creationId xmlns:a16="http://schemas.microsoft.com/office/drawing/2014/main" id="{F520D677-4C85-48BF-B97A-969F6FA34A10}"/>
                  </a:ext>
                </a:extLst>
              </p:cNvPr>
              <p:cNvSpPr>
                <a:spLocks/>
              </p:cNvSpPr>
              <p:nvPr/>
            </p:nvSpPr>
            <p:spPr bwMode="auto">
              <a:xfrm>
                <a:off x="4507" y="1182"/>
                <a:ext cx="48" cy="38"/>
              </a:xfrm>
              <a:custGeom>
                <a:avLst/>
                <a:gdLst>
                  <a:gd name="T0" fmla="*/ 7 w 10"/>
                  <a:gd name="T1" fmla="*/ 4 h 8"/>
                  <a:gd name="T2" fmla="*/ 1 w 10"/>
                  <a:gd name="T3" fmla="*/ 7 h 8"/>
                  <a:gd name="T4" fmla="*/ 9 w 10"/>
                  <a:gd name="T5" fmla="*/ 0 h 8"/>
                  <a:gd name="T6" fmla="*/ 9 w 10"/>
                  <a:gd name="T7" fmla="*/ 1 h 8"/>
                  <a:gd name="T8" fmla="*/ 7 w 10"/>
                  <a:gd name="T9" fmla="*/ 4 h 8"/>
                </a:gdLst>
                <a:ahLst/>
                <a:cxnLst>
                  <a:cxn ang="0">
                    <a:pos x="T0" y="T1"/>
                  </a:cxn>
                  <a:cxn ang="0">
                    <a:pos x="T2" y="T3"/>
                  </a:cxn>
                  <a:cxn ang="0">
                    <a:pos x="T4" y="T5"/>
                  </a:cxn>
                  <a:cxn ang="0">
                    <a:pos x="T6" y="T7"/>
                  </a:cxn>
                  <a:cxn ang="0">
                    <a:pos x="T8" y="T9"/>
                  </a:cxn>
                </a:cxnLst>
                <a:rect l="0" t="0" r="r" b="b"/>
                <a:pathLst>
                  <a:path w="10" h="8">
                    <a:moveTo>
                      <a:pt x="7" y="4"/>
                    </a:moveTo>
                    <a:cubicBezTo>
                      <a:pt x="4" y="6"/>
                      <a:pt x="0" y="8"/>
                      <a:pt x="1" y="7"/>
                    </a:cubicBezTo>
                    <a:cubicBezTo>
                      <a:pt x="1" y="6"/>
                      <a:pt x="7" y="1"/>
                      <a:pt x="9" y="0"/>
                    </a:cubicBezTo>
                    <a:cubicBezTo>
                      <a:pt x="10" y="0"/>
                      <a:pt x="10" y="0"/>
                      <a:pt x="9" y="1"/>
                    </a:cubicBezTo>
                    <a:cubicBezTo>
                      <a:pt x="9" y="2"/>
                      <a:pt x="8"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4" name="Freeform 1941">
                <a:extLst>
                  <a:ext uri="{FF2B5EF4-FFF2-40B4-BE49-F238E27FC236}">
                    <a16:creationId xmlns:a16="http://schemas.microsoft.com/office/drawing/2014/main" id="{5A1DF4CD-FA76-4F57-AB58-F3852074C54D}"/>
                  </a:ext>
                </a:extLst>
              </p:cNvPr>
              <p:cNvSpPr>
                <a:spLocks/>
              </p:cNvSpPr>
              <p:nvPr/>
            </p:nvSpPr>
            <p:spPr bwMode="auto">
              <a:xfrm>
                <a:off x="4569" y="1138"/>
                <a:ext cx="48" cy="34"/>
              </a:xfrm>
              <a:custGeom>
                <a:avLst/>
                <a:gdLst>
                  <a:gd name="T0" fmla="*/ 6 w 10"/>
                  <a:gd name="T1" fmla="*/ 3 h 7"/>
                  <a:gd name="T2" fmla="*/ 0 w 10"/>
                  <a:gd name="T3" fmla="*/ 7 h 7"/>
                  <a:gd name="T4" fmla="*/ 9 w 10"/>
                  <a:gd name="T5" fmla="*/ 0 h 7"/>
                  <a:gd name="T6" fmla="*/ 9 w 10"/>
                  <a:gd name="T7" fmla="*/ 1 h 7"/>
                  <a:gd name="T8" fmla="*/ 6 w 10"/>
                  <a:gd name="T9" fmla="*/ 3 h 7"/>
                </a:gdLst>
                <a:ahLst/>
                <a:cxnLst>
                  <a:cxn ang="0">
                    <a:pos x="T0" y="T1"/>
                  </a:cxn>
                  <a:cxn ang="0">
                    <a:pos x="T2" y="T3"/>
                  </a:cxn>
                  <a:cxn ang="0">
                    <a:pos x="T4" y="T5"/>
                  </a:cxn>
                  <a:cxn ang="0">
                    <a:pos x="T6" y="T7"/>
                  </a:cxn>
                  <a:cxn ang="0">
                    <a:pos x="T8" y="T9"/>
                  </a:cxn>
                </a:cxnLst>
                <a:rect l="0" t="0" r="r" b="b"/>
                <a:pathLst>
                  <a:path w="10" h="7">
                    <a:moveTo>
                      <a:pt x="6" y="3"/>
                    </a:moveTo>
                    <a:cubicBezTo>
                      <a:pt x="3" y="6"/>
                      <a:pt x="1" y="7"/>
                      <a:pt x="0" y="7"/>
                    </a:cubicBezTo>
                    <a:cubicBezTo>
                      <a:pt x="0" y="6"/>
                      <a:pt x="7" y="1"/>
                      <a:pt x="9" y="0"/>
                    </a:cubicBezTo>
                    <a:cubicBezTo>
                      <a:pt x="9" y="0"/>
                      <a:pt x="10" y="0"/>
                      <a:pt x="9" y="1"/>
                    </a:cubicBezTo>
                    <a:cubicBezTo>
                      <a:pt x="9" y="2"/>
                      <a:pt x="8"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5" name="Freeform 1942">
                <a:extLst>
                  <a:ext uri="{FF2B5EF4-FFF2-40B4-BE49-F238E27FC236}">
                    <a16:creationId xmlns:a16="http://schemas.microsoft.com/office/drawing/2014/main" id="{4FD35D9E-571C-4AC9-8F14-2EAE9C785124}"/>
                  </a:ext>
                </a:extLst>
              </p:cNvPr>
              <p:cNvSpPr>
                <a:spLocks/>
              </p:cNvSpPr>
              <p:nvPr/>
            </p:nvSpPr>
            <p:spPr bwMode="auto">
              <a:xfrm>
                <a:off x="4603" y="1133"/>
                <a:ext cx="48" cy="39"/>
              </a:xfrm>
              <a:custGeom>
                <a:avLst/>
                <a:gdLst>
                  <a:gd name="T0" fmla="*/ 6 w 10"/>
                  <a:gd name="T1" fmla="*/ 4 h 8"/>
                  <a:gd name="T2" fmla="*/ 0 w 10"/>
                  <a:gd name="T3" fmla="*/ 7 h 8"/>
                  <a:gd name="T4" fmla="*/ 9 w 10"/>
                  <a:gd name="T5" fmla="*/ 0 h 8"/>
                  <a:gd name="T6" fmla="*/ 8 w 10"/>
                  <a:gd name="T7" fmla="*/ 1 h 8"/>
                  <a:gd name="T8" fmla="*/ 6 w 10"/>
                  <a:gd name="T9" fmla="*/ 4 h 8"/>
                </a:gdLst>
                <a:ahLst/>
                <a:cxnLst>
                  <a:cxn ang="0">
                    <a:pos x="T0" y="T1"/>
                  </a:cxn>
                  <a:cxn ang="0">
                    <a:pos x="T2" y="T3"/>
                  </a:cxn>
                  <a:cxn ang="0">
                    <a:pos x="T4" y="T5"/>
                  </a:cxn>
                  <a:cxn ang="0">
                    <a:pos x="T6" y="T7"/>
                  </a:cxn>
                  <a:cxn ang="0">
                    <a:pos x="T8" y="T9"/>
                  </a:cxn>
                </a:cxnLst>
                <a:rect l="0" t="0" r="r" b="b"/>
                <a:pathLst>
                  <a:path w="10" h="8">
                    <a:moveTo>
                      <a:pt x="6" y="4"/>
                    </a:moveTo>
                    <a:cubicBezTo>
                      <a:pt x="3" y="6"/>
                      <a:pt x="0" y="8"/>
                      <a:pt x="0" y="7"/>
                    </a:cubicBezTo>
                    <a:cubicBezTo>
                      <a:pt x="0" y="5"/>
                      <a:pt x="6" y="1"/>
                      <a:pt x="9" y="0"/>
                    </a:cubicBezTo>
                    <a:cubicBezTo>
                      <a:pt x="9" y="0"/>
                      <a:pt x="10" y="0"/>
                      <a:pt x="8" y="1"/>
                    </a:cubicBezTo>
                    <a:cubicBezTo>
                      <a:pt x="8" y="2"/>
                      <a:pt x="7" y="2"/>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6" name="Freeform 1943">
                <a:extLst>
                  <a:ext uri="{FF2B5EF4-FFF2-40B4-BE49-F238E27FC236}">
                    <a16:creationId xmlns:a16="http://schemas.microsoft.com/office/drawing/2014/main" id="{52E3DBCF-556E-4327-BC9D-D549ACB4169A}"/>
                  </a:ext>
                </a:extLst>
              </p:cNvPr>
              <p:cNvSpPr>
                <a:spLocks/>
              </p:cNvSpPr>
              <p:nvPr/>
            </p:nvSpPr>
            <p:spPr bwMode="auto">
              <a:xfrm>
                <a:off x="4637" y="1129"/>
                <a:ext cx="43" cy="38"/>
              </a:xfrm>
              <a:custGeom>
                <a:avLst/>
                <a:gdLst>
                  <a:gd name="T0" fmla="*/ 6 w 9"/>
                  <a:gd name="T1" fmla="*/ 4 h 8"/>
                  <a:gd name="T2" fmla="*/ 0 w 9"/>
                  <a:gd name="T3" fmla="*/ 7 h 8"/>
                  <a:gd name="T4" fmla="*/ 8 w 9"/>
                  <a:gd name="T5" fmla="*/ 0 h 8"/>
                  <a:gd name="T6" fmla="*/ 8 w 9"/>
                  <a:gd name="T7" fmla="*/ 2 h 8"/>
                  <a:gd name="T8" fmla="*/ 6 w 9"/>
                  <a:gd name="T9" fmla="*/ 4 h 8"/>
                </a:gdLst>
                <a:ahLst/>
                <a:cxnLst>
                  <a:cxn ang="0">
                    <a:pos x="T0" y="T1"/>
                  </a:cxn>
                  <a:cxn ang="0">
                    <a:pos x="T2" y="T3"/>
                  </a:cxn>
                  <a:cxn ang="0">
                    <a:pos x="T4" y="T5"/>
                  </a:cxn>
                  <a:cxn ang="0">
                    <a:pos x="T6" y="T7"/>
                  </a:cxn>
                  <a:cxn ang="0">
                    <a:pos x="T8" y="T9"/>
                  </a:cxn>
                </a:cxnLst>
                <a:rect l="0" t="0" r="r" b="b"/>
                <a:pathLst>
                  <a:path w="9" h="8">
                    <a:moveTo>
                      <a:pt x="6" y="4"/>
                    </a:moveTo>
                    <a:cubicBezTo>
                      <a:pt x="3" y="6"/>
                      <a:pt x="0" y="8"/>
                      <a:pt x="0" y="7"/>
                    </a:cubicBezTo>
                    <a:cubicBezTo>
                      <a:pt x="0" y="5"/>
                      <a:pt x="5" y="1"/>
                      <a:pt x="8" y="0"/>
                    </a:cubicBezTo>
                    <a:cubicBezTo>
                      <a:pt x="9" y="0"/>
                      <a:pt x="8" y="1"/>
                      <a:pt x="8" y="2"/>
                    </a:cubicBezTo>
                    <a:cubicBezTo>
                      <a:pt x="7" y="3"/>
                      <a:pt x="6" y="3"/>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7" name="Freeform 1944">
                <a:extLst>
                  <a:ext uri="{FF2B5EF4-FFF2-40B4-BE49-F238E27FC236}">
                    <a16:creationId xmlns:a16="http://schemas.microsoft.com/office/drawing/2014/main" id="{7E313D94-3EBA-4BC1-8623-4D21CCC45657}"/>
                  </a:ext>
                </a:extLst>
              </p:cNvPr>
              <p:cNvSpPr>
                <a:spLocks/>
              </p:cNvSpPr>
              <p:nvPr/>
            </p:nvSpPr>
            <p:spPr bwMode="auto">
              <a:xfrm>
                <a:off x="4569" y="1182"/>
                <a:ext cx="48" cy="43"/>
              </a:xfrm>
              <a:custGeom>
                <a:avLst/>
                <a:gdLst>
                  <a:gd name="T0" fmla="*/ 7 w 10"/>
                  <a:gd name="T1" fmla="*/ 4 h 9"/>
                  <a:gd name="T2" fmla="*/ 1 w 10"/>
                  <a:gd name="T3" fmla="*/ 7 h 9"/>
                  <a:gd name="T4" fmla="*/ 9 w 10"/>
                  <a:gd name="T5" fmla="*/ 0 h 9"/>
                  <a:gd name="T6" fmla="*/ 8 w 10"/>
                  <a:gd name="T7" fmla="*/ 3 h 9"/>
                  <a:gd name="T8" fmla="*/ 7 w 10"/>
                  <a:gd name="T9" fmla="*/ 4 h 9"/>
                </a:gdLst>
                <a:ahLst/>
                <a:cxnLst>
                  <a:cxn ang="0">
                    <a:pos x="T0" y="T1"/>
                  </a:cxn>
                  <a:cxn ang="0">
                    <a:pos x="T2" y="T3"/>
                  </a:cxn>
                  <a:cxn ang="0">
                    <a:pos x="T4" y="T5"/>
                  </a:cxn>
                  <a:cxn ang="0">
                    <a:pos x="T6" y="T7"/>
                  </a:cxn>
                  <a:cxn ang="0">
                    <a:pos x="T8" y="T9"/>
                  </a:cxn>
                </a:cxnLst>
                <a:rect l="0" t="0" r="r" b="b"/>
                <a:pathLst>
                  <a:path w="10" h="9">
                    <a:moveTo>
                      <a:pt x="7" y="4"/>
                    </a:moveTo>
                    <a:cubicBezTo>
                      <a:pt x="4" y="7"/>
                      <a:pt x="0" y="9"/>
                      <a:pt x="1" y="7"/>
                    </a:cubicBezTo>
                    <a:cubicBezTo>
                      <a:pt x="1" y="6"/>
                      <a:pt x="6" y="1"/>
                      <a:pt x="9" y="0"/>
                    </a:cubicBezTo>
                    <a:cubicBezTo>
                      <a:pt x="10" y="0"/>
                      <a:pt x="8" y="3"/>
                      <a:pt x="8" y="3"/>
                    </a:cubicBezTo>
                    <a:cubicBezTo>
                      <a:pt x="8" y="3"/>
                      <a:pt x="7" y="4"/>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8" name="Freeform 1945">
                <a:extLst>
                  <a:ext uri="{FF2B5EF4-FFF2-40B4-BE49-F238E27FC236}">
                    <a16:creationId xmlns:a16="http://schemas.microsoft.com/office/drawing/2014/main" id="{C422D44E-A3BF-4FFF-A239-9B0DC9C17B0F}"/>
                  </a:ext>
                </a:extLst>
              </p:cNvPr>
              <p:cNvSpPr>
                <a:spLocks/>
              </p:cNvSpPr>
              <p:nvPr/>
            </p:nvSpPr>
            <p:spPr bwMode="auto">
              <a:xfrm>
                <a:off x="4632" y="1153"/>
                <a:ext cx="43" cy="38"/>
              </a:xfrm>
              <a:custGeom>
                <a:avLst/>
                <a:gdLst>
                  <a:gd name="T0" fmla="*/ 6 w 9"/>
                  <a:gd name="T1" fmla="*/ 4 h 8"/>
                  <a:gd name="T2" fmla="*/ 0 w 9"/>
                  <a:gd name="T3" fmla="*/ 7 h 8"/>
                  <a:gd name="T4" fmla="*/ 8 w 9"/>
                  <a:gd name="T5" fmla="*/ 0 h 8"/>
                  <a:gd name="T6" fmla="*/ 7 w 9"/>
                  <a:gd name="T7" fmla="*/ 3 h 8"/>
                  <a:gd name="T8" fmla="*/ 6 w 9"/>
                  <a:gd name="T9" fmla="*/ 4 h 8"/>
                </a:gdLst>
                <a:ahLst/>
                <a:cxnLst>
                  <a:cxn ang="0">
                    <a:pos x="T0" y="T1"/>
                  </a:cxn>
                  <a:cxn ang="0">
                    <a:pos x="T2" y="T3"/>
                  </a:cxn>
                  <a:cxn ang="0">
                    <a:pos x="T4" y="T5"/>
                  </a:cxn>
                  <a:cxn ang="0">
                    <a:pos x="T6" y="T7"/>
                  </a:cxn>
                  <a:cxn ang="0">
                    <a:pos x="T8" y="T9"/>
                  </a:cxn>
                </a:cxnLst>
                <a:rect l="0" t="0" r="r" b="b"/>
                <a:pathLst>
                  <a:path w="9" h="8">
                    <a:moveTo>
                      <a:pt x="6" y="4"/>
                    </a:moveTo>
                    <a:cubicBezTo>
                      <a:pt x="3" y="7"/>
                      <a:pt x="0" y="8"/>
                      <a:pt x="0" y="7"/>
                    </a:cubicBezTo>
                    <a:cubicBezTo>
                      <a:pt x="0" y="5"/>
                      <a:pt x="5" y="1"/>
                      <a:pt x="8" y="0"/>
                    </a:cubicBezTo>
                    <a:cubicBezTo>
                      <a:pt x="9" y="0"/>
                      <a:pt x="8" y="2"/>
                      <a:pt x="7" y="3"/>
                    </a:cubicBezTo>
                    <a:cubicBezTo>
                      <a:pt x="7" y="3"/>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299" name="Freeform 1946">
                <a:extLst>
                  <a:ext uri="{FF2B5EF4-FFF2-40B4-BE49-F238E27FC236}">
                    <a16:creationId xmlns:a16="http://schemas.microsoft.com/office/drawing/2014/main" id="{130A3DBA-9BD6-48AA-B4BC-7AD25F398434}"/>
                  </a:ext>
                </a:extLst>
              </p:cNvPr>
              <p:cNvSpPr>
                <a:spLocks/>
              </p:cNvSpPr>
              <p:nvPr/>
            </p:nvSpPr>
            <p:spPr bwMode="auto">
              <a:xfrm>
                <a:off x="4579" y="1201"/>
                <a:ext cx="48" cy="43"/>
              </a:xfrm>
              <a:custGeom>
                <a:avLst/>
                <a:gdLst>
                  <a:gd name="T0" fmla="*/ 7 w 10"/>
                  <a:gd name="T1" fmla="*/ 4 h 9"/>
                  <a:gd name="T2" fmla="*/ 0 w 10"/>
                  <a:gd name="T3" fmla="*/ 7 h 9"/>
                  <a:gd name="T4" fmla="*/ 8 w 10"/>
                  <a:gd name="T5" fmla="*/ 1 h 9"/>
                  <a:gd name="T6" fmla="*/ 8 w 10"/>
                  <a:gd name="T7" fmla="*/ 3 h 9"/>
                  <a:gd name="T8" fmla="*/ 7 w 10"/>
                  <a:gd name="T9" fmla="*/ 4 h 9"/>
                </a:gdLst>
                <a:ahLst/>
                <a:cxnLst>
                  <a:cxn ang="0">
                    <a:pos x="T0" y="T1"/>
                  </a:cxn>
                  <a:cxn ang="0">
                    <a:pos x="T2" y="T3"/>
                  </a:cxn>
                  <a:cxn ang="0">
                    <a:pos x="T4" y="T5"/>
                  </a:cxn>
                  <a:cxn ang="0">
                    <a:pos x="T6" y="T7"/>
                  </a:cxn>
                  <a:cxn ang="0">
                    <a:pos x="T8" y="T9"/>
                  </a:cxn>
                </a:cxnLst>
                <a:rect l="0" t="0" r="r" b="b"/>
                <a:pathLst>
                  <a:path w="10" h="9">
                    <a:moveTo>
                      <a:pt x="7" y="4"/>
                    </a:moveTo>
                    <a:cubicBezTo>
                      <a:pt x="4" y="7"/>
                      <a:pt x="1" y="9"/>
                      <a:pt x="0" y="7"/>
                    </a:cubicBezTo>
                    <a:cubicBezTo>
                      <a:pt x="0" y="6"/>
                      <a:pt x="5" y="1"/>
                      <a:pt x="8" y="1"/>
                    </a:cubicBezTo>
                    <a:cubicBezTo>
                      <a:pt x="10" y="0"/>
                      <a:pt x="8" y="3"/>
                      <a:pt x="8" y="3"/>
                    </a:cubicBezTo>
                    <a:cubicBezTo>
                      <a:pt x="7" y="4"/>
                      <a:pt x="7" y="4"/>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0" name="Freeform 1947">
                <a:extLst>
                  <a:ext uri="{FF2B5EF4-FFF2-40B4-BE49-F238E27FC236}">
                    <a16:creationId xmlns:a16="http://schemas.microsoft.com/office/drawing/2014/main" id="{DFF5B15D-978C-468C-AB20-288474670167}"/>
                  </a:ext>
                </a:extLst>
              </p:cNvPr>
              <p:cNvSpPr>
                <a:spLocks/>
              </p:cNvSpPr>
              <p:nvPr/>
            </p:nvSpPr>
            <p:spPr bwMode="auto">
              <a:xfrm>
                <a:off x="4555" y="1249"/>
                <a:ext cx="48" cy="44"/>
              </a:xfrm>
              <a:custGeom>
                <a:avLst/>
                <a:gdLst>
                  <a:gd name="T0" fmla="*/ 7 w 10"/>
                  <a:gd name="T1" fmla="*/ 4 h 9"/>
                  <a:gd name="T2" fmla="*/ 0 w 10"/>
                  <a:gd name="T3" fmla="*/ 7 h 9"/>
                  <a:gd name="T4" fmla="*/ 8 w 10"/>
                  <a:gd name="T5" fmla="*/ 0 h 9"/>
                  <a:gd name="T6" fmla="*/ 7 w 10"/>
                  <a:gd name="T7" fmla="*/ 4 h 9"/>
                </a:gdLst>
                <a:ahLst/>
                <a:cxnLst>
                  <a:cxn ang="0">
                    <a:pos x="T0" y="T1"/>
                  </a:cxn>
                  <a:cxn ang="0">
                    <a:pos x="T2" y="T3"/>
                  </a:cxn>
                  <a:cxn ang="0">
                    <a:pos x="T4" y="T5"/>
                  </a:cxn>
                  <a:cxn ang="0">
                    <a:pos x="T6" y="T7"/>
                  </a:cxn>
                </a:cxnLst>
                <a:rect l="0" t="0" r="r" b="b"/>
                <a:pathLst>
                  <a:path w="10" h="9">
                    <a:moveTo>
                      <a:pt x="7" y="4"/>
                    </a:moveTo>
                    <a:cubicBezTo>
                      <a:pt x="4" y="7"/>
                      <a:pt x="0" y="9"/>
                      <a:pt x="0" y="7"/>
                    </a:cubicBezTo>
                    <a:cubicBezTo>
                      <a:pt x="0" y="5"/>
                      <a:pt x="5" y="1"/>
                      <a:pt x="8" y="0"/>
                    </a:cubicBezTo>
                    <a:cubicBezTo>
                      <a:pt x="10" y="0"/>
                      <a:pt x="8"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1" name="Freeform 1948">
                <a:extLst>
                  <a:ext uri="{FF2B5EF4-FFF2-40B4-BE49-F238E27FC236}">
                    <a16:creationId xmlns:a16="http://schemas.microsoft.com/office/drawing/2014/main" id="{81A81211-AF64-492D-879A-C9B0A3AEA341}"/>
                  </a:ext>
                </a:extLst>
              </p:cNvPr>
              <p:cNvSpPr>
                <a:spLocks/>
              </p:cNvSpPr>
              <p:nvPr/>
            </p:nvSpPr>
            <p:spPr bwMode="auto">
              <a:xfrm>
                <a:off x="4603" y="1239"/>
                <a:ext cx="48" cy="44"/>
              </a:xfrm>
              <a:custGeom>
                <a:avLst/>
                <a:gdLst>
                  <a:gd name="T0" fmla="*/ 7 w 10"/>
                  <a:gd name="T1" fmla="*/ 4 h 9"/>
                  <a:gd name="T2" fmla="*/ 0 w 10"/>
                  <a:gd name="T3" fmla="*/ 7 h 9"/>
                  <a:gd name="T4" fmla="*/ 8 w 10"/>
                  <a:gd name="T5" fmla="*/ 0 h 9"/>
                  <a:gd name="T6" fmla="*/ 7 w 10"/>
                  <a:gd name="T7" fmla="*/ 4 h 9"/>
                </a:gdLst>
                <a:ahLst/>
                <a:cxnLst>
                  <a:cxn ang="0">
                    <a:pos x="T0" y="T1"/>
                  </a:cxn>
                  <a:cxn ang="0">
                    <a:pos x="T2" y="T3"/>
                  </a:cxn>
                  <a:cxn ang="0">
                    <a:pos x="T4" y="T5"/>
                  </a:cxn>
                  <a:cxn ang="0">
                    <a:pos x="T6" y="T7"/>
                  </a:cxn>
                </a:cxnLst>
                <a:rect l="0" t="0" r="r" b="b"/>
                <a:pathLst>
                  <a:path w="10" h="9">
                    <a:moveTo>
                      <a:pt x="7" y="4"/>
                    </a:moveTo>
                    <a:cubicBezTo>
                      <a:pt x="4" y="7"/>
                      <a:pt x="0" y="9"/>
                      <a:pt x="0" y="7"/>
                    </a:cubicBezTo>
                    <a:cubicBezTo>
                      <a:pt x="0" y="5"/>
                      <a:pt x="5" y="1"/>
                      <a:pt x="8" y="0"/>
                    </a:cubicBezTo>
                    <a:cubicBezTo>
                      <a:pt x="10" y="0"/>
                      <a:pt x="9"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2" name="Freeform 1949">
                <a:extLst>
                  <a:ext uri="{FF2B5EF4-FFF2-40B4-BE49-F238E27FC236}">
                    <a16:creationId xmlns:a16="http://schemas.microsoft.com/office/drawing/2014/main" id="{5A3B71C3-D75B-4FCB-996A-9EF22207EE63}"/>
                  </a:ext>
                </a:extLst>
              </p:cNvPr>
              <p:cNvSpPr>
                <a:spLocks/>
              </p:cNvSpPr>
              <p:nvPr/>
            </p:nvSpPr>
            <p:spPr bwMode="auto">
              <a:xfrm>
                <a:off x="4622" y="1196"/>
                <a:ext cx="44" cy="39"/>
              </a:xfrm>
              <a:custGeom>
                <a:avLst/>
                <a:gdLst>
                  <a:gd name="T0" fmla="*/ 6 w 9"/>
                  <a:gd name="T1" fmla="*/ 4 h 8"/>
                  <a:gd name="T2" fmla="*/ 0 w 9"/>
                  <a:gd name="T3" fmla="*/ 7 h 8"/>
                  <a:gd name="T4" fmla="*/ 7 w 9"/>
                  <a:gd name="T5" fmla="*/ 0 h 8"/>
                  <a:gd name="T6" fmla="*/ 7 w 9"/>
                  <a:gd name="T7" fmla="*/ 3 h 8"/>
                  <a:gd name="T8" fmla="*/ 6 w 9"/>
                  <a:gd name="T9" fmla="*/ 4 h 8"/>
                </a:gdLst>
                <a:ahLst/>
                <a:cxnLst>
                  <a:cxn ang="0">
                    <a:pos x="T0" y="T1"/>
                  </a:cxn>
                  <a:cxn ang="0">
                    <a:pos x="T2" y="T3"/>
                  </a:cxn>
                  <a:cxn ang="0">
                    <a:pos x="T4" y="T5"/>
                  </a:cxn>
                  <a:cxn ang="0">
                    <a:pos x="T6" y="T7"/>
                  </a:cxn>
                  <a:cxn ang="0">
                    <a:pos x="T8" y="T9"/>
                  </a:cxn>
                </a:cxnLst>
                <a:rect l="0" t="0" r="r" b="b"/>
                <a:pathLst>
                  <a:path w="9" h="8">
                    <a:moveTo>
                      <a:pt x="6" y="4"/>
                    </a:moveTo>
                    <a:cubicBezTo>
                      <a:pt x="3" y="7"/>
                      <a:pt x="0" y="8"/>
                      <a:pt x="0" y="7"/>
                    </a:cubicBezTo>
                    <a:cubicBezTo>
                      <a:pt x="0" y="5"/>
                      <a:pt x="4" y="0"/>
                      <a:pt x="7" y="0"/>
                    </a:cubicBezTo>
                    <a:cubicBezTo>
                      <a:pt x="9" y="0"/>
                      <a:pt x="8" y="2"/>
                      <a:pt x="7" y="3"/>
                    </a:cubicBezTo>
                    <a:cubicBezTo>
                      <a:pt x="7" y="3"/>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3" name="Freeform 1950">
                <a:extLst>
                  <a:ext uri="{FF2B5EF4-FFF2-40B4-BE49-F238E27FC236}">
                    <a16:creationId xmlns:a16="http://schemas.microsoft.com/office/drawing/2014/main" id="{50D583A9-8D68-4697-BEB4-C154DA45ECD8}"/>
                  </a:ext>
                </a:extLst>
              </p:cNvPr>
              <p:cNvSpPr>
                <a:spLocks/>
              </p:cNvSpPr>
              <p:nvPr/>
            </p:nvSpPr>
            <p:spPr bwMode="auto">
              <a:xfrm>
                <a:off x="4666" y="1182"/>
                <a:ext cx="48" cy="43"/>
              </a:xfrm>
              <a:custGeom>
                <a:avLst/>
                <a:gdLst>
                  <a:gd name="T0" fmla="*/ 7 w 10"/>
                  <a:gd name="T1" fmla="*/ 4 h 9"/>
                  <a:gd name="T2" fmla="*/ 0 w 10"/>
                  <a:gd name="T3" fmla="*/ 7 h 9"/>
                  <a:gd name="T4" fmla="*/ 8 w 10"/>
                  <a:gd name="T5" fmla="*/ 1 h 9"/>
                  <a:gd name="T6" fmla="*/ 8 w 10"/>
                  <a:gd name="T7" fmla="*/ 4 h 9"/>
                  <a:gd name="T8" fmla="*/ 7 w 10"/>
                  <a:gd name="T9" fmla="*/ 4 h 9"/>
                </a:gdLst>
                <a:ahLst/>
                <a:cxnLst>
                  <a:cxn ang="0">
                    <a:pos x="T0" y="T1"/>
                  </a:cxn>
                  <a:cxn ang="0">
                    <a:pos x="T2" y="T3"/>
                  </a:cxn>
                  <a:cxn ang="0">
                    <a:pos x="T4" y="T5"/>
                  </a:cxn>
                  <a:cxn ang="0">
                    <a:pos x="T6" y="T7"/>
                  </a:cxn>
                  <a:cxn ang="0">
                    <a:pos x="T8" y="T9"/>
                  </a:cxn>
                </a:cxnLst>
                <a:rect l="0" t="0" r="r" b="b"/>
                <a:pathLst>
                  <a:path w="10" h="9">
                    <a:moveTo>
                      <a:pt x="7" y="4"/>
                    </a:moveTo>
                    <a:cubicBezTo>
                      <a:pt x="4" y="7"/>
                      <a:pt x="1" y="9"/>
                      <a:pt x="0" y="7"/>
                    </a:cubicBezTo>
                    <a:cubicBezTo>
                      <a:pt x="0" y="5"/>
                      <a:pt x="5" y="1"/>
                      <a:pt x="8" y="1"/>
                    </a:cubicBezTo>
                    <a:cubicBezTo>
                      <a:pt x="10" y="0"/>
                      <a:pt x="9" y="3"/>
                      <a:pt x="8" y="4"/>
                    </a:cubicBezTo>
                    <a:cubicBezTo>
                      <a:pt x="8" y="4"/>
                      <a:pt x="7" y="4"/>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4" name="Freeform 1951">
                <a:extLst>
                  <a:ext uri="{FF2B5EF4-FFF2-40B4-BE49-F238E27FC236}">
                    <a16:creationId xmlns:a16="http://schemas.microsoft.com/office/drawing/2014/main" id="{726DF7E7-D7BE-42CD-89CA-E0F159CB99E0}"/>
                  </a:ext>
                </a:extLst>
              </p:cNvPr>
              <p:cNvSpPr>
                <a:spLocks/>
              </p:cNvSpPr>
              <p:nvPr/>
            </p:nvSpPr>
            <p:spPr bwMode="auto">
              <a:xfrm>
                <a:off x="4723" y="1138"/>
                <a:ext cx="49" cy="34"/>
              </a:xfrm>
              <a:custGeom>
                <a:avLst/>
                <a:gdLst>
                  <a:gd name="T0" fmla="*/ 7 w 10"/>
                  <a:gd name="T1" fmla="*/ 3 h 7"/>
                  <a:gd name="T2" fmla="*/ 0 w 10"/>
                  <a:gd name="T3" fmla="*/ 6 h 7"/>
                  <a:gd name="T4" fmla="*/ 8 w 10"/>
                  <a:gd name="T5" fmla="*/ 0 h 7"/>
                  <a:gd name="T6" fmla="*/ 7 w 10"/>
                  <a:gd name="T7" fmla="*/ 2 h 7"/>
                  <a:gd name="T8" fmla="*/ 7 w 10"/>
                  <a:gd name="T9" fmla="*/ 3 h 7"/>
                </a:gdLst>
                <a:ahLst/>
                <a:cxnLst>
                  <a:cxn ang="0">
                    <a:pos x="T0" y="T1"/>
                  </a:cxn>
                  <a:cxn ang="0">
                    <a:pos x="T2" y="T3"/>
                  </a:cxn>
                  <a:cxn ang="0">
                    <a:pos x="T4" y="T5"/>
                  </a:cxn>
                  <a:cxn ang="0">
                    <a:pos x="T6" y="T7"/>
                  </a:cxn>
                  <a:cxn ang="0">
                    <a:pos x="T8" y="T9"/>
                  </a:cxn>
                </a:cxnLst>
                <a:rect l="0" t="0" r="r" b="b"/>
                <a:pathLst>
                  <a:path w="10" h="7">
                    <a:moveTo>
                      <a:pt x="7" y="3"/>
                    </a:moveTo>
                    <a:cubicBezTo>
                      <a:pt x="4" y="6"/>
                      <a:pt x="0" y="7"/>
                      <a:pt x="0" y="6"/>
                    </a:cubicBezTo>
                    <a:cubicBezTo>
                      <a:pt x="0" y="4"/>
                      <a:pt x="5" y="0"/>
                      <a:pt x="8" y="0"/>
                    </a:cubicBezTo>
                    <a:cubicBezTo>
                      <a:pt x="10" y="0"/>
                      <a:pt x="8" y="2"/>
                      <a:pt x="7" y="2"/>
                    </a:cubicBezTo>
                    <a:cubicBezTo>
                      <a:pt x="7" y="3"/>
                      <a:pt x="7" y="3"/>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5" name="Freeform 1952">
                <a:extLst>
                  <a:ext uri="{FF2B5EF4-FFF2-40B4-BE49-F238E27FC236}">
                    <a16:creationId xmlns:a16="http://schemas.microsoft.com/office/drawing/2014/main" id="{17CEDA28-1983-4C54-8474-F514B5782B83}"/>
                  </a:ext>
                </a:extLst>
              </p:cNvPr>
              <p:cNvSpPr>
                <a:spLocks/>
              </p:cNvSpPr>
              <p:nvPr/>
            </p:nvSpPr>
            <p:spPr bwMode="auto">
              <a:xfrm>
                <a:off x="4661" y="1220"/>
                <a:ext cx="43" cy="44"/>
              </a:xfrm>
              <a:custGeom>
                <a:avLst/>
                <a:gdLst>
                  <a:gd name="T0" fmla="*/ 7 w 9"/>
                  <a:gd name="T1" fmla="*/ 4 h 9"/>
                  <a:gd name="T2" fmla="*/ 0 w 9"/>
                  <a:gd name="T3" fmla="*/ 7 h 9"/>
                  <a:gd name="T4" fmla="*/ 7 w 9"/>
                  <a:gd name="T5" fmla="*/ 0 h 9"/>
                  <a:gd name="T6" fmla="*/ 7 w 9"/>
                  <a:gd name="T7" fmla="*/ 4 h 9"/>
                </a:gdLst>
                <a:ahLst/>
                <a:cxnLst>
                  <a:cxn ang="0">
                    <a:pos x="T0" y="T1"/>
                  </a:cxn>
                  <a:cxn ang="0">
                    <a:pos x="T2" y="T3"/>
                  </a:cxn>
                  <a:cxn ang="0">
                    <a:pos x="T4" y="T5"/>
                  </a:cxn>
                  <a:cxn ang="0">
                    <a:pos x="T6" y="T7"/>
                  </a:cxn>
                </a:cxnLst>
                <a:rect l="0" t="0" r="r" b="b"/>
                <a:pathLst>
                  <a:path w="9" h="9">
                    <a:moveTo>
                      <a:pt x="7" y="4"/>
                    </a:moveTo>
                    <a:cubicBezTo>
                      <a:pt x="4" y="7"/>
                      <a:pt x="0" y="9"/>
                      <a:pt x="0" y="7"/>
                    </a:cubicBezTo>
                    <a:cubicBezTo>
                      <a:pt x="0" y="5"/>
                      <a:pt x="4" y="1"/>
                      <a:pt x="7" y="0"/>
                    </a:cubicBezTo>
                    <a:cubicBezTo>
                      <a:pt x="9" y="0"/>
                      <a:pt x="8" y="3"/>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6" name="Freeform 1953">
                <a:extLst>
                  <a:ext uri="{FF2B5EF4-FFF2-40B4-BE49-F238E27FC236}">
                    <a16:creationId xmlns:a16="http://schemas.microsoft.com/office/drawing/2014/main" id="{97477128-2F30-47CA-9486-EEB987D7612B}"/>
                  </a:ext>
                </a:extLst>
              </p:cNvPr>
              <p:cNvSpPr>
                <a:spLocks/>
              </p:cNvSpPr>
              <p:nvPr/>
            </p:nvSpPr>
            <p:spPr bwMode="auto">
              <a:xfrm>
                <a:off x="4685" y="1235"/>
                <a:ext cx="48" cy="43"/>
              </a:xfrm>
              <a:custGeom>
                <a:avLst/>
                <a:gdLst>
                  <a:gd name="T0" fmla="*/ 8 w 10"/>
                  <a:gd name="T1" fmla="*/ 4 h 9"/>
                  <a:gd name="T2" fmla="*/ 1 w 10"/>
                  <a:gd name="T3" fmla="*/ 6 h 9"/>
                  <a:gd name="T4" fmla="*/ 8 w 10"/>
                  <a:gd name="T5" fmla="*/ 0 h 9"/>
                  <a:gd name="T6" fmla="*/ 8 w 10"/>
                  <a:gd name="T7" fmla="*/ 4 h 9"/>
                </a:gdLst>
                <a:ahLst/>
                <a:cxnLst>
                  <a:cxn ang="0">
                    <a:pos x="T0" y="T1"/>
                  </a:cxn>
                  <a:cxn ang="0">
                    <a:pos x="T2" y="T3"/>
                  </a:cxn>
                  <a:cxn ang="0">
                    <a:pos x="T4" y="T5"/>
                  </a:cxn>
                  <a:cxn ang="0">
                    <a:pos x="T6" y="T7"/>
                  </a:cxn>
                </a:cxnLst>
                <a:rect l="0" t="0" r="r" b="b"/>
                <a:pathLst>
                  <a:path w="10" h="9">
                    <a:moveTo>
                      <a:pt x="8" y="4"/>
                    </a:moveTo>
                    <a:cubicBezTo>
                      <a:pt x="5" y="7"/>
                      <a:pt x="1" y="9"/>
                      <a:pt x="1" y="6"/>
                    </a:cubicBezTo>
                    <a:cubicBezTo>
                      <a:pt x="0" y="4"/>
                      <a:pt x="5" y="0"/>
                      <a:pt x="8" y="0"/>
                    </a:cubicBezTo>
                    <a:cubicBezTo>
                      <a:pt x="10"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7" name="Freeform 1954">
                <a:extLst>
                  <a:ext uri="{FF2B5EF4-FFF2-40B4-BE49-F238E27FC236}">
                    <a16:creationId xmlns:a16="http://schemas.microsoft.com/office/drawing/2014/main" id="{AF0BCE75-34C6-48F2-9A26-DC9142FEB108}"/>
                  </a:ext>
                </a:extLst>
              </p:cNvPr>
              <p:cNvSpPr>
                <a:spLocks/>
              </p:cNvSpPr>
              <p:nvPr/>
            </p:nvSpPr>
            <p:spPr bwMode="auto">
              <a:xfrm>
                <a:off x="4613" y="1321"/>
                <a:ext cx="48" cy="44"/>
              </a:xfrm>
              <a:custGeom>
                <a:avLst/>
                <a:gdLst>
                  <a:gd name="T0" fmla="*/ 8 w 10"/>
                  <a:gd name="T1" fmla="*/ 4 h 9"/>
                  <a:gd name="T2" fmla="*/ 0 w 10"/>
                  <a:gd name="T3" fmla="*/ 7 h 9"/>
                  <a:gd name="T4" fmla="*/ 8 w 10"/>
                  <a:gd name="T5" fmla="*/ 0 h 9"/>
                  <a:gd name="T6" fmla="*/ 8 w 10"/>
                  <a:gd name="T7" fmla="*/ 4 h 9"/>
                </a:gdLst>
                <a:ahLst/>
                <a:cxnLst>
                  <a:cxn ang="0">
                    <a:pos x="T0" y="T1"/>
                  </a:cxn>
                  <a:cxn ang="0">
                    <a:pos x="T2" y="T3"/>
                  </a:cxn>
                  <a:cxn ang="0">
                    <a:pos x="T4" y="T5"/>
                  </a:cxn>
                  <a:cxn ang="0">
                    <a:pos x="T6" y="T7"/>
                  </a:cxn>
                </a:cxnLst>
                <a:rect l="0" t="0" r="r" b="b"/>
                <a:pathLst>
                  <a:path w="10" h="9">
                    <a:moveTo>
                      <a:pt x="8" y="4"/>
                    </a:moveTo>
                    <a:cubicBezTo>
                      <a:pt x="5" y="7"/>
                      <a:pt x="1" y="9"/>
                      <a:pt x="0" y="7"/>
                    </a:cubicBezTo>
                    <a:cubicBezTo>
                      <a:pt x="0" y="5"/>
                      <a:pt x="4" y="0"/>
                      <a:pt x="8" y="0"/>
                    </a:cubicBezTo>
                    <a:cubicBezTo>
                      <a:pt x="10"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8" name="Freeform 1955">
                <a:extLst>
                  <a:ext uri="{FF2B5EF4-FFF2-40B4-BE49-F238E27FC236}">
                    <a16:creationId xmlns:a16="http://schemas.microsoft.com/office/drawing/2014/main" id="{FBA45A60-395B-4528-877C-0F96910BDDA5}"/>
                  </a:ext>
                </a:extLst>
              </p:cNvPr>
              <p:cNvSpPr>
                <a:spLocks/>
              </p:cNvSpPr>
              <p:nvPr/>
            </p:nvSpPr>
            <p:spPr bwMode="auto">
              <a:xfrm>
                <a:off x="4588" y="1379"/>
                <a:ext cx="53" cy="49"/>
              </a:xfrm>
              <a:custGeom>
                <a:avLst/>
                <a:gdLst>
                  <a:gd name="T0" fmla="*/ 9 w 11"/>
                  <a:gd name="T1" fmla="*/ 4 h 10"/>
                  <a:gd name="T2" fmla="*/ 1 w 11"/>
                  <a:gd name="T3" fmla="*/ 7 h 10"/>
                  <a:gd name="T4" fmla="*/ 8 w 11"/>
                  <a:gd name="T5" fmla="*/ 0 h 10"/>
                  <a:gd name="T6" fmla="*/ 9 w 11"/>
                  <a:gd name="T7" fmla="*/ 4 h 10"/>
                </a:gdLst>
                <a:ahLst/>
                <a:cxnLst>
                  <a:cxn ang="0">
                    <a:pos x="T0" y="T1"/>
                  </a:cxn>
                  <a:cxn ang="0">
                    <a:pos x="T2" y="T3"/>
                  </a:cxn>
                  <a:cxn ang="0">
                    <a:pos x="T4" y="T5"/>
                  </a:cxn>
                  <a:cxn ang="0">
                    <a:pos x="T6" y="T7"/>
                  </a:cxn>
                </a:cxnLst>
                <a:rect l="0" t="0" r="r" b="b"/>
                <a:pathLst>
                  <a:path w="11" h="10">
                    <a:moveTo>
                      <a:pt x="9" y="4"/>
                    </a:moveTo>
                    <a:cubicBezTo>
                      <a:pt x="6" y="8"/>
                      <a:pt x="2" y="10"/>
                      <a:pt x="1" y="7"/>
                    </a:cubicBezTo>
                    <a:cubicBezTo>
                      <a:pt x="0" y="5"/>
                      <a:pt x="4" y="0"/>
                      <a:pt x="8" y="0"/>
                    </a:cubicBezTo>
                    <a:cubicBezTo>
                      <a:pt x="11" y="0"/>
                      <a:pt x="10"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09" name="Freeform 1956">
                <a:extLst>
                  <a:ext uri="{FF2B5EF4-FFF2-40B4-BE49-F238E27FC236}">
                    <a16:creationId xmlns:a16="http://schemas.microsoft.com/office/drawing/2014/main" id="{60F48E25-3859-4D64-B9FB-9FACED69C925}"/>
                  </a:ext>
                </a:extLst>
              </p:cNvPr>
              <p:cNvSpPr>
                <a:spLocks/>
              </p:cNvSpPr>
              <p:nvPr/>
            </p:nvSpPr>
            <p:spPr bwMode="auto">
              <a:xfrm>
                <a:off x="4613" y="1408"/>
                <a:ext cx="48" cy="48"/>
              </a:xfrm>
              <a:custGeom>
                <a:avLst/>
                <a:gdLst>
                  <a:gd name="T0" fmla="*/ 9 w 10"/>
                  <a:gd name="T1" fmla="*/ 5 h 10"/>
                  <a:gd name="T2" fmla="*/ 1 w 10"/>
                  <a:gd name="T3" fmla="*/ 7 h 10"/>
                  <a:gd name="T4" fmla="*/ 8 w 10"/>
                  <a:gd name="T5" fmla="*/ 0 h 10"/>
                  <a:gd name="T6" fmla="*/ 9 w 10"/>
                  <a:gd name="T7" fmla="*/ 5 h 10"/>
                </a:gdLst>
                <a:ahLst/>
                <a:cxnLst>
                  <a:cxn ang="0">
                    <a:pos x="T0" y="T1"/>
                  </a:cxn>
                  <a:cxn ang="0">
                    <a:pos x="T2" y="T3"/>
                  </a:cxn>
                  <a:cxn ang="0">
                    <a:pos x="T4" y="T5"/>
                  </a:cxn>
                  <a:cxn ang="0">
                    <a:pos x="T6" y="T7"/>
                  </a:cxn>
                </a:cxnLst>
                <a:rect l="0" t="0" r="r" b="b"/>
                <a:pathLst>
                  <a:path w="10" h="10">
                    <a:moveTo>
                      <a:pt x="9" y="5"/>
                    </a:moveTo>
                    <a:cubicBezTo>
                      <a:pt x="7" y="9"/>
                      <a:pt x="1" y="10"/>
                      <a:pt x="1" y="7"/>
                    </a:cubicBezTo>
                    <a:cubicBezTo>
                      <a:pt x="0" y="5"/>
                      <a:pt x="4" y="0"/>
                      <a:pt x="8" y="0"/>
                    </a:cubicBezTo>
                    <a:cubicBezTo>
                      <a:pt x="10"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0" name="Freeform 1957">
                <a:extLst>
                  <a:ext uri="{FF2B5EF4-FFF2-40B4-BE49-F238E27FC236}">
                    <a16:creationId xmlns:a16="http://schemas.microsoft.com/office/drawing/2014/main" id="{131499C7-A897-47C6-95E4-5E58BF279EC7}"/>
                  </a:ext>
                </a:extLst>
              </p:cNvPr>
              <p:cNvSpPr>
                <a:spLocks/>
              </p:cNvSpPr>
              <p:nvPr/>
            </p:nvSpPr>
            <p:spPr bwMode="auto">
              <a:xfrm>
                <a:off x="4661" y="1408"/>
                <a:ext cx="53" cy="53"/>
              </a:xfrm>
              <a:custGeom>
                <a:avLst/>
                <a:gdLst>
                  <a:gd name="T0" fmla="*/ 9 w 11"/>
                  <a:gd name="T1" fmla="*/ 5 h 11"/>
                  <a:gd name="T2" fmla="*/ 1 w 11"/>
                  <a:gd name="T3" fmla="*/ 8 h 11"/>
                  <a:gd name="T4" fmla="*/ 8 w 11"/>
                  <a:gd name="T5" fmla="*/ 1 h 11"/>
                  <a:gd name="T6" fmla="*/ 9 w 11"/>
                  <a:gd name="T7" fmla="*/ 5 h 11"/>
                </a:gdLst>
                <a:ahLst/>
                <a:cxnLst>
                  <a:cxn ang="0">
                    <a:pos x="T0" y="T1"/>
                  </a:cxn>
                  <a:cxn ang="0">
                    <a:pos x="T2" y="T3"/>
                  </a:cxn>
                  <a:cxn ang="0">
                    <a:pos x="T4" y="T5"/>
                  </a:cxn>
                  <a:cxn ang="0">
                    <a:pos x="T6" y="T7"/>
                  </a:cxn>
                </a:cxnLst>
                <a:rect l="0" t="0" r="r" b="b"/>
                <a:pathLst>
                  <a:path w="11" h="11">
                    <a:moveTo>
                      <a:pt x="9" y="5"/>
                    </a:moveTo>
                    <a:cubicBezTo>
                      <a:pt x="7" y="9"/>
                      <a:pt x="2" y="11"/>
                      <a:pt x="1" y="8"/>
                    </a:cubicBezTo>
                    <a:cubicBezTo>
                      <a:pt x="0" y="6"/>
                      <a:pt x="4" y="1"/>
                      <a:pt x="8" y="1"/>
                    </a:cubicBezTo>
                    <a:cubicBezTo>
                      <a:pt x="11"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1" name="Freeform 1958">
                <a:extLst>
                  <a:ext uri="{FF2B5EF4-FFF2-40B4-BE49-F238E27FC236}">
                    <a16:creationId xmlns:a16="http://schemas.microsoft.com/office/drawing/2014/main" id="{370FF93D-4688-4576-A1E8-8F493B688761}"/>
                  </a:ext>
                </a:extLst>
              </p:cNvPr>
              <p:cNvSpPr>
                <a:spLocks/>
              </p:cNvSpPr>
              <p:nvPr/>
            </p:nvSpPr>
            <p:spPr bwMode="auto">
              <a:xfrm>
                <a:off x="4728" y="1360"/>
                <a:ext cx="53" cy="48"/>
              </a:xfrm>
              <a:custGeom>
                <a:avLst/>
                <a:gdLst>
                  <a:gd name="T0" fmla="*/ 9 w 11"/>
                  <a:gd name="T1" fmla="*/ 4 h 10"/>
                  <a:gd name="T2" fmla="*/ 1 w 11"/>
                  <a:gd name="T3" fmla="*/ 7 h 10"/>
                  <a:gd name="T4" fmla="*/ 8 w 11"/>
                  <a:gd name="T5" fmla="*/ 0 h 10"/>
                  <a:gd name="T6" fmla="*/ 9 w 11"/>
                  <a:gd name="T7" fmla="*/ 4 h 10"/>
                </a:gdLst>
                <a:ahLst/>
                <a:cxnLst>
                  <a:cxn ang="0">
                    <a:pos x="T0" y="T1"/>
                  </a:cxn>
                  <a:cxn ang="0">
                    <a:pos x="T2" y="T3"/>
                  </a:cxn>
                  <a:cxn ang="0">
                    <a:pos x="T4" y="T5"/>
                  </a:cxn>
                  <a:cxn ang="0">
                    <a:pos x="T6" y="T7"/>
                  </a:cxn>
                </a:cxnLst>
                <a:rect l="0" t="0" r="r" b="b"/>
                <a:pathLst>
                  <a:path w="11" h="10">
                    <a:moveTo>
                      <a:pt x="9" y="4"/>
                    </a:moveTo>
                    <a:cubicBezTo>
                      <a:pt x="7" y="8"/>
                      <a:pt x="2" y="10"/>
                      <a:pt x="1" y="7"/>
                    </a:cubicBezTo>
                    <a:cubicBezTo>
                      <a:pt x="0" y="4"/>
                      <a:pt x="4" y="0"/>
                      <a:pt x="8" y="0"/>
                    </a:cubicBezTo>
                    <a:cubicBezTo>
                      <a:pt x="11"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2" name="Freeform 1959">
                <a:extLst>
                  <a:ext uri="{FF2B5EF4-FFF2-40B4-BE49-F238E27FC236}">
                    <a16:creationId xmlns:a16="http://schemas.microsoft.com/office/drawing/2014/main" id="{A7165499-913D-4265-BD1E-9BEA1B80E3E2}"/>
                  </a:ext>
                </a:extLst>
              </p:cNvPr>
              <p:cNvSpPr>
                <a:spLocks/>
              </p:cNvSpPr>
              <p:nvPr/>
            </p:nvSpPr>
            <p:spPr bwMode="auto">
              <a:xfrm>
                <a:off x="4680" y="1350"/>
                <a:ext cx="53" cy="49"/>
              </a:xfrm>
              <a:custGeom>
                <a:avLst/>
                <a:gdLst>
                  <a:gd name="T0" fmla="*/ 9 w 11"/>
                  <a:gd name="T1" fmla="*/ 5 h 10"/>
                  <a:gd name="T2" fmla="*/ 1 w 11"/>
                  <a:gd name="T3" fmla="*/ 8 h 10"/>
                  <a:gd name="T4" fmla="*/ 8 w 11"/>
                  <a:gd name="T5" fmla="*/ 0 h 10"/>
                  <a:gd name="T6" fmla="*/ 9 w 11"/>
                  <a:gd name="T7" fmla="*/ 5 h 10"/>
                </a:gdLst>
                <a:ahLst/>
                <a:cxnLst>
                  <a:cxn ang="0">
                    <a:pos x="T0" y="T1"/>
                  </a:cxn>
                  <a:cxn ang="0">
                    <a:pos x="T2" y="T3"/>
                  </a:cxn>
                  <a:cxn ang="0">
                    <a:pos x="T4" y="T5"/>
                  </a:cxn>
                  <a:cxn ang="0">
                    <a:pos x="T6" y="T7"/>
                  </a:cxn>
                </a:cxnLst>
                <a:rect l="0" t="0" r="r" b="b"/>
                <a:pathLst>
                  <a:path w="11" h="10">
                    <a:moveTo>
                      <a:pt x="9" y="5"/>
                    </a:moveTo>
                    <a:cubicBezTo>
                      <a:pt x="7" y="8"/>
                      <a:pt x="2" y="10"/>
                      <a:pt x="1" y="8"/>
                    </a:cubicBezTo>
                    <a:cubicBezTo>
                      <a:pt x="0" y="5"/>
                      <a:pt x="4" y="1"/>
                      <a:pt x="8" y="0"/>
                    </a:cubicBezTo>
                    <a:cubicBezTo>
                      <a:pt x="11" y="0"/>
                      <a:pt x="10"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3" name="Freeform 1960">
                <a:extLst>
                  <a:ext uri="{FF2B5EF4-FFF2-40B4-BE49-F238E27FC236}">
                    <a16:creationId xmlns:a16="http://schemas.microsoft.com/office/drawing/2014/main" id="{E8A49880-A0EB-419F-BD70-FC277C662BDB}"/>
                  </a:ext>
                </a:extLst>
              </p:cNvPr>
              <p:cNvSpPr>
                <a:spLocks/>
              </p:cNvSpPr>
              <p:nvPr/>
            </p:nvSpPr>
            <p:spPr bwMode="auto">
              <a:xfrm>
                <a:off x="4661" y="1321"/>
                <a:ext cx="48" cy="49"/>
              </a:xfrm>
              <a:custGeom>
                <a:avLst/>
                <a:gdLst>
                  <a:gd name="T0" fmla="*/ 8 w 10"/>
                  <a:gd name="T1" fmla="*/ 4 h 10"/>
                  <a:gd name="T2" fmla="*/ 0 w 10"/>
                  <a:gd name="T3" fmla="*/ 7 h 10"/>
                  <a:gd name="T4" fmla="*/ 7 w 10"/>
                  <a:gd name="T5" fmla="*/ 0 h 10"/>
                  <a:gd name="T6" fmla="*/ 8 w 10"/>
                  <a:gd name="T7" fmla="*/ 4 h 10"/>
                </a:gdLst>
                <a:ahLst/>
                <a:cxnLst>
                  <a:cxn ang="0">
                    <a:pos x="T0" y="T1"/>
                  </a:cxn>
                  <a:cxn ang="0">
                    <a:pos x="T2" y="T3"/>
                  </a:cxn>
                  <a:cxn ang="0">
                    <a:pos x="T4" y="T5"/>
                  </a:cxn>
                  <a:cxn ang="0">
                    <a:pos x="T6" y="T7"/>
                  </a:cxn>
                </a:cxnLst>
                <a:rect l="0" t="0" r="r" b="b"/>
                <a:pathLst>
                  <a:path w="10" h="10">
                    <a:moveTo>
                      <a:pt x="8" y="4"/>
                    </a:moveTo>
                    <a:cubicBezTo>
                      <a:pt x="6" y="8"/>
                      <a:pt x="1" y="10"/>
                      <a:pt x="0" y="7"/>
                    </a:cubicBezTo>
                    <a:cubicBezTo>
                      <a:pt x="0" y="5"/>
                      <a:pt x="4" y="0"/>
                      <a:pt x="7" y="0"/>
                    </a:cubicBezTo>
                    <a:cubicBezTo>
                      <a:pt x="10"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4" name="Freeform 1961">
                <a:extLst>
                  <a:ext uri="{FF2B5EF4-FFF2-40B4-BE49-F238E27FC236}">
                    <a16:creationId xmlns:a16="http://schemas.microsoft.com/office/drawing/2014/main" id="{C3D5993F-CE5C-4F69-9383-4CC822F95952}"/>
                  </a:ext>
                </a:extLst>
              </p:cNvPr>
              <p:cNvSpPr>
                <a:spLocks/>
              </p:cNvSpPr>
              <p:nvPr/>
            </p:nvSpPr>
            <p:spPr bwMode="auto">
              <a:xfrm>
                <a:off x="4728" y="1288"/>
                <a:ext cx="48" cy="48"/>
              </a:xfrm>
              <a:custGeom>
                <a:avLst/>
                <a:gdLst>
                  <a:gd name="T0" fmla="*/ 8 w 10"/>
                  <a:gd name="T1" fmla="*/ 4 h 10"/>
                  <a:gd name="T2" fmla="*/ 0 w 10"/>
                  <a:gd name="T3" fmla="*/ 7 h 10"/>
                  <a:gd name="T4" fmla="*/ 7 w 10"/>
                  <a:gd name="T5" fmla="*/ 0 h 10"/>
                  <a:gd name="T6" fmla="*/ 8 w 10"/>
                  <a:gd name="T7" fmla="*/ 4 h 10"/>
                </a:gdLst>
                <a:ahLst/>
                <a:cxnLst>
                  <a:cxn ang="0">
                    <a:pos x="T0" y="T1"/>
                  </a:cxn>
                  <a:cxn ang="0">
                    <a:pos x="T2" y="T3"/>
                  </a:cxn>
                  <a:cxn ang="0">
                    <a:pos x="T4" y="T5"/>
                  </a:cxn>
                  <a:cxn ang="0">
                    <a:pos x="T6" y="T7"/>
                  </a:cxn>
                </a:cxnLst>
                <a:rect l="0" t="0" r="r" b="b"/>
                <a:pathLst>
                  <a:path w="10" h="10">
                    <a:moveTo>
                      <a:pt x="8" y="4"/>
                    </a:moveTo>
                    <a:cubicBezTo>
                      <a:pt x="6" y="8"/>
                      <a:pt x="0" y="10"/>
                      <a:pt x="0" y="7"/>
                    </a:cubicBezTo>
                    <a:cubicBezTo>
                      <a:pt x="0" y="5"/>
                      <a:pt x="3" y="1"/>
                      <a:pt x="7" y="0"/>
                    </a:cubicBezTo>
                    <a:cubicBezTo>
                      <a:pt x="10" y="0"/>
                      <a:pt x="9"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5" name="Freeform 1962">
                <a:extLst>
                  <a:ext uri="{FF2B5EF4-FFF2-40B4-BE49-F238E27FC236}">
                    <a16:creationId xmlns:a16="http://schemas.microsoft.com/office/drawing/2014/main" id="{43329D11-FD7F-41EC-8696-E6BFBC0D7CD8}"/>
                  </a:ext>
                </a:extLst>
              </p:cNvPr>
              <p:cNvSpPr>
                <a:spLocks/>
              </p:cNvSpPr>
              <p:nvPr/>
            </p:nvSpPr>
            <p:spPr bwMode="auto">
              <a:xfrm>
                <a:off x="4767" y="1297"/>
                <a:ext cx="48" cy="49"/>
              </a:xfrm>
              <a:custGeom>
                <a:avLst/>
                <a:gdLst>
                  <a:gd name="T0" fmla="*/ 9 w 10"/>
                  <a:gd name="T1" fmla="*/ 4 h 10"/>
                  <a:gd name="T2" fmla="*/ 1 w 10"/>
                  <a:gd name="T3" fmla="*/ 7 h 10"/>
                  <a:gd name="T4" fmla="*/ 8 w 10"/>
                  <a:gd name="T5" fmla="*/ 0 h 10"/>
                  <a:gd name="T6" fmla="*/ 9 w 10"/>
                  <a:gd name="T7" fmla="*/ 4 h 10"/>
                </a:gdLst>
                <a:ahLst/>
                <a:cxnLst>
                  <a:cxn ang="0">
                    <a:pos x="T0" y="T1"/>
                  </a:cxn>
                  <a:cxn ang="0">
                    <a:pos x="T2" y="T3"/>
                  </a:cxn>
                  <a:cxn ang="0">
                    <a:pos x="T4" y="T5"/>
                  </a:cxn>
                  <a:cxn ang="0">
                    <a:pos x="T6" y="T7"/>
                  </a:cxn>
                </a:cxnLst>
                <a:rect l="0" t="0" r="r" b="b"/>
                <a:pathLst>
                  <a:path w="10" h="10">
                    <a:moveTo>
                      <a:pt x="9" y="4"/>
                    </a:moveTo>
                    <a:cubicBezTo>
                      <a:pt x="6" y="8"/>
                      <a:pt x="1" y="10"/>
                      <a:pt x="1" y="7"/>
                    </a:cubicBezTo>
                    <a:cubicBezTo>
                      <a:pt x="0" y="5"/>
                      <a:pt x="4" y="0"/>
                      <a:pt x="8"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6" name="Freeform 1963">
                <a:extLst>
                  <a:ext uri="{FF2B5EF4-FFF2-40B4-BE49-F238E27FC236}">
                    <a16:creationId xmlns:a16="http://schemas.microsoft.com/office/drawing/2014/main" id="{1D5CB117-9795-4097-A026-9CC4799D0920}"/>
                  </a:ext>
                </a:extLst>
              </p:cNvPr>
              <p:cNvSpPr>
                <a:spLocks/>
              </p:cNvSpPr>
              <p:nvPr/>
            </p:nvSpPr>
            <p:spPr bwMode="auto">
              <a:xfrm>
                <a:off x="4829" y="1273"/>
                <a:ext cx="49" cy="44"/>
              </a:xfrm>
              <a:custGeom>
                <a:avLst/>
                <a:gdLst>
                  <a:gd name="T0" fmla="*/ 9 w 10"/>
                  <a:gd name="T1" fmla="*/ 4 h 9"/>
                  <a:gd name="T2" fmla="*/ 1 w 10"/>
                  <a:gd name="T3" fmla="*/ 7 h 9"/>
                  <a:gd name="T4" fmla="*/ 7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6" y="8"/>
                      <a:pt x="1" y="9"/>
                      <a:pt x="1" y="7"/>
                    </a:cubicBezTo>
                    <a:cubicBezTo>
                      <a:pt x="0" y="5"/>
                      <a:pt x="4" y="0"/>
                      <a:pt x="7" y="0"/>
                    </a:cubicBezTo>
                    <a:cubicBezTo>
                      <a:pt x="10"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7" name="Freeform 1964">
                <a:extLst>
                  <a:ext uri="{FF2B5EF4-FFF2-40B4-BE49-F238E27FC236}">
                    <a16:creationId xmlns:a16="http://schemas.microsoft.com/office/drawing/2014/main" id="{E42AC282-F578-47B7-AF22-AFC2AA6F1968}"/>
                  </a:ext>
                </a:extLst>
              </p:cNvPr>
              <p:cNvSpPr>
                <a:spLocks/>
              </p:cNvSpPr>
              <p:nvPr/>
            </p:nvSpPr>
            <p:spPr bwMode="auto">
              <a:xfrm>
                <a:off x="4815" y="1230"/>
                <a:ext cx="43" cy="43"/>
              </a:xfrm>
              <a:custGeom>
                <a:avLst/>
                <a:gdLst>
                  <a:gd name="T0" fmla="*/ 8 w 9"/>
                  <a:gd name="T1" fmla="*/ 4 h 9"/>
                  <a:gd name="T2" fmla="*/ 0 w 9"/>
                  <a:gd name="T3" fmla="*/ 6 h 9"/>
                  <a:gd name="T4" fmla="*/ 7 w 9"/>
                  <a:gd name="T5" fmla="*/ 0 h 9"/>
                  <a:gd name="T6" fmla="*/ 8 w 9"/>
                  <a:gd name="T7" fmla="*/ 4 h 9"/>
                </a:gdLst>
                <a:ahLst/>
                <a:cxnLst>
                  <a:cxn ang="0">
                    <a:pos x="T0" y="T1"/>
                  </a:cxn>
                  <a:cxn ang="0">
                    <a:pos x="T2" y="T3"/>
                  </a:cxn>
                  <a:cxn ang="0">
                    <a:pos x="T4" y="T5"/>
                  </a:cxn>
                  <a:cxn ang="0">
                    <a:pos x="T6" y="T7"/>
                  </a:cxn>
                </a:cxnLst>
                <a:rect l="0" t="0" r="r" b="b"/>
                <a:pathLst>
                  <a:path w="9" h="9">
                    <a:moveTo>
                      <a:pt x="8" y="4"/>
                    </a:moveTo>
                    <a:cubicBezTo>
                      <a:pt x="5" y="7"/>
                      <a:pt x="1" y="9"/>
                      <a:pt x="0" y="6"/>
                    </a:cubicBezTo>
                    <a:cubicBezTo>
                      <a:pt x="0" y="4"/>
                      <a:pt x="3" y="0"/>
                      <a:pt x="7" y="0"/>
                    </a:cubicBezTo>
                    <a:cubicBezTo>
                      <a:pt x="9"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8" name="Freeform 1965">
                <a:extLst>
                  <a:ext uri="{FF2B5EF4-FFF2-40B4-BE49-F238E27FC236}">
                    <a16:creationId xmlns:a16="http://schemas.microsoft.com/office/drawing/2014/main" id="{DC1A0CD2-FA50-4EB6-9F7D-C489341E94ED}"/>
                  </a:ext>
                </a:extLst>
              </p:cNvPr>
              <p:cNvSpPr>
                <a:spLocks/>
              </p:cNvSpPr>
              <p:nvPr/>
            </p:nvSpPr>
            <p:spPr bwMode="auto">
              <a:xfrm>
                <a:off x="4825" y="1182"/>
                <a:ext cx="48" cy="43"/>
              </a:xfrm>
              <a:custGeom>
                <a:avLst/>
                <a:gdLst>
                  <a:gd name="T0" fmla="*/ 8 w 10"/>
                  <a:gd name="T1" fmla="*/ 4 h 9"/>
                  <a:gd name="T2" fmla="*/ 0 w 10"/>
                  <a:gd name="T3" fmla="*/ 6 h 9"/>
                  <a:gd name="T4" fmla="*/ 7 w 10"/>
                  <a:gd name="T5" fmla="*/ 0 h 9"/>
                  <a:gd name="T6" fmla="*/ 8 w 10"/>
                  <a:gd name="T7" fmla="*/ 4 h 9"/>
                </a:gdLst>
                <a:ahLst/>
                <a:cxnLst>
                  <a:cxn ang="0">
                    <a:pos x="T0" y="T1"/>
                  </a:cxn>
                  <a:cxn ang="0">
                    <a:pos x="T2" y="T3"/>
                  </a:cxn>
                  <a:cxn ang="0">
                    <a:pos x="T4" y="T5"/>
                  </a:cxn>
                  <a:cxn ang="0">
                    <a:pos x="T6" y="T7"/>
                  </a:cxn>
                </a:cxnLst>
                <a:rect l="0" t="0" r="r" b="b"/>
                <a:pathLst>
                  <a:path w="10" h="9">
                    <a:moveTo>
                      <a:pt x="8" y="4"/>
                    </a:moveTo>
                    <a:cubicBezTo>
                      <a:pt x="5" y="7"/>
                      <a:pt x="0" y="9"/>
                      <a:pt x="0" y="6"/>
                    </a:cubicBezTo>
                    <a:cubicBezTo>
                      <a:pt x="0" y="4"/>
                      <a:pt x="4" y="1"/>
                      <a:pt x="7" y="0"/>
                    </a:cubicBezTo>
                    <a:cubicBezTo>
                      <a:pt x="10"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19" name="Freeform 1966">
                <a:extLst>
                  <a:ext uri="{FF2B5EF4-FFF2-40B4-BE49-F238E27FC236}">
                    <a16:creationId xmlns:a16="http://schemas.microsoft.com/office/drawing/2014/main" id="{0E943AEC-B61B-445F-9AB1-A3811498BC9A}"/>
                  </a:ext>
                </a:extLst>
              </p:cNvPr>
              <p:cNvSpPr>
                <a:spLocks/>
              </p:cNvSpPr>
              <p:nvPr/>
            </p:nvSpPr>
            <p:spPr bwMode="auto">
              <a:xfrm>
                <a:off x="4800" y="1138"/>
                <a:ext cx="49" cy="39"/>
              </a:xfrm>
              <a:custGeom>
                <a:avLst/>
                <a:gdLst>
                  <a:gd name="T0" fmla="*/ 7 w 10"/>
                  <a:gd name="T1" fmla="*/ 4 h 8"/>
                  <a:gd name="T2" fmla="*/ 0 w 10"/>
                  <a:gd name="T3" fmla="*/ 6 h 8"/>
                  <a:gd name="T4" fmla="*/ 8 w 10"/>
                  <a:gd name="T5" fmla="*/ 0 h 8"/>
                  <a:gd name="T6" fmla="*/ 7 w 10"/>
                  <a:gd name="T7" fmla="*/ 4 h 8"/>
                </a:gdLst>
                <a:ahLst/>
                <a:cxnLst>
                  <a:cxn ang="0">
                    <a:pos x="T0" y="T1"/>
                  </a:cxn>
                  <a:cxn ang="0">
                    <a:pos x="T2" y="T3"/>
                  </a:cxn>
                  <a:cxn ang="0">
                    <a:pos x="T4" y="T5"/>
                  </a:cxn>
                  <a:cxn ang="0">
                    <a:pos x="T6" y="T7"/>
                  </a:cxn>
                </a:cxnLst>
                <a:rect l="0" t="0" r="r" b="b"/>
                <a:pathLst>
                  <a:path w="10" h="8">
                    <a:moveTo>
                      <a:pt x="7" y="4"/>
                    </a:moveTo>
                    <a:cubicBezTo>
                      <a:pt x="5" y="6"/>
                      <a:pt x="0" y="8"/>
                      <a:pt x="0" y="6"/>
                    </a:cubicBezTo>
                    <a:cubicBezTo>
                      <a:pt x="0" y="4"/>
                      <a:pt x="4" y="0"/>
                      <a:pt x="8" y="0"/>
                    </a:cubicBezTo>
                    <a:cubicBezTo>
                      <a:pt x="10" y="0"/>
                      <a:pt x="9"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0" name="Freeform 1967">
                <a:extLst>
                  <a:ext uri="{FF2B5EF4-FFF2-40B4-BE49-F238E27FC236}">
                    <a16:creationId xmlns:a16="http://schemas.microsoft.com/office/drawing/2014/main" id="{43485152-73BC-4EF5-8B9A-A67D59401D56}"/>
                  </a:ext>
                </a:extLst>
              </p:cNvPr>
              <p:cNvSpPr>
                <a:spLocks/>
              </p:cNvSpPr>
              <p:nvPr/>
            </p:nvSpPr>
            <p:spPr bwMode="auto">
              <a:xfrm>
                <a:off x="4887" y="1114"/>
                <a:ext cx="48" cy="39"/>
              </a:xfrm>
              <a:custGeom>
                <a:avLst/>
                <a:gdLst>
                  <a:gd name="T0" fmla="*/ 8 w 10"/>
                  <a:gd name="T1" fmla="*/ 3 h 8"/>
                  <a:gd name="T2" fmla="*/ 1 w 10"/>
                  <a:gd name="T3" fmla="*/ 6 h 8"/>
                  <a:gd name="T4" fmla="*/ 7 w 10"/>
                  <a:gd name="T5" fmla="*/ 0 h 8"/>
                  <a:gd name="T6" fmla="*/ 8 w 10"/>
                  <a:gd name="T7" fmla="*/ 3 h 8"/>
                </a:gdLst>
                <a:ahLst/>
                <a:cxnLst>
                  <a:cxn ang="0">
                    <a:pos x="T0" y="T1"/>
                  </a:cxn>
                  <a:cxn ang="0">
                    <a:pos x="T2" y="T3"/>
                  </a:cxn>
                  <a:cxn ang="0">
                    <a:pos x="T4" y="T5"/>
                  </a:cxn>
                  <a:cxn ang="0">
                    <a:pos x="T6" y="T7"/>
                  </a:cxn>
                </a:cxnLst>
                <a:rect l="0" t="0" r="r" b="b"/>
                <a:pathLst>
                  <a:path w="10" h="8">
                    <a:moveTo>
                      <a:pt x="8" y="3"/>
                    </a:moveTo>
                    <a:cubicBezTo>
                      <a:pt x="5" y="6"/>
                      <a:pt x="1" y="8"/>
                      <a:pt x="1" y="6"/>
                    </a:cubicBezTo>
                    <a:cubicBezTo>
                      <a:pt x="0" y="4"/>
                      <a:pt x="4" y="0"/>
                      <a:pt x="7" y="0"/>
                    </a:cubicBezTo>
                    <a:cubicBezTo>
                      <a:pt x="10"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1" name="Freeform 1968">
                <a:extLst>
                  <a:ext uri="{FF2B5EF4-FFF2-40B4-BE49-F238E27FC236}">
                    <a16:creationId xmlns:a16="http://schemas.microsoft.com/office/drawing/2014/main" id="{C9FE6961-3BA1-4B2F-B30A-A55FC86943F0}"/>
                  </a:ext>
                </a:extLst>
              </p:cNvPr>
              <p:cNvSpPr>
                <a:spLocks/>
              </p:cNvSpPr>
              <p:nvPr/>
            </p:nvSpPr>
            <p:spPr bwMode="auto">
              <a:xfrm>
                <a:off x="4887" y="1056"/>
                <a:ext cx="48" cy="34"/>
              </a:xfrm>
              <a:custGeom>
                <a:avLst/>
                <a:gdLst>
                  <a:gd name="T0" fmla="*/ 7 w 10"/>
                  <a:gd name="T1" fmla="*/ 3 h 7"/>
                  <a:gd name="T2" fmla="*/ 0 w 10"/>
                  <a:gd name="T3" fmla="*/ 5 h 7"/>
                  <a:gd name="T4" fmla="*/ 7 w 10"/>
                  <a:gd name="T5" fmla="*/ 0 h 7"/>
                  <a:gd name="T6" fmla="*/ 7 w 10"/>
                  <a:gd name="T7" fmla="*/ 2 h 7"/>
                  <a:gd name="T8" fmla="*/ 7 w 10"/>
                  <a:gd name="T9" fmla="*/ 3 h 7"/>
                </a:gdLst>
                <a:ahLst/>
                <a:cxnLst>
                  <a:cxn ang="0">
                    <a:pos x="T0" y="T1"/>
                  </a:cxn>
                  <a:cxn ang="0">
                    <a:pos x="T2" y="T3"/>
                  </a:cxn>
                  <a:cxn ang="0">
                    <a:pos x="T4" y="T5"/>
                  </a:cxn>
                  <a:cxn ang="0">
                    <a:pos x="T6" y="T7"/>
                  </a:cxn>
                  <a:cxn ang="0">
                    <a:pos x="T8" y="T9"/>
                  </a:cxn>
                </a:cxnLst>
                <a:rect l="0" t="0" r="r" b="b"/>
                <a:pathLst>
                  <a:path w="10" h="7">
                    <a:moveTo>
                      <a:pt x="7" y="3"/>
                    </a:moveTo>
                    <a:cubicBezTo>
                      <a:pt x="4" y="5"/>
                      <a:pt x="0" y="7"/>
                      <a:pt x="0" y="5"/>
                    </a:cubicBezTo>
                    <a:cubicBezTo>
                      <a:pt x="0" y="4"/>
                      <a:pt x="4" y="0"/>
                      <a:pt x="7" y="0"/>
                    </a:cubicBezTo>
                    <a:cubicBezTo>
                      <a:pt x="10" y="0"/>
                      <a:pt x="7" y="2"/>
                      <a:pt x="7" y="2"/>
                    </a:cubicBezTo>
                    <a:cubicBezTo>
                      <a:pt x="7" y="2"/>
                      <a:pt x="7" y="3"/>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2" name="Freeform 1969">
                <a:extLst>
                  <a:ext uri="{FF2B5EF4-FFF2-40B4-BE49-F238E27FC236}">
                    <a16:creationId xmlns:a16="http://schemas.microsoft.com/office/drawing/2014/main" id="{D921FB00-ED54-4AD9-BE11-417E7BCFBE09}"/>
                  </a:ext>
                </a:extLst>
              </p:cNvPr>
              <p:cNvSpPr>
                <a:spLocks/>
              </p:cNvSpPr>
              <p:nvPr/>
            </p:nvSpPr>
            <p:spPr bwMode="auto">
              <a:xfrm>
                <a:off x="4863" y="1047"/>
                <a:ext cx="43" cy="33"/>
              </a:xfrm>
              <a:custGeom>
                <a:avLst/>
                <a:gdLst>
                  <a:gd name="T0" fmla="*/ 6 w 9"/>
                  <a:gd name="T1" fmla="*/ 3 h 7"/>
                  <a:gd name="T2" fmla="*/ 0 w 9"/>
                  <a:gd name="T3" fmla="*/ 6 h 7"/>
                  <a:gd name="T4" fmla="*/ 7 w 9"/>
                  <a:gd name="T5" fmla="*/ 0 h 7"/>
                  <a:gd name="T6" fmla="*/ 7 w 9"/>
                  <a:gd name="T7" fmla="*/ 2 h 7"/>
                  <a:gd name="T8" fmla="*/ 6 w 9"/>
                  <a:gd name="T9" fmla="*/ 3 h 7"/>
                </a:gdLst>
                <a:ahLst/>
                <a:cxnLst>
                  <a:cxn ang="0">
                    <a:pos x="T0" y="T1"/>
                  </a:cxn>
                  <a:cxn ang="0">
                    <a:pos x="T2" y="T3"/>
                  </a:cxn>
                  <a:cxn ang="0">
                    <a:pos x="T4" y="T5"/>
                  </a:cxn>
                  <a:cxn ang="0">
                    <a:pos x="T6" y="T7"/>
                  </a:cxn>
                  <a:cxn ang="0">
                    <a:pos x="T8" y="T9"/>
                  </a:cxn>
                </a:cxnLst>
                <a:rect l="0" t="0" r="r" b="b"/>
                <a:pathLst>
                  <a:path w="9" h="7">
                    <a:moveTo>
                      <a:pt x="6" y="3"/>
                    </a:moveTo>
                    <a:cubicBezTo>
                      <a:pt x="3" y="6"/>
                      <a:pt x="0" y="7"/>
                      <a:pt x="0" y="6"/>
                    </a:cubicBezTo>
                    <a:cubicBezTo>
                      <a:pt x="0" y="4"/>
                      <a:pt x="5" y="1"/>
                      <a:pt x="7" y="0"/>
                    </a:cubicBezTo>
                    <a:cubicBezTo>
                      <a:pt x="9" y="0"/>
                      <a:pt x="8" y="2"/>
                      <a:pt x="7" y="2"/>
                    </a:cubicBezTo>
                    <a:cubicBezTo>
                      <a:pt x="7" y="2"/>
                      <a:pt x="7"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3" name="Freeform 1970">
                <a:extLst>
                  <a:ext uri="{FF2B5EF4-FFF2-40B4-BE49-F238E27FC236}">
                    <a16:creationId xmlns:a16="http://schemas.microsoft.com/office/drawing/2014/main" id="{A792D077-6B01-49DD-92D5-E33AE17BB5C4}"/>
                  </a:ext>
                </a:extLst>
              </p:cNvPr>
              <p:cNvSpPr>
                <a:spLocks/>
              </p:cNvSpPr>
              <p:nvPr/>
            </p:nvSpPr>
            <p:spPr bwMode="auto">
              <a:xfrm>
                <a:off x="4796" y="1066"/>
                <a:ext cx="43" cy="34"/>
              </a:xfrm>
              <a:custGeom>
                <a:avLst/>
                <a:gdLst>
                  <a:gd name="T0" fmla="*/ 6 w 9"/>
                  <a:gd name="T1" fmla="*/ 3 h 7"/>
                  <a:gd name="T2" fmla="*/ 0 w 9"/>
                  <a:gd name="T3" fmla="*/ 5 h 7"/>
                  <a:gd name="T4" fmla="*/ 8 w 9"/>
                  <a:gd name="T5" fmla="*/ 0 h 7"/>
                  <a:gd name="T6" fmla="*/ 8 w 9"/>
                  <a:gd name="T7" fmla="*/ 1 h 7"/>
                  <a:gd name="T8" fmla="*/ 6 w 9"/>
                  <a:gd name="T9" fmla="*/ 3 h 7"/>
                </a:gdLst>
                <a:ahLst/>
                <a:cxnLst>
                  <a:cxn ang="0">
                    <a:pos x="T0" y="T1"/>
                  </a:cxn>
                  <a:cxn ang="0">
                    <a:pos x="T2" y="T3"/>
                  </a:cxn>
                  <a:cxn ang="0">
                    <a:pos x="T4" y="T5"/>
                  </a:cxn>
                  <a:cxn ang="0">
                    <a:pos x="T6" y="T7"/>
                  </a:cxn>
                  <a:cxn ang="0">
                    <a:pos x="T8" y="T9"/>
                  </a:cxn>
                </a:cxnLst>
                <a:rect l="0" t="0" r="r" b="b"/>
                <a:pathLst>
                  <a:path w="9" h="7">
                    <a:moveTo>
                      <a:pt x="6" y="3"/>
                    </a:moveTo>
                    <a:cubicBezTo>
                      <a:pt x="3" y="5"/>
                      <a:pt x="0" y="7"/>
                      <a:pt x="0" y="5"/>
                    </a:cubicBezTo>
                    <a:cubicBezTo>
                      <a:pt x="0" y="4"/>
                      <a:pt x="5" y="0"/>
                      <a:pt x="8" y="0"/>
                    </a:cubicBezTo>
                    <a:cubicBezTo>
                      <a:pt x="9" y="0"/>
                      <a:pt x="9" y="1"/>
                      <a:pt x="8" y="1"/>
                    </a:cubicBezTo>
                    <a:cubicBezTo>
                      <a:pt x="7" y="2"/>
                      <a:pt x="7"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4" name="Freeform 1971">
                <a:extLst>
                  <a:ext uri="{FF2B5EF4-FFF2-40B4-BE49-F238E27FC236}">
                    <a16:creationId xmlns:a16="http://schemas.microsoft.com/office/drawing/2014/main" id="{8C195873-52D5-412E-9D0B-1A99C29AC7B5}"/>
                  </a:ext>
                </a:extLst>
              </p:cNvPr>
              <p:cNvSpPr>
                <a:spLocks/>
              </p:cNvSpPr>
              <p:nvPr/>
            </p:nvSpPr>
            <p:spPr bwMode="auto">
              <a:xfrm>
                <a:off x="4747" y="1080"/>
                <a:ext cx="44" cy="34"/>
              </a:xfrm>
              <a:custGeom>
                <a:avLst/>
                <a:gdLst>
                  <a:gd name="T0" fmla="*/ 6 w 9"/>
                  <a:gd name="T1" fmla="*/ 3 h 7"/>
                  <a:gd name="T2" fmla="*/ 0 w 9"/>
                  <a:gd name="T3" fmla="*/ 6 h 7"/>
                  <a:gd name="T4" fmla="*/ 8 w 9"/>
                  <a:gd name="T5" fmla="*/ 0 h 7"/>
                  <a:gd name="T6" fmla="*/ 8 w 9"/>
                  <a:gd name="T7" fmla="*/ 2 h 7"/>
                  <a:gd name="T8" fmla="*/ 6 w 9"/>
                  <a:gd name="T9" fmla="*/ 3 h 7"/>
                </a:gdLst>
                <a:ahLst/>
                <a:cxnLst>
                  <a:cxn ang="0">
                    <a:pos x="T0" y="T1"/>
                  </a:cxn>
                  <a:cxn ang="0">
                    <a:pos x="T2" y="T3"/>
                  </a:cxn>
                  <a:cxn ang="0">
                    <a:pos x="T4" y="T5"/>
                  </a:cxn>
                  <a:cxn ang="0">
                    <a:pos x="T6" y="T7"/>
                  </a:cxn>
                  <a:cxn ang="0">
                    <a:pos x="T8" y="T9"/>
                  </a:cxn>
                </a:cxnLst>
                <a:rect l="0" t="0" r="r" b="b"/>
                <a:pathLst>
                  <a:path w="9" h="7">
                    <a:moveTo>
                      <a:pt x="6" y="3"/>
                    </a:moveTo>
                    <a:cubicBezTo>
                      <a:pt x="3" y="6"/>
                      <a:pt x="0" y="7"/>
                      <a:pt x="0" y="6"/>
                    </a:cubicBezTo>
                    <a:cubicBezTo>
                      <a:pt x="0" y="4"/>
                      <a:pt x="5" y="0"/>
                      <a:pt x="8" y="0"/>
                    </a:cubicBezTo>
                    <a:cubicBezTo>
                      <a:pt x="9" y="0"/>
                      <a:pt x="8" y="1"/>
                      <a:pt x="8" y="2"/>
                    </a:cubicBezTo>
                    <a:cubicBezTo>
                      <a:pt x="7" y="2"/>
                      <a:pt x="7"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5" name="Freeform 1972">
                <a:extLst>
                  <a:ext uri="{FF2B5EF4-FFF2-40B4-BE49-F238E27FC236}">
                    <a16:creationId xmlns:a16="http://schemas.microsoft.com/office/drawing/2014/main" id="{10B08813-2C71-40A5-B8DB-EF380DAEC8B8}"/>
                  </a:ext>
                </a:extLst>
              </p:cNvPr>
              <p:cNvSpPr>
                <a:spLocks/>
              </p:cNvSpPr>
              <p:nvPr/>
            </p:nvSpPr>
            <p:spPr bwMode="auto">
              <a:xfrm>
                <a:off x="4728" y="1071"/>
                <a:ext cx="48" cy="34"/>
              </a:xfrm>
              <a:custGeom>
                <a:avLst/>
                <a:gdLst>
                  <a:gd name="T0" fmla="*/ 6 w 10"/>
                  <a:gd name="T1" fmla="*/ 3 h 7"/>
                  <a:gd name="T2" fmla="*/ 0 w 10"/>
                  <a:gd name="T3" fmla="*/ 6 h 7"/>
                  <a:gd name="T4" fmla="*/ 9 w 10"/>
                  <a:gd name="T5" fmla="*/ 0 h 7"/>
                  <a:gd name="T6" fmla="*/ 9 w 10"/>
                  <a:gd name="T7" fmla="*/ 1 h 7"/>
                  <a:gd name="T8" fmla="*/ 6 w 10"/>
                  <a:gd name="T9" fmla="*/ 3 h 7"/>
                </a:gdLst>
                <a:ahLst/>
                <a:cxnLst>
                  <a:cxn ang="0">
                    <a:pos x="T0" y="T1"/>
                  </a:cxn>
                  <a:cxn ang="0">
                    <a:pos x="T2" y="T3"/>
                  </a:cxn>
                  <a:cxn ang="0">
                    <a:pos x="T4" y="T5"/>
                  </a:cxn>
                  <a:cxn ang="0">
                    <a:pos x="T6" y="T7"/>
                  </a:cxn>
                  <a:cxn ang="0">
                    <a:pos x="T8" y="T9"/>
                  </a:cxn>
                </a:cxnLst>
                <a:rect l="0" t="0" r="r" b="b"/>
                <a:pathLst>
                  <a:path w="10" h="7">
                    <a:moveTo>
                      <a:pt x="6" y="3"/>
                    </a:moveTo>
                    <a:cubicBezTo>
                      <a:pt x="3" y="6"/>
                      <a:pt x="0" y="7"/>
                      <a:pt x="0" y="6"/>
                    </a:cubicBezTo>
                    <a:cubicBezTo>
                      <a:pt x="0" y="5"/>
                      <a:pt x="6" y="1"/>
                      <a:pt x="9" y="0"/>
                    </a:cubicBezTo>
                    <a:cubicBezTo>
                      <a:pt x="9" y="0"/>
                      <a:pt x="10" y="0"/>
                      <a:pt x="9" y="1"/>
                    </a:cubicBezTo>
                    <a:cubicBezTo>
                      <a:pt x="8" y="2"/>
                      <a:pt x="8"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6" name="Freeform 1973">
                <a:extLst>
                  <a:ext uri="{FF2B5EF4-FFF2-40B4-BE49-F238E27FC236}">
                    <a16:creationId xmlns:a16="http://schemas.microsoft.com/office/drawing/2014/main" id="{AA7F1A87-F6E5-4AC6-8FFC-34668F90922A}"/>
                  </a:ext>
                </a:extLst>
              </p:cNvPr>
              <p:cNvSpPr>
                <a:spLocks/>
              </p:cNvSpPr>
              <p:nvPr/>
            </p:nvSpPr>
            <p:spPr bwMode="auto">
              <a:xfrm>
                <a:off x="4762" y="1032"/>
                <a:ext cx="48" cy="29"/>
              </a:xfrm>
              <a:custGeom>
                <a:avLst/>
                <a:gdLst>
                  <a:gd name="T0" fmla="*/ 6 w 10"/>
                  <a:gd name="T1" fmla="*/ 3 h 6"/>
                  <a:gd name="T2" fmla="*/ 0 w 10"/>
                  <a:gd name="T3" fmla="*/ 6 h 6"/>
                  <a:gd name="T4" fmla="*/ 9 w 10"/>
                  <a:gd name="T5" fmla="*/ 0 h 6"/>
                  <a:gd name="T6" fmla="*/ 9 w 10"/>
                  <a:gd name="T7" fmla="*/ 1 h 6"/>
                  <a:gd name="T8" fmla="*/ 6 w 10"/>
                  <a:gd name="T9" fmla="*/ 3 h 6"/>
                </a:gdLst>
                <a:ahLst/>
                <a:cxnLst>
                  <a:cxn ang="0">
                    <a:pos x="T0" y="T1"/>
                  </a:cxn>
                  <a:cxn ang="0">
                    <a:pos x="T2" y="T3"/>
                  </a:cxn>
                  <a:cxn ang="0">
                    <a:pos x="T4" y="T5"/>
                  </a:cxn>
                  <a:cxn ang="0">
                    <a:pos x="T6" y="T7"/>
                  </a:cxn>
                  <a:cxn ang="0">
                    <a:pos x="T8" y="T9"/>
                  </a:cxn>
                </a:cxnLst>
                <a:rect l="0" t="0" r="r" b="b"/>
                <a:pathLst>
                  <a:path w="10" h="6">
                    <a:moveTo>
                      <a:pt x="6" y="3"/>
                    </a:moveTo>
                    <a:cubicBezTo>
                      <a:pt x="3" y="5"/>
                      <a:pt x="0" y="6"/>
                      <a:pt x="0" y="6"/>
                    </a:cubicBezTo>
                    <a:cubicBezTo>
                      <a:pt x="0" y="5"/>
                      <a:pt x="7" y="1"/>
                      <a:pt x="9" y="0"/>
                    </a:cubicBezTo>
                    <a:cubicBezTo>
                      <a:pt x="9" y="0"/>
                      <a:pt x="10" y="0"/>
                      <a:pt x="9" y="1"/>
                    </a:cubicBezTo>
                    <a:cubicBezTo>
                      <a:pt x="9" y="1"/>
                      <a:pt x="8"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7" name="Freeform 1974">
                <a:extLst>
                  <a:ext uri="{FF2B5EF4-FFF2-40B4-BE49-F238E27FC236}">
                    <a16:creationId xmlns:a16="http://schemas.microsoft.com/office/drawing/2014/main" id="{0CE5106C-3743-4A5C-98D6-420A4A2C3028}"/>
                  </a:ext>
                </a:extLst>
              </p:cNvPr>
              <p:cNvSpPr>
                <a:spLocks/>
              </p:cNvSpPr>
              <p:nvPr/>
            </p:nvSpPr>
            <p:spPr bwMode="auto">
              <a:xfrm>
                <a:off x="4709" y="1056"/>
                <a:ext cx="43" cy="29"/>
              </a:xfrm>
              <a:custGeom>
                <a:avLst/>
                <a:gdLst>
                  <a:gd name="T0" fmla="*/ 6 w 9"/>
                  <a:gd name="T1" fmla="*/ 3 h 6"/>
                  <a:gd name="T2" fmla="*/ 0 w 9"/>
                  <a:gd name="T3" fmla="*/ 6 h 6"/>
                  <a:gd name="T4" fmla="*/ 9 w 9"/>
                  <a:gd name="T5" fmla="*/ 0 h 6"/>
                  <a:gd name="T6" fmla="*/ 9 w 9"/>
                  <a:gd name="T7" fmla="*/ 0 h 6"/>
                  <a:gd name="T8" fmla="*/ 6 w 9"/>
                  <a:gd name="T9" fmla="*/ 3 h 6"/>
                </a:gdLst>
                <a:ahLst/>
                <a:cxnLst>
                  <a:cxn ang="0">
                    <a:pos x="T0" y="T1"/>
                  </a:cxn>
                  <a:cxn ang="0">
                    <a:pos x="T2" y="T3"/>
                  </a:cxn>
                  <a:cxn ang="0">
                    <a:pos x="T4" y="T5"/>
                  </a:cxn>
                  <a:cxn ang="0">
                    <a:pos x="T6" y="T7"/>
                  </a:cxn>
                  <a:cxn ang="0">
                    <a:pos x="T8" y="T9"/>
                  </a:cxn>
                </a:cxnLst>
                <a:rect l="0" t="0" r="r" b="b"/>
                <a:pathLst>
                  <a:path w="9" h="6">
                    <a:moveTo>
                      <a:pt x="6" y="3"/>
                    </a:moveTo>
                    <a:cubicBezTo>
                      <a:pt x="3" y="5"/>
                      <a:pt x="0" y="6"/>
                      <a:pt x="0" y="6"/>
                    </a:cubicBezTo>
                    <a:cubicBezTo>
                      <a:pt x="0" y="5"/>
                      <a:pt x="6" y="0"/>
                      <a:pt x="9" y="0"/>
                    </a:cubicBezTo>
                    <a:cubicBezTo>
                      <a:pt x="9" y="0"/>
                      <a:pt x="9" y="0"/>
                      <a:pt x="9" y="0"/>
                    </a:cubicBezTo>
                    <a:cubicBezTo>
                      <a:pt x="8" y="1"/>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8" name="Freeform 1975">
                <a:extLst>
                  <a:ext uri="{FF2B5EF4-FFF2-40B4-BE49-F238E27FC236}">
                    <a16:creationId xmlns:a16="http://schemas.microsoft.com/office/drawing/2014/main" id="{EBEFB95F-1EF3-4DEE-B46C-EE8C195C1C15}"/>
                  </a:ext>
                </a:extLst>
              </p:cNvPr>
              <p:cNvSpPr>
                <a:spLocks/>
              </p:cNvSpPr>
              <p:nvPr/>
            </p:nvSpPr>
            <p:spPr bwMode="auto">
              <a:xfrm>
                <a:off x="4834" y="1013"/>
                <a:ext cx="44" cy="29"/>
              </a:xfrm>
              <a:custGeom>
                <a:avLst/>
                <a:gdLst>
                  <a:gd name="T0" fmla="*/ 6 w 9"/>
                  <a:gd name="T1" fmla="*/ 3 h 6"/>
                  <a:gd name="T2" fmla="*/ 0 w 9"/>
                  <a:gd name="T3" fmla="*/ 5 h 6"/>
                  <a:gd name="T4" fmla="*/ 8 w 9"/>
                  <a:gd name="T5" fmla="*/ 0 h 6"/>
                  <a:gd name="T6" fmla="*/ 9 w 9"/>
                  <a:gd name="T7" fmla="*/ 1 h 6"/>
                  <a:gd name="T8" fmla="*/ 6 w 9"/>
                  <a:gd name="T9" fmla="*/ 3 h 6"/>
                </a:gdLst>
                <a:ahLst/>
                <a:cxnLst>
                  <a:cxn ang="0">
                    <a:pos x="T0" y="T1"/>
                  </a:cxn>
                  <a:cxn ang="0">
                    <a:pos x="T2" y="T3"/>
                  </a:cxn>
                  <a:cxn ang="0">
                    <a:pos x="T4" y="T5"/>
                  </a:cxn>
                  <a:cxn ang="0">
                    <a:pos x="T6" y="T7"/>
                  </a:cxn>
                  <a:cxn ang="0">
                    <a:pos x="T8" y="T9"/>
                  </a:cxn>
                </a:cxnLst>
                <a:rect l="0" t="0" r="r" b="b"/>
                <a:pathLst>
                  <a:path w="9" h="6">
                    <a:moveTo>
                      <a:pt x="6" y="3"/>
                    </a:moveTo>
                    <a:cubicBezTo>
                      <a:pt x="3" y="5"/>
                      <a:pt x="0" y="6"/>
                      <a:pt x="0" y="5"/>
                    </a:cubicBezTo>
                    <a:cubicBezTo>
                      <a:pt x="0" y="4"/>
                      <a:pt x="6" y="0"/>
                      <a:pt x="8" y="0"/>
                    </a:cubicBezTo>
                    <a:cubicBezTo>
                      <a:pt x="9" y="0"/>
                      <a:pt x="9" y="0"/>
                      <a:pt x="9" y="1"/>
                    </a:cubicBezTo>
                    <a:cubicBezTo>
                      <a:pt x="8" y="1"/>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29" name="Freeform 1976">
                <a:extLst>
                  <a:ext uri="{FF2B5EF4-FFF2-40B4-BE49-F238E27FC236}">
                    <a16:creationId xmlns:a16="http://schemas.microsoft.com/office/drawing/2014/main" id="{C7E9DF41-474F-4CE3-8521-4A6EBB3ED15C}"/>
                  </a:ext>
                </a:extLst>
              </p:cNvPr>
              <p:cNvSpPr>
                <a:spLocks/>
              </p:cNvSpPr>
              <p:nvPr/>
            </p:nvSpPr>
            <p:spPr bwMode="auto">
              <a:xfrm>
                <a:off x="4931" y="984"/>
                <a:ext cx="48" cy="24"/>
              </a:xfrm>
              <a:custGeom>
                <a:avLst/>
                <a:gdLst>
                  <a:gd name="T0" fmla="*/ 7 w 10"/>
                  <a:gd name="T1" fmla="*/ 2 h 5"/>
                  <a:gd name="T2" fmla="*/ 1 w 10"/>
                  <a:gd name="T3" fmla="*/ 4 h 5"/>
                  <a:gd name="T4" fmla="*/ 9 w 10"/>
                  <a:gd name="T5" fmla="*/ 0 h 5"/>
                  <a:gd name="T6" fmla="*/ 9 w 10"/>
                  <a:gd name="T7" fmla="*/ 1 h 5"/>
                  <a:gd name="T8" fmla="*/ 7 w 10"/>
                  <a:gd name="T9" fmla="*/ 2 h 5"/>
                </a:gdLst>
                <a:ahLst/>
                <a:cxnLst>
                  <a:cxn ang="0">
                    <a:pos x="T0" y="T1"/>
                  </a:cxn>
                  <a:cxn ang="0">
                    <a:pos x="T2" y="T3"/>
                  </a:cxn>
                  <a:cxn ang="0">
                    <a:pos x="T4" y="T5"/>
                  </a:cxn>
                  <a:cxn ang="0">
                    <a:pos x="T6" y="T7"/>
                  </a:cxn>
                  <a:cxn ang="0">
                    <a:pos x="T8" y="T9"/>
                  </a:cxn>
                </a:cxnLst>
                <a:rect l="0" t="0" r="r" b="b"/>
                <a:pathLst>
                  <a:path w="10" h="5">
                    <a:moveTo>
                      <a:pt x="7" y="2"/>
                    </a:moveTo>
                    <a:cubicBezTo>
                      <a:pt x="4" y="4"/>
                      <a:pt x="0" y="5"/>
                      <a:pt x="1" y="4"/>
                    </a:cubicBezTo>
                    <a:cubicBezTo>
                      <a:pt x="1" y="3"/>
                      <a:pt x="6" y="0"/>
                      <a:pt x="9" y="0"/>
                    </a:cubicBezTo>
                    <a:cubicBezTo>
                      <a:pt x="9" y="0"/>
                      <a:pt x="10" y="0"/>
                      <a:pt x="9" y="1"/>
                    </a:cubicBezTo>
                    <a:cubicBezTo>
                      <a:pt x="8" y="1"/>
                      <a:pt x="7" y="2"/>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0" name="Freeform 1977">
                <a:extLst>
                  <a:ext uri="{FF2B5EF4-FFF2-40B4-BE49-F238E27FC236}">
                    <a16:creationId xmlns:a16="http://schemas.microsoft.com/office/drawing/2014/main" id="{B84F9ED6-5CA0-4BE2-92FD-F6711DD09F4D}"/>
                  </a:ext>
                </a:extLst>
              </p:cNvPr>
              <p:cNvSpPr>
                <a:spLocks/>
              </p:cNvSpPr>
              <p:nvPr/>
            </p:nvSpPr>
            <p:spPr bwMode="auto">
              <a:xfrm>
                <a:off x="4945" y="994"/>
                <a:ext cx="39" cy="29"/>
              </a:xfrm>
              <a:custGeom>
                <a:avLst/>
                <a:gdLst>
                  <a:gd name="T0" fmla="*/ 6 w 8"/>
                  <a:gd name="T1" fmla="*/ 3 h 6"/>
                  <a:gd name="T2" fmla="*/ 0 w 8"/>
                  <a:gd name="T3" fmla="*/ 5 h 6"/>
                  <a:gd name="T4" fmla="*/ 8 w 8"/>
                  <a:gd name="T5" fmla="*/ 0 h 6"/>
                  <a:gd name="T6" fmla="*/ 8 w 8"/>
                  <a:gd name="T7" fmla="*/ 1 h 6"/>
                  <a:gd name="T8" fmla="*/ 6 w 8"/>
                  <a:gd name="T9" fmla="*/ 3 h 6"/>
                </a:gdLst>
                <a:ahLst/>
                <a:cxnLst>
                  <a:cxn ang="0">
                    <a:pos x="T0" y="T1"/>
                  </a:cxn>
                  <a:cxn ang="0">
                    <a:pos x="T2" y="T3"/>
                  </a:cxn>
                  <a:cxn ang="0">
                    <a:pos x="T4" y="T5"/>
                  </a:cxn>
                  <a:cxn ang="0">
                    <a:pos x="T6" y="T7"/>
                  </a:cxn>
                  <a:cxn ang="0">
                    <a:pos x="T8" y="T9"/>
                  </a:cxn>
                </a:cxnLst>
                <a:rect l="0" t="0" r="r" b="b"/>
                <a:pathLst>
                  <a:path w="8" h="6">
                    <a:moveTo>
                      <a:pt x="6" y="3"/>
                    </a:moveTo>
                    <a:cubicBezTo>
                      <a:pt x="3" y="4"/>
                      <a:pt x="0" y="6"/>
                      <a:pt x="0" y="5"/>
                    </a:cubicBezTo>
                    <a:cubicBezTo>
                      <a:pt x="0" y="4"/>
                      <a:pt x="5" y="0"/>
                      <a:pt x="8" y="0"/>
                    </a:cubicBezTo>
                    <a:cubicBezTo>
                      <a:pt x="8" y="0"/>
                      <a:pt x="8" y="0"/>
                      <a:pt x="8" y="1"/>
                    </a:cubicBezTo>
                    <a:cubicBezTo>
                      <a:pt x="7" y="2"/>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1" name="Freeform 1978">
                <a:extLst>
                  <a:ext uri="{FF2B5EF4-FFF2-40B4-BE49-F238E27FC236}">
                    <a16:creationId xmlns:a16="http://schemas.microsoft.com/office/drawing/2014/main" id="{362E3305-CBCE-4FCB-B069-45D01289EA5F}"/>
                  </a:ext>
                </a:extLst>
              </p:cNvPr>
              <p:cNvSpPr>
                <a:spLocks/>
              </p:cNvSpPr>
              <p:nvPr/>
            </p:nvSpPr>
            <p:spPr bwMode="auto">
              <a:xfrm>
                <a:off x="4984" y="998"/>
                <a:ext cx="43" cy="25"/>
              </a:xfrm>
              <a:custGeom>
                <a:avLst/>
                <a:gdLst>
                  <a:gd name="T0" fmla="*/ 6 w 9"/>
                  <a:gd name="T1" fmla="*/ 2 h 5"/>
                  <a:gd name="T2" fmla="*/ 0 w 9"/>
                  <a:gd name="T3" fmla="*/ 4 h 5"/>
                  <a:gd name="T4" fmla="*/ 8 w 9"/>
                  <a:gd name="T5" fmla="*/ 0 h 5"/>
                  <a:gd name="T6" fmla="*/ 8 w 9"/>
                  <a:gd name="T7" fmla="*/ 1 h 5"/>
                  <a:gd name="T8" fmla="*/ 6 w 9"/>
                  <a:gd name="T9" fmla="*/ 2 h 5"/>
                </a:gdLst>
                <a:ahLst/>
                <a:cxnLst>
                  <a:cxn ang="0">
                    <a:pos x="T0" y="T1"/>
                  </a:cxn>
                  <a:cxn ang="0">
                    <a:pos x="T2" y="T3"/>
                  </a:cxn>
                  <a:cxn ang="0">
                    <a:pos x="T4" y="T5"/>
                  </a:cxn>
                  <a:cxn ang="0">
                    <a:pos x="T6" y="T7"/>
                  </a:cxn>
                  <a:cxn ang="0">
                    <a:pos x="T8" y="T9"/>
                  </a:cxn>
                </a:cxnLst>
                <a:rect l="0" t="0" r="r" b="b"/>
                <a:pathLst>
                  <a:path w="9" h="5">
                    <a:moveTo>
                      <a:pt x="6" y="2"/>
                    </a:moveTo>
                    <a:cubicBezTo>
                      <a:pt x="4" y="4"/>
                      <a:pt x="0" y="5"/>
                      <a:pt x="0" y="4"/>
                    </a:cubicBezTo>
                    <a:cubicBezTo>
                      <a:pt x="0" y="3"/>
                      <a:pt x="5" y="0"/>
                      <a:pt x="8" y="0"/>
                    </a:cubicBezTo>
                    <a:cubicBezTo>
                      <a:pt x="9" y="0"/>
                      <a:pt x="8" y="1"/>
                      <a:pt x="8" y="1"/>
                    </a:cubicBezTo>
                    <a:cubicBezTo>
                      <a:pt x="7" y="1"/>
                      <a:pt x="7" y="2"/>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2" name="Freeform 1979">
                <a:extLst>
                  <a:ext uri="{FF2B5EF4-FFF2-40B4-BE49-F238E27FC236}">
                    <a16:creationId xmlns:a16="http://schemas.microsoft.com/office/drawing/2014/main" id="{A47C3380-4813-4953-A377-D2E829BBC834}"/>
                  </a:ext>
                </a:extLst>
              </p:cNvPr>
              <p:cNvSpPr>
                <a:spLocks/>
              </p:cNvSpPr>
              <p:nvPr/>
            </p:nvSpPr>
            <p:spPr bwMode="auto">
              <a:xfrm>
                <a:off x="4960" y="1037"/>
                <a:ext cx="43" cy="29"/>
              </a:xfrm>
              <a:custGeom>
                <a:avLst/>
                <a:gdLst>
                  <a:gd name="T0" fmla="*/ 7 w 9"/>
                  <a:gd name="T1" fmla="*/ 2 h 6"/>
                  <a:gd name="T2" fmla="*/ 0 w 9"/>
                  <a:gd name="T3" fmla="*/ 5 h 6"/>
                  <a:gd name="T4" fmla="*/ 7 w 9"/>
                  <a:gd name="T5" fmla="*/ 0 h 6"/>
                  <a:gd name="T6" fmla="*/ 7 w 9"/>
                  <a:gd name="T7" fmla="*/ 2 h 6"/>
                  <a:gd name="T8" fmla="*/ 7 w 9"/>
                  <a:gd name="T9" fmla="*/ 2 h 6"/>
                </a:gdLst>
                <a:ahLst/>
                <a:cxnLst>
                  <a:cxn ang="0">
                    <a:pos x="T0" y="T1"/>
                  </a:cxn>
                  <a:cxn ang="0">
                    <a:pos x="T2" y="T3"/>
                  </a:cxn>
                  <a:cxn ang="0">
                    <a:pos x="T4" y="T5"/>
                  </a:cxn>
                  <a:cxn ang="0">
                    <a:pos x="T6" y="T7"/>
                  </a:cxn>
                  <a:cxn ang="0">
                    <a:pos x="T8" y="T9"/>
                  </a:cxn>
                </a:cxnLst>
                <a:rect l="0" t="0" r="r" b="b"/>
                <a:pathLst>
                  <a:path w="9" h="6">
                    <a:moveTo>
                      <a:pt x="7" y="2"/>
                    </a:moveTo>
                    <a:cubicBezTo>
                      <a:pt x="4" y="5"/>
                      <a:pt x="0" y="6"/>
                      <a:pt x="0" y="5"/>
                    </a:cubicBezTo>
                    <a:cubicBezTo>
                      <a:pt x="0" y="3"/>
                      <a:pt x="4" y="0"/>
                      <a:pt x="7" y="0"/>
                    </a:cubicBezTo>
                    <a:cubicBezTo>
                      <a:pt x="9" y="0"/>
                      <a:pt x="7" y="2"/>
                      <a:pt x="7" y="2"/>
                    </a:cubicBezTo>
                    <a:cubicBezTo>
                      <a:pt x="7" y="2"/>
                      <a:pt x="7" y="2"/>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3" name="Freeform 1980">
                <a:extLst>
                  <a:ext uri="{FF2B5EF4-FFF2-40B4-BE49-F238E27FC236}">
                    <a16:creationId xmlns:a16="http://schemas.microsoft.com/office/drawing/2014/main" id="{4ED2A152-8FF2-479A-B28E-2DA0ABE7E838}"/>
                  </a:ext>
                </a:extLst>
              </p:cNvPr>
              <p:cNvSpPr>
                <a:spLocks/>
              </p:cNvSpPr>
              <p:nvPr/>
            </p:nvSpPr>
            <p:spPr bwMode="auto">
              <a:xfrm>
                <a:off x="4979" y="1047"/>
                <a:ext cx="43" cy="33"/>
              </a:xfrm>
              <a:custGeom>
                <a:avLst/>
                <a:gdLst>
                  <a:gd name="T0" fmla="*/ 7 w 9"/>
                  <a:gd name="T1" fmla="*/ 3 h 7"/>
                  <a:gd name="T2" fmla="*/ 0 w 9"/>
                  <a:gd name="T3" fmla="*/ 5 h 7"/>
                  <a:gd name="T4" fmla="*/ 7 w 9"/>
                  <a:gd name="T5" fmla="*/ 0 h 7"/>
                  <a:gd name="T6" fmla="*/ 7 w 9"/>
                  <a:gd name="T7" fmla="*/ 3 h 7"/>
                </a:gdLst>
                <a:ahLst/>
                <a:cxnLst>
                  <a:cxn ang="0">
                    <a:pos x="T0" y="T1"/>
                  </a:cxn>
                  <a:cxn ang="0">
                    <a:pos x="T2" y="T3"/>
                  </a:cxn>
                  <a:cxn ang="0">
                    <a:pos x="T4" y="T5"/>
                  </a:cxn>
                  <a:cxn ang="0">
                    <a:pos x="T6" y="T7"/>
                  </a:cxn>
                </a:cxnLst>
                <a:rect l="0" t="0" r="r" b="b"/>
                <a:pathLst>
                  <a:path w="9" h="7">
                    <a:moveTo>
                      <a:pt x="7" y="3"/>
                    </a:moveTo>
                    <a:cubicBezTo>
                      <a:pt x="4" y="5"/>
                      <a:pt x="0" y="7"/>
                      <a:pt x="0" y="5"/>
                    </a:cubicBezTo>
                    <a:cubicBezTo>
                      <a:pt x="0" y="3"/>
                      <a:pt x="4" y="0"/>
                      <a:pt x="7" y="0"/>
                    </a:cubicBezTo>
                    <a:cubicBezTo>
                      <a:pt x="9" y="0"/>
                      <a:pt x="8"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4" name="Freeform 1981">
                <a:extLst>
                  <a:ext uri="{FF2B5EF4-FFF2-40B4-BE49-F238E27FC236}">
                    <a16:creationId xmlns:a16="http://schemas.microsoft.com/office/drawing/2014/main" id="{D178B543-EE3D-4DCC-8330-5509D5AE2B76}"/>
                  </a:ext>
                </a:extLst>
              </p:cNvPr>
              <p:cNvSpPr>
                <a:spLocks/>
              </p:cNvSpPr>
              <p:nvPr/>
            </p:nvSpPr>
            <p:spPr bwMode="auto">
              <a:xfrm>
                <a:off x="4998" y="1066"/>
                <a:ext cx="39" cy="34"/>
              </a:xfrm>
              <a:custGeom>
                <a:avLst/>
                <a:gdLst>
                  <a:gd name="T0" fmla="*/ 6 w 8"/>
                  <a:gd name="T1" fmla="*/ 3 h 7"/>
                  <a:gd name="T2" fmla="*/ 0 w 8"/>
                  <a:gd name="T3" fmla="*/ 5 h 7"/>
                  <a:gd name="T4" fmla="*/ 6 w 8"/>
                  <a:gd name="T5" fmla="*/ 0 h 7"/>
                  <a:gd name="T6" fmla="*/ 6 w 8"/>
                  <a:gd name="T7" fmla="*/ 3 h 7"/>
                </a:gdLst>
                <a:ahLst/>
                <a:cxnLst>
                  <a:cxn ang="0">
                    <a:pos x="T0" y="T1"/>
                  </a:cxn>
                  <a:cxn ang="0">
                    <a:pos x="T2" y="T3"/>
                  </a:cxn>
                  <a:cxn ang="0">
                    <a:pos x="T4" y="T5"/>
                  </a:cxn>
                  <a:cxn ang="0">
                    <a:pos x="T6" y="T7"/>
                  </a:cxn>
                </a:cxnLst>
                <a:rect l="0" t="0" r="r" b="b"/>
                <a:pathLst>
                  <a:path w="8" h="7">
                    <a:moveTo>
                      <a:pt x="6" y="3"/>
                    </a:moveTo>
                    <a:cubicBezTo>
                      <a:pt x="4" y="6"/>
                      <a:pt x="0" y="7"/>
                      <a:pt x="0" y="5"/>
                    </a:cubicBezTo>
                    <a:cubicBezTo>
                      <a:pt x="0" y="3"/>
                      <a:pt x="3" y="0"/>
                      <a:pt x="6" y="0"/>
                    </a:cubicBezTo>
                    <a:cubicBezTo>
                      <a:pt x="8" y="0"/>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5" name="Freeform 1982">
                <a:extLst>
                  <a:ext uri="{FF2B5EF4-FFF2-40B4-BE49-F238E27FC236}">
                    <a16:creationId xmlns:a16="http://schemas.microsoft.com/office/drawing/2014/main" id="{734CE609-0953-4F83-BA82-361167B7CAC3}"/>
                  </a:ext>
                </a:extLst>
              </p:cNvPr>
              <p:cNvSpPr>
                <a:spLocks/>
              </p:cNvSpPr>
              <p:nvPr/>
            </p:nvSpPr>
            <p:spPr bwMode="auto">
              <a:xfrm>
                <a:off x="5037" y="1066"/>
                <a:ext cx="43" cy="34"/>
              </a:xfrm>
              <a:custGeom>
                <a:avLst/>
                <a:gdLst>
                  <a:gd name="T0" fmla="*/ 7 w 9"/>
                  <a:gd name="T1" fmla="*/ 4 h 7"/>
                  <a:gd name="T2" fmla="*/ 0 w 9"/>
                  <a:gd name="T3" fmla="*/ 5 h 7"/>
                  <a:gd name="T4" fmla="*/ 6 w 9"/>
                  <a:gd name="T5" fmla="*/ 0 h 7"/>
                  <a:gd name="T6" fmla="*/ 7 w 9"/>
                  <a:gd name="T7" fmla="*/ 4 h 7"/>
                </a:gdLst>
                <a:ahLst/>
                <a:cxnLst>
                  <a:cxn ang="0">
                    <a:pos x="T0" y="T1"/>
                  </a:cxn>
                  <a:cxn ang="0">
                    <a:pos x="T2" y="T3"/>
                  </a:cxn>
                  <a:cxn ang="0">
                    <a:pos x="T4" y="T5"/>
                  </a:cxn>
                  <a:cxn ang="0">
                    <a:pos x="T6" y="T7"/>
                  </a:cxn>
                </a:cxnLst>
                <a:rect l="0" t="0" r="r" b="b"/>
                <a:pathLst>
                  <a:path w="9" h="7">
                    <a:moveTo>
                      <a:pt x="7" y="4"/>
                    </a:moveTo>
                    <a:cubicBezTo>
                      <a:pt x="5" y="6"/>
                      <a:pt x="1" y="7"/>
                      <a:pt x="0" y="5"/>
                    </a:cubicBezTo>
                    <a:cubicBezTo>
                      <a:pt x="0" y="4"/>
                      <a:pt x="3" y="1"/>
                      <a:pt x="6" y="0"/>
                    </a:cubicBezTo>
                    <a:cubicBezTo>
                      <a:pt x="9" y="0"/>
                      <a:pt x="8"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6" name="Freeform 1983">
                <a:extLst>
                  <a:ext uri="{FF2B5EF4-FFF2-40B4-BE49-F238E27FC236}">
                    <a16:creationId xmlns:a16="http://schemas.microsoft.com/office/drawing/2014/main" id="{34DEBDAE-B685-422D-B828-40EAF9C8CCFF}"/>
                  </a:ext>
                </a:extLst>
              </p:cNvPr>
              <p:cNvSpPr>
                <a:spLocks/>
              </p:cNvSpPr>
              <p:nvPr/>
            </p:nvSpPr>
            <p:spPr bwMode="auto">
              <a:xfrm>
                <a:off x="5080" y="1066"/>
                <a:ext cx="39" cy="34"/>
              </a:xfrm>
              <a:custGeom>
                <a:avLst/>
                <a:gdLst>
                  <a:gd name="T0" fmla="*/ 7 w 8"/>
                  <a:gd name="T1" fmla="*/ 3 h 7"/>
                  <a:gd name="T2" fmla="*/ 0 w 8"/>
                  <a:gd name="T3" fmla="*/ 5 h 7"/>
                  <a:gd name="T4" fmla="*/ 6 w 8"/>
                  <a:gd name="T5" fmla="*/ 0 h 7"/>
                  <a:gd name="T6" fmla="*/ 7 w 8"/>
                  <a:gd name="T7" fmla="*/ 3 h 7"/>
                </a:gdLst>
                <a:ahLst/>
                <a:cxnLst>
                  <a:cxn ang="0">
                    <a:pos x="T0" y="T1"/>
                  </a:cxn>
                  <a:cxn ang="0">
                    <a:pos x="T2" y="T3"/>
                  </a:cxn>
                  <a:cxn ang="0">
                    <a:pos x="T4" y="T5"/>
                  </a:cxn>
                  <a:cxn ang="0">
                    <a:pos x="T6" y="T7"/>
                  </a:cxn>
                </a:cxnLst>
                <a:rect l="0" t="0" r="r" b="b"/>
                <a:pathLst>
                  <a:path w="8" h="7">
                    <a:moveTo>
                      <a:pt x="7" y="3"/>
                    </a:moveTo>
                    <a:cubicBezTo>
                      <a:pt x="5" y="6"/>
                      <a:pt x="0" y="7"/>
                      <a:pt x="0" y="5"/>
                    </a:cubicBezTo>
                    <a:cubicBezTo>
                      <a:pt x="0" y="3"/>
                      <a:pt x="3" y="0"/>
                      <a:pt x="6" y="0"/>
                    </a:cubicBezTo>
                    <a:cubicBezTo>
                      <a:pt x="8" y="0"/>
                      <a:pt x="8"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7" name="Freeform 1984">
                <a:extLst>
                  <a:ext uri="{FF2B5EF4-FFF2-40B4-BE49-F238E27FC236}">
                    <a16:creationId xmlns:a16="http://schemas.microsoft.com/office/drawing/2014/main" id="{BF680E3F-F65E-4D94-BE1A-16CFBB762CBE}"/>
                  </a:ext>
                </a:extLst>
              </p:cNvPr>
              <p:cNvSpPr>
                <a:spLocks/>
              </p:cNvSpPr>
              <p:nvPr/>
            </p:nvSpPr>
            <p:spPr bwMode="auto">
              <a:xfrm>
                <a:off x="5119" y="1066"/>
                <a:ext cx="43" cy="34"/>
              </a:xfrm>
              <a:custGeom>
                <a:avLst/>
                <a:gdLst>
                  <a:gd name="T0" fmla="*/ 7 w 9"/>
                  <a:gd name="T1" fmla="*/ 3 h 7"/>
                  <a:gd name="T2" fmla="*/ 1 w 9"/>
                  <a:gd name="T3" fmla="*/ 5 h 7"/>
                  <a:gd name="T4" fmla="*/ 6 w 9"/>
                  <a:gd name="T5" fmla="*/ 0 h 7"/>
                  <a:gd name="T6" fmla="*/ 7 w 9"/>
                  <a:gd name="T7" fmla="*/ 3 h 7"/>
                </a:gdLst>
                <a:ahLst/>
                <a:cxnLst>
                  <a:cxn ang="0">
                    <a:pos x="T0" y="T1"/>
                  </a:cxn>
                  <a:cxn ang="0">
                    <a:pos x="T2" y="T3"/>
                  </a:cxn>
                  <a:cxn ang="0">
                    <a:pos x="T4" y="T5"/>
                  </a:cxn>
                  <a:cxn ang="0">
                    <a:pos x="T6" y="T7"/>
                  </a:cxn>
                </a:cxnLst>
                <a:rect l="0" t="0" r="r" b="b"/>
                <a:pathLst>
                  <a:path w="9" h="7">
                    <a:moveTo>
                      <a:pt x="7" y="3"/>
                    </a:moveTo>
                    <a:cubicBezTo>
                      <a:pt x="6" y="6"/>
                      <a:pt x="1" y="7"/>
                      <a:pt x="1" y="5"/>
                    </a:cubicBezTo>
                    <a:cubicBezTo>
                      <a:pt x="0" y="3"/>
                      <a:pt x="3" y="0"/>
                      <a:pt x="6" y="0"/>
                    </a:cubicBezTo>
                    <a:cubicBezTo>
                      <a:pt x="9" y="0"/>
                      <a:pt x="8"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8" name="Freeform 1985">
                <a:extLst>
                  <a:ext uri="{FF2B5EF4-FFF2-40B4-BE49-F238E27FC236}">
                    <a16:creationId xmlns:a16="http://schemas.microsoft.com/office/drawing/2014/main" id="{51E5B24C-C674-4391-B2DE-C691E19872B1}"/>
                  </a:ext>
                </a:extLst>
              </p:cNvPr>
              <p:cNvSpPr>
                <a:spLocks/>
              </p:cNvSpPr>
              <p:nvPr/>
            </p:nvSpPr>
            <p:spPr bwMode="auto">
              <a:xfrm>
                <a:off x="4974" y="1119"/>
                <a:ext cx="43" cy="39"/>
              </a:xfrm>
              <a:custGeom>
                <a:avLst/>
                <a:gdLst>
                  <a:gd name="T0" fmla="*/ 7 w 9"/>
                  <a:gd name="T1" fmla="*/ 4 h 8"/>
                  <a:gd name="T2" fmla="*/ 0 w 9"/>
                  <a:gd name="T3" fmla="*/ 6 h 8"/>
                  <a:gd name="T4" fmla="*/ 6 w 9"/>
                  <a:gd name="T5" fmla="*/ 0 h 8"/>
                  <a:gd name="T6" fmla="*/ 7 w 9"/>
                  <a:gd name="T7" fmla="*/ 4 h 8"/>
                </a:gdLst>
                <a:ahLst/>
                <a:cxnLst>
                  <a:cxn ang="0">
                    <a:pos x="T0" y="T1"/>
                  </a:cxn>
                  <a:cxn ang="0">
                    <a:pos x="T2" y="T3"/>
                  </a:cxn>
                  <a:cxn ang="0">
                    <a:pos x="T4" y="T5"/>
                  </a:cxn>
                  <a:cxn ang="0">
                    <a:pos x="T6" y="T7"/>
                  </a:cxn>
                </a:cxnLst>
                <a:rect l="0" t="0" r="r" b="b"/>
                <a:pathLst>
                  <a:path w="9" h="8">
                    <a:moveTo>
                      <a:pt x="7" y="4"/>
                    </a:moveTo>
                    <a:cubicBezTo>
                      <a:pt x="5" y="7"/>
                      <a:pt x="0" y="8"/>
                      <a:pt x="0" y="6"/>
                    </a:cubicBezTo>
                    <a:cubicBezTo>
                      <a:pt x="0" y="4"/>
                      <a:pt x="3" y="1"/>
                      <a:pt x="6" y="0"/>
                    </a:cubicBezTo>
                    <a:cubicBezTo>
                      <a:pt x="9" y="0"/>
                      <a:pt x="8"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39" name="Freeform 1986">
                <a:extLst>
                  <a:ext uri="{FF2B5EF4-FFF2-40B4-BE49-F238E27FC236}">
                    <a16:creationId xmlns:a16="http://schemas.microsoft.com/office/drawing/2014/main" id="{4D19F715-93EC-4633-B7A5-88D73DC0238E}"/>
                  </a:ext>
                </a:extLst>
              </p:cNvPr>
              <p:cNvSpPr>
                <a:spLocks/>
              </p:cNvSpPr>
              <p:nvPr/>
            </p:nvSpPr>
            <p:spPr bwMode="auto">
              <a:xfrm>
                <a:off x="4921" y="1162"/>
                <a:ext cx="48" cy="39"/>
              </a:xfrm>
              <a:custGeom>
                <a:avLst/>
                <a:gdLst>
                  <a:gd name="T0" fmla="*/ 8 w 10"/>
                  <a:gd name="T1" fmla="*/ 4 h 8"/>
                  <a:gd name="T2" fmla="*/ 1 w 10"/>
                  <a:gd name="T3" fmla="*/ 6 h 8"/>
                  <a:gd name="T4" fmla="*/ 7 w 10"/>
                  <a:gd name="T5" fmla="*/ 0 h 8"/>
                  <a:gd name="T6" fmla="*/ 8 w 10"/>
                  <a:gd name="T7" fmla="*/ 4 h 8"/>
                </a:gdLst>
                <a:ahLst/>
                <a:cxnLst>
                  <a:cxn ang="0">
                    <a:pos x="T0" y="T1"/>
                  </a:cxn>
                  <a:cxn ang="0">
                    <a:pos x="T2" y="T3"/>
                  </a:cxn>
                  <a:cxn ang="0">
                    <a:pos x="T4" y="T5"/>
                  </a:cxn>
                  <a:cxn ang="0">
                    <a:pos x="T6" y="T7"/>
                  </a:cxn>
                </a:cxnLst>
                <a:rect l="0" t="0" r="r" b="b"/>
                <a:pathLst>
                  <a:path w="10" h="8">
                    <a:moveTo>
                      <a:pt x="8" y="4"/>
                    </a:moveTo>
                    <a:cubicBezTo>
                      <a:pt x="6" y="7"/>
                      <a:pt x="1" y="8"/>
                      <a:pt x="1" y="6"/>
                    </a:cubicBezTo>
                    <a:cubicBezTo>
                      <a:pt x="0" y="4"/>
                      <a:pt x="4" y="1"/>
                      <a:pt x="7" y="0"/>
                    </a:cubicBezTo>
                    <a:cubicBezTo>
                      <a:pt x="10"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0" name="Freeform 1987">
                <a:extLst>
                  <a:ext uri="{FF2B5EF4-FFF2-40B4-BE49-F238E27FC236}">
                    <a16:creationId xmlns:a16="http://schemas.microsoft.com/office/drawing/2014/main" id="{536110D4-E333-474B-AD93-CB2CE0269323}"/>
                  </a:ext>
                </a:extLst>
              </p:cNvPr>
              <p:cNvSpPr>
                <a:spLocks/>
              </p:cNvSpPr>
              <p:nvPr/>
            </p:nvSpPr>
            <p:spPr bwMode="auto">
              <a:xfrm>
                <a:off x="4964" y="1177"/>
                <a:ext cx="44" cy="38"/>
              </a:xfrm>
              <a:custGeom>
                <a:avLst/>
                <a:gdLst>
                  <a:gd name="T0" fmla="*/ 8 w 9"/>
                  <a:gd name="T1" fmla="*/ 4 h 8"/>
                  <a:gd name="T2" fmla="*/ 0 w 9"/>
                  <a:gd name="T3" fmla="*/ 6 h 8"/>
                  <a:gd name="T4" fmla="*/ 6 w 9"/>
                  <a:gd name="T5" fmla="*/ 0 h 8"/>
                  <a:gd name="T6" fmla="*/ 8 w 9"/>
                  <a:gd name="T7" fmla="*/ 4 h 8"/>
                </a:gdLst>
                <a:ahLst/>
                <a:cxnLst>
                  <a:cxn ang="0">
                    <a:pos x="T0" y="T1"/>
                  </a:cxn>
                  <a:cxn ang="0">
                    <a:pos x="T2" y="T3"/>
                  </a:cxn>
                  <a:cxn ang="0">
                    <a:pos x="T4" y="T5"/>
                  </a:cxn>
                  <a:cxn ang="0">
                    <a:pos x="T6" y="T7"/>
                  </a:cxn>
                </a:cxnLst>
                <a:rect l="0" t="0" r="r" b="b"/>
                <a:pathLst>
                  <a:path w="9" h="8">
                    <a:moveTo>
                      <a:pt x="8" y="4"/>
                    </a:moveTo>
                    <a:cubicBezTo>
                      <a:pt x="6" y="7"/>
                      <a:pt x="1" y="8"/>
                      <a:pt x="0" y="6"/>
                    </a:cubicBezTo>
                    <a:cubicBezTo>
                      <a:pt x="0" y="4"/>
                      <a:pt x="3" y="0"/>
                      <a:pt x="6" y="0"/>
                    </a:cubicBezTo>
                    <a:cubicBezTo>
                      <a:pt x="9"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1" name="Freeform 1988">
                <a:extLst>
                  <a:ext uri="{FF2B5EF4-FFF2-40B4-BE49-F238E27FC236}">
                    <a16:creationId xmlns:a16="http://schemas.microsoft.com/office/drawing/2014/main" id="{F510E6FB-C120-49A7-8D5B-8C30B696D87C}"/>
                  </a:ext>
                </a:extLst>
              </p:cNvPr>
              <p:cNvSpPr>
                <a:spLocks/>
              </p:cNvSpPr>
              <p:nvPr/>
            </p:nvSpPr>
            <p:spPr bwMode="auto">
              <a:xfrm>
                <a:off x="4998" y="1191"/>
                <a:ext cx="48" cy="39"/>
              </a:xfrm>
              <a:custGeom>
                <a:avLst/>
                <a:gdLst>
                  <a:gd name="T0" fmla="*/ 8 w 10"/>
                  <a:gd name="T1" fmla="*/ 3 h 8"/>
                  <a:gd name="T2" fmla="*/ 1 w 10"/>
                  <a:gd name="T3" fmla="*/ 6 h 8"/>
                  <a:gd name="T4" fmla="*/ 7 w 10"/>
                  <a:gd name="T5" fmla="*/ 0 h 8"/>
                  <a:gd name="T6" fmla="*/ 8 w 10"/>
                  <a:gd name="T7" fmla="*/ 3 h 8"/>
                </a:gdLst>
                <a:ahLst/>
                <a:cxnLst>
                  <a:cxn ang="0">
                    <a:pos x="T0" y="T1"/>
                  </a:cxn>
                  <a:cxn ang="0">
                    <a:pos x="T2" y="T3"/>
                  </a:cxn>
                  <a:cxn ang="0">
                    <a:pos x="T4" y="T5"/>
                  </a:cxn>
                  <a:cxn ang="0">
                    <a:pos x="T6" y="T7"/>
                  </a:cxn>
                </a:cxnLst>
                <a:rect l="0" t="0" r="r" b="b"/>
                <a:pathLst>
                  <a:path w="10" h="8">
                    <a:moveTo>
                      <a:pt x="8" y="3"/>
                    </a:moveTo>
                    <a:cubicBezTo>
                      <a:pt x="7" y="7"/>
                      <a:pt x="2" y="8"/>
                      <a:pt x="1" y="6"/>
                    </a:cubicBezTo>
                    <a:cubicBezTo>
                      <a:pt x="0" y="4"/>
                      <a:pt x="3" y="0"/>
                      <a:pt x="7" y="0"/>
                    </a:cubicBezTo>
                    <a:cubicBezTo>
                      <a:pt x="10"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2" name="Freeform 1989">
                <a:extLst>
                  <a:ext uri="{FF2B5EF4-FFF2-40B4-BE49-F238E27FC236}">
                    <a16:creationId xmlns:a16="http://schemas.microsoft.com/office/drawing/2014/main" id="{C90D86E0-A544-4BBE-B613-AD90706D2F32}"/>
                  </a:ext>
                </a:extLst>
              </p:cNvPr>
              <p:cNvSpPr>
                <a:spLocks/>
              </p:cNvSpPr>
              <p:nvPr/>
            </p:nvSpPr>
            <p:spPr bwMode="auto">
              <a:xfrm>
                <a:off x="5017" y="1138"/>
                <a:ext cx="44" cy="39"/>
              </a:xfrm>
              <a:custGeom>
                <a:avLst/>
                <a:gdLst>
                  <a:gd name="T0" fmla="*/ 8 w 9"/>
                  <a:gd name="T1" fmla="*/ 4 h 8"/>
                  <a:gd name="T2" fmla="*/ 1 w 9"/>
                  <a:gd name="T3" fmla="*/ 6 h 8"/>
                  <a:gd name="T4" fmla="*/ 7 w 9"/>
                  <a:gd name="T5" fmla="*/ 0 h 8"/>
                  <a:gd name="T6" fmla="*/ 8 w 9"/>
                  <a:gd name="T7" fmla="*/ 4 h 8"/>
                </a:gdLst>
                <a:ahLst/>
                <a:cxnLst>
                  <a:cxn ang="0">
                    <a:pos x="T0" y="T1"/>
                  </a:cxn>
                  <a:cxn ang="0">
                    <a:pos x="T2" y="T3"/>
                  </a:cxn>
                  <a:cxn ang="0">
                    <a:pos x="T4" y="T5"/>
                  </a:cxn>
                  <a:cxn ang="0">
                    <a:pos x="T6" y="T7"/>
                  </a:cxn>
                </a:cxnLst>
                <a:rect l="0" t="0" r="r" b="b"/>
                <a:pathLst>
                  <a:path w="9" h="8">
                    <a:moveTo>
                      <a:pt x="8" y="4"/>
                    </a:moveTo>
                    <a:cubicBezTo>
                      <a:pt x="6" y="7"/>
                      <a:pt x="1" y="8"/>
                      <a:pt x="1" y="6"/>
                    </a:cubicBezTo>
                    <a:cubicBezTo>
                      <a:pt x="0" y="4"/>
                      <a:pt x="3" y="0"/>
                      <a:pt x="7" y="0"/>
                    </a:cubicBezTo>
                    <a:cubicBezTo>
                      <a:pt x="9" y="0"/>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3" name="Freeform 1990">
                <a:extLst>
                  <a:ext uri="{FF2B5EF4-FFF2-40B4-BE49-F238E27FC236}">
                    <a16:creationId xmlns:a16="http://schemas.microsoft.com/office/drawing/2014/main" id="{9823939D-9A64-42FF-A8EE-9C1EF5DEBB7E}"/>
                  </a:ext>
                </a:extLst>
              </p:cNvPr>
              <p:cNvSpPr>
                <a:spLocks/>
              </p:cNvSpPr>
              <p:nvPr/>
            </p:nvSpPr>
            <p:spPr bwMode="auto">
              <a:xfrm>
                <a:off x="5056" y="1158"/>
                <a:ext cx="43" cy="38"/>
              </a:xfrm>
              <a:custGeom>
                <a:avLst/>
                <a:gdLst>
                  <a:gd name="T0" fmla="*/ 8 w 9"/>
                  <a:gd name="T1" fmla="*/ 3 h 8"/>
                  <a:gd name="T2" fmla="*/ 0 w 9"/>
                  <a:gd name="T3" fmla="*/ 5 h 8"/>
                  <a:gd name="T4" fmla="*/ 6 w 9"/>
                  <a:gd name="T5" fmla="*/ 0 h 8"/>
                  <a:gd name="T6" fmla="*/ 8 w 9"/>
                  <a:gd name="T7" fmla="*/ 3 h 8"/>
                </a:gdLst>
                <a:ahLst/>
                <a:cxnLst>
                  <a:cxn ang="0">
                    <a:pos x="T0" y="T1"/>
                  </a:cxn>
                  <a:cxn ang="0">
                    <a:pos x="T2" y="T3"/>
                  </a:cxn>
                  <a:cxn ang="0">
                    <a:pos x="T4" y="T5"/>
                  </a:cxn>
                  <a:cxn ang="0">
                    <a:pos x="T6" y="T7"/>
                  </a:cxn>
                </a:cxnLst>
                <a:rect l="0" t="0" r="r" b="b"/>
                <a:pathLst>
                  <a:path w="9" h="8">
                    <a:moveTo>
                      <a:pt x="8" y="3"/>
                    </a:moveTo>
                    <a:cubicBezTo>
                      <a:pt x="6" y="7"/>
                      <a:pt x="1" y="8"/>
                      <a:pt x="0" y="5"/>
                    </a:cubicBezTo>
                    <a:cubicBezTo>
                      <a:pt x="0" y="3"/>
                      <a:pt x="3" y="0"/>
                      <a:pt x="6" y="0"/>
                    </a:cubicBezTo>
                    <a:cubicBezTo>
                      <a:pt x="9"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4" name="Freeform 1991">
                <a:extLst>
                  <a:ext uri="{FF2B5EF4-FFF2-40B4-BE49-F238E27FC236}">
                    <a16:creationId xmlns:a16="http://schemas.microsoft.com/office/drawing/2014/main" id="{E8FA39FB-5CCE-4A77-8148-5ED07C20A0BA}"/>
                  </a:ext>
                </a:extLst>
              </p:cNvPr>
              <p:cNvSpPr>
                <a:spLocks/>
              </p:cNvSpPr>
              <p:nvPr/>
            </p:nvSpPr>
            <p:spPr bwMode="auto">
              <a:xfrm>
                <a:off x="5046" y="1206"/>
                <a:ext cx="44" cy="38"/>
              </a:xfrm>
              <a:custGeom>
                <a:avLst/>
                <a:gdLst>
                  <a:gd name="T0" fmla="*/ 8 w 9"/>
                  <a:gd name="T1" fmla="*/ 3 h 8"/>
                  <a:gd name="T2" fmla="*/ 1 w 9"/>
                  <a:gd name="T3" fmla="*/ 5 h 8"/>
                  <a:gd name="T4" fmla="*/ 6 w 9"/>
                  <a:gd name="T5" fmla="*/ 0 h 8"/>
                  <a:gd name="T6" fmla="*/ 8 w 9"/>
                  <a:gd name="T7" fmla="*/ 3 h 8"/>
                </a:gdLst>
                <a:ahLst/>
                <a:cxnLst>
                  <a:cxn ang="0">
                    <a:pos x="T0" y="T1"/>
                  </a:cxn>
                  <a:cxn ang="0">
                    <a:pos x="T2" y="T3"/>
                  </a:cxn>
                  <a:cxn ang="0">
                    <a:pos x="T4" y="T5"/>
                  </a:cxn>
                  <a:cxn ang="0">
                    <a:pos x="T6" y="T7"/>
                  </a:cxn>
                </a:cxnLst>
                <a:rect l="0" t="0" r="r" b="b"/>
                <a:pathLst>
                  <a:path w="9" h="8">
                    <a:moveTo>
                      <a:pt x="8" y="3"/>
                    </a:moveTo>
                    <a:cubicBezTo>
                      <a:pt x="7" y="7"/>
                      <a:pt x="1" y="8"/>
                      <a:pt x="1" y="5"/>
                    </a:cubicBezTo>
                    <a:cubicBezTo>
                      <a:pt x="0" y="3"/>
                      <a:pt x="3" y="0"/>
                      <a:pt x="6" y="0"/>
                    </a:cubicBezTo>
                    <a:cubicBezTo>
                      <a:pt x="9"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5" name="Freeform 1992">
                <a:extLst>
                  <a:ext uri="{FF2B5EF4-FFF2-40B4-BE49-F238E27FC236}">
                    <a16:creationId xmlns:a16="http://schemas.microsoft.com/office/drawing/2014/main" id="{653361BA-DE63-4790-9A5D-1025345ECB40}"/>
                  </a:ext>
                </a:extLst>
              </p:cNvPr>
              <p:cNvSpPr>
                <a:spLocks/>
              </p:cNvSpPr>
              <p:nvPr/>
            </p:nvSpPr>
            <p:spPr bwMode="auto">
              <a:xfrm>
                <a:off x="5099" y="1162"/>
                <a:ext cx="44" cy="44"/>
              </a:xfrm>
              <a:custGeom>
                <a:avLst/>
                <a:gdLst>
                  <a:gd name="T0" fmla="*/ 9 w 9"/>
                  <a:gd name="T1" fmla="*/ 4 h 9"/>
                  <a:gd name="T2" fmla="*/ 1 w 9"/>
                  <a:gd name="T3" fmla="*/ 6 h 9"/>
                  <a:gd name="T4" fmla="*/ 7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7" y="7"/>
                      <a:pt x="2" y="9"/>
                      <a:pt x="1" y="6"/>
                    </a:cubicBezTo>
                    <a:cubicBezTo>
                      <a:pt x="0" y="4"/>
                      <a:pt x="3" y="1"/>
                      <a:pt x="7" y="0"/>
                    </a:cubicBezTo>
                    <a:cubicBezTo>
                      <a:pt x="9" y="0"/>
                      <a:pt x="9"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6" name="Freeform 1993">
                <a:extLst>
                  <a:ext uri="{FF2B5EF4-FFF2-40B4-BE49-F238E27FC236}">
                    <a16:creationId xmlns:a16="http://schemas.microsoft.com/office/drawing/2014/main" id="{32092D54-8FDA-4255-A4FD-3F359553F564}"/>
                  </a:ext>
                </a:extLst>
              </p:cNvPr>
              <p:cNvSpPr>
                <a:spLocks/>
              </p:cNvSpPr>
              <p:nvPr/>
            </p:nvSpPr>
            <p:spPr bwMode="auto">
              <a:xfrm>
                <a:off x="5109" y="1119"/>
                <a:ext cx="43" cy="39"/>
              </a:xfrm>
              <a:custGeom>
                <a:avLst/>
                <a:gdLst>
                  <a:gd name="T0" fmla="*/ 8 w 9"/>
                  <a:gd name="T1" fmla="*/ 3 h 8"/>
                  <a:gd name="T2" fmla="*/ 1 w 9"/>
                  <a:gd name="T3" fmla="*/ 5 h 8"/>
                  <a:gd name="T4" fmla="*/ 6 w 9"/>
                  <a:gd name="T5" fmla="*/ 0 h 8"/>
                  <a:gd name="T6" fmla="*/ 8 w 9"/>
                  <a:gd name="T7" fmla="*/ 3 h 8"/>
                </a:gdLst>
                <a:ahLst/>
                <a:cxnLst>
                  <a:cxn ang="0">
                    <a:pos x="T0" y="T1"/>
                  </a:cxn>
                  <a:cxn ang="0">
                    <a:pos x="T2" y="T3"/>
                  </a:cxn>
                  <a:cxn ang="0">
                    <a:pos x="T4" y="T5"/>
                  </a:cxn>
                  <a:cxn ang="0">
                    <a:pos x="T6" y="T7"/>
                  </a:cxn>
                </a:cxnLst>
                <a:rect l="0" t="0" r="r" b="b"/>
                <a:pathLst>
                  <a:path w="9" h="8">
                    <a:moveTo>
                      <a:pt x="8" y="3"/>
                    </a:moveTo>
                    <a:cubicBezTo>
                      <a:pt x="6" y="7"/>
                      <a:pt x="1" y="8"/>
                      <a:pt x="1" y="5"/>
                    </a:cubicBezTo>
                    <a:cubicBezTo>
                      <a:pt x="0" y="3"/>
                      <a:pt x="3" y="0"/>
                      <a:pt x="6" y="0"/>
                    </a:cubicBezTo>
                    <a:cubicBezTo>
                      <a:pt x="9"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7" name="Freeform 1994">
                <a:extLst>
                  <a:ext uri="{FF2B5EF4-FFF2-40B4-BE49-F238E27FC236}">
                    <a16:creationId xmlns:a16="http://schemas.microsoft.com/office/drawing/2014/main" id="{F4B7689E-5A63-4871-AE8B-70B8BC28C18C}"/>
                  </a:ext>
                </a:extLst>
              </p:cNvPr>
              <p:cNvSpPr>
                <a:spLocks/>
              </p:cNvSpPr>
              <p:nvPr/>
            </p:nvSpPr>
            <p:spPr bwMode="auto">
              <a:xfrm>
                <a:off x="5157" y="1158"/>
                <a:ext cx="43" cy="38"/>
              </a:xfrm>
              <a:custGeom>
                <a:avLst/>
                <a:gdLst>
                  <a:gd name="T0" fmla="*/ 8 w 9"/>
                  <a:gd name="T1" fmla="*/ 3 h 8"/>
                  <a:gd name="T2" fmla="*/ 1 w 9"/>
                  <a:gd name="T3" fmla="*/ 5 h 8"/>
                  <a:gd name="T4" fmla="*/ 6 w 9"/>
                  <a:gd name="T5" fmla="*/ 0 h 8"/>
                  <a:gd name="T6" fmla="*/ 8 w 9"/>
                  <a:gd name="T7" fmla="*/ 3 h 8"/>
                </a:gdLst>
                <a:ahLst/>
                <a:cxnLst>
                  <a:cxn ang="0">
                    <a:pos x="T0" y="T1"/>
                  </a:cxn>
                  <a:cxn ang="0">
                    <a:pos x="T2" y="T3"/>
                  </a:cxn>
                  <a:cxn ang="0">
                    <a:pos x="T4" y="T5"/>
                  </a:cxn>
                  <a:cxn ang="0">
                    <a:pos x="T6" y="T7"/>
                  </a:cxn>
                </a:cxnLst>
                <a:rect l="0" t="0" r="r" b="b"/>
                <a:pathLst>
                  <a:path w="9" h="8">
                    <a:moveTo>
                      <a:pt x="8" y="3"/>
                    </a:moveTo>
                    <a:cubicBezTo>
                      <a:pt x="7" y="7"/>
                      <a:pt x="2" y="8"/>
                      <a:pt x="1" y="5"/>
                    </a:cubicBezTo>
                    <a:cubicBezTo>
                      <a:pt x="0" y="3"/>
                      <a:pt x="3" y="0"/>
                      <a:pt x="6" y="0"/>
                    </a:cubicBezTo>
                    <a:cubicBezTo>
                      <a:pt x="9"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8" name="Freeform 1995">
                <a:extLst>
                  <a:ext uri="{FF2B5EF4-FFF2-40B4-BE49-F238E27FC236}">
                    <a16:creationId xmlns:a16="http://schemas.microsoft.com/office/drawing/2014/main" id="{43FEB0A4-B0E2-47C5-8993-C96FF3A9A2EE}"/>
                  </a:ext>
                </a:extLst>
              </p:cNvPr>
              <p:cNvSpPr>
                <a:spLocks/>
              </p:cNvSpPr>
              <p:nvPr/>
            </p:nvSpPr>
            <p:spPr bwMode="auto">
              <a:xfrm>
                <a:off x="5119" y="1206"/>
                <a:ext cx="43" cy="38"/>
              </a:xfrm>
              <a:custGeom>
                <a:avLst/>
                <a:gdLst>
                  <a:gd name="T0" fmla="*/ 8 w 9"/>
                  <a:gd name="T1" fmla="*/ 3 h 8"/>
                  <a:gd name="T2" fmla="*/ 0 w 9"/>
                  <a:gd name="T3" fmla="*/ 5 h 8"/>
                  <a:gd name="T4" fmla="*/ 6 w 9"/>
                  <a:gd name="T5" fmla="*/ 0 h 8"/>
                  <a:gd name="T6" fmla="*/ 8 w 9"/>
                  <a:gd name="T7" fmla="*/ 3 h 8"/>
                </a:gdLst>
                <a:ahLst/>
                <a:cxnLst>
                  <a:cxn ang="0">
                    <a:pos x="T0" y="T1"/>
                  </a:cxn>
                  <a:cxn ang="0">
                    <a:pos x="T2" y="T3"/>
                  </a:cxn>
                  <a:cxn ang="0">
                    <a:pos x="T4" y="T5"/>
                  </a:cxn>
                  <a:cxn ang="0">
                    <a:pos x="T6" y="T7"/>
                  </a:cxn>
                </a:cxnLst>
                <a:rect l="0" t="0" r="r" b="b"/>
                <a:pathLst>
                  <a:path w="9" h="8">
                    <a:moveTo>
                      <a:pt x="8" y="3"/>
                    </a:moveTo>
                    <a:cubicBezTo>
                      <a:pt x="6" y="7"/>
                      <a:pt x="1" y="8"/>
                      <a:pt x="0" y="5"/>
                    </a:cubicBezTo>
                    <a:cubicBezTo>
                      <a:pt x="0" y="3"/>
                      <a:pt x="2" y="0"/>
                      <a:pt x="6" y="0"/>
                    </a:cubicBezTo>
                    <a:cubicBezTo>
                      <a:pt x="9" y="0"/>
                      <a:pt x="9"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49" name="Freeform 1996">
                <a:extLst>
                  <a:ext uri="{FF2B5EF4-FFF2-40B4-BE49-F238E27FC236}">
                    <a16:creationId xmlns:a16="http://schemas.microsoft.com/office/drawing/2014/main" id="{05BF887D-11E4-4978-8C7A-DDE00082F22C}"/>
                  </a:ext>
                </a:extLst>
              </p:cNvPr>
              <p:cNvSpPr>
                <a:spLocks/>
              </p:cNvSpPr>
              <p:nvPr/>
            </p:nvSpPr>
            <p:spPr bwMode="auto">
              <a:xfrm>
                <a:off x="5196" y="1186"/>
                <a:ext cx="48" cy="39"/>
              </a:xfrm>
              <a:custGeom>
                <a:avLst/>
                <a:gdLst>
                  <a:gd name="T0" fmla="*/ 9 w 10"/>
                  <a:gd name="T1" fmla="*/ 3 h 8"/>
                  <a:gd name="T2" fmla="*/ 1 w 10"/>
                  <a:gd name="T3" fmla="*/ 5 h 8"/>
                  <a:gd name="T4" fmla="*/ 6 w 10"/>
                  <a:gd name="T5" fmla="*/ 0 h 8"/>
                  <a:gd name="T6" fmla="*/ 9 w 10"/>
                  <a:gd name="T7" fmla="*/ 3 h 8"/>
                </a:gdLst>
                <a:ahLst/>
                <a:cxnLst>
                  <a:cxn ang="0">
                    <a:pos x="T0" y="T1"/>
                  </a:cxn>
                  <a:cxn ang="0">
                    <a:pos x="T2" y="T3"/>
                  </a:cxn>
                  <a:cxn ang="0">
                    <a:pos x="T4" y="T5"/>
                  </a:cxn>
                  <a:cxn ang="0">
                    <a:pos x="T6" y="T7"/>
                  </a:cxn>
                </a:cxnLst>
                <a:rect l="0" t="0" r="r" b="b"/>
                <a:pathLst>
                  <a:path w="10" h="8">
                    <a:moveTo>
                      <a:pt x="9" y="3"/>
                    </a:moveTo>
                    <a:cubicBezTo>
                      <a:pt x="8" y="7"/>
                      <a:pt x="3" y="8"/>
                      <a:pt x="1" y="5"/>
                    </a:cubicBezTo>
                    <a:cubicBezTo>
                      <a:pt x="0" y="3"/>
                      <a:pt x="3" y="0"/>
                      <a:pt x="6" y="0"/>
                    </a:cubicBezTo>
                    <a:cubicBezTo>
                      <a:pt x="9" y="0"/>
                      <a:pt x="10"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350" name="Freeform 1997">
                <a:extLst>
                  <a:ext uri="{FF2B5EF4-FFF2-40B4-BE49-F238E27FC236}">
                    <a16:creationId xmlns:a16="http://schemas.microsoft.com/office/drawing/2014/main" id="{31BF50CB-C2AC-47BF-A28E-26E7641B20DC}"/>
                  </a:ext>
                </a:extLst>
              </p:cNvPr>
              <p:cNvSpPr>
                <a:spLocks/>
              </p:cNvSpPr>
              <p:nvPr/>
            </p:nvSpPr>
            <p:spPr bwMode="auto">
              <a:xfrm>
                <a:off x="5152" y="1230"/>
                <a:ext cx="48" cy="43"/>
              </a:xfrm>
              <a:custGeom>
                <a:avLst/>
                <a:gdLst>
                  <a:gd name="T0" fmla="*/ 9 w 10"/>
                  <a:gd name="T1" fmla="*/ 4 h 9"/>
                  <a:gd name="T2" fmla="*/ 1 w 10"/>
                  <a:gd name="T3" fmla="*/ 6 h 9"/>
                  <a:gd name="T4" fmla="*/ 6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8" y="8"/>
                      <a:pt x="2" y="9"/>
                      <a:pt x="1" y="6"/>
                    </a:cubicBezTo>
                    <a:cubicBezTo>
                      <a:pt x="0" y="4"/>
                      <a:pt x="3" y="0"/>
                      <a:pt x="6" y="0"/>
                    </a:cubicBezTo>
                    <a:cubicBezTo>
                      <a:pt x="9"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grpSp>
          <p:nvGrpSpPr>
            <p:cNvPr id="3460" name="Group 2199">
              <a:extLst>
                <a:ext uri="{FF2B5EF4-FFF2-40B4-BE49-F238E27FC236}">
                  <a16:creationId xmlns:a16="http://schemas.microsoft.com/office/drawing/2014/main" id="{2B743D22-84EF-46C1-A4B8-E89574273780}"/>
                </a:ext>
              </a:extLst>
            </p:cNvPr>
            <p:cNvGrpSpPr>
              <a:grpSpLocks/>
            </p:cNvGrpSpPr>
            <p:nvPr/>
          </p:nvGrpSpPr>
          <p:grpSpPr bwMode="auto">
            <a:xfrm>
              <a:off x="3986" y="883"/>
              <a:ext cx="2255" cy="2536"/>
              <a:chOff x="3986" y="883"/>
              <a:chExt cx="2255" cy="2536"/>
            </a:xfrm>
          </p:grpSpPr>
          <p:sp>
            <p:nvSpPr>
              <p:cNvPr id="3951" name="Freeform 1999">
                <a:extLst>
                  <a:ext uri="{FF2B5EF4-FFF2-40B4-BE49-F238E27FC236}">
                    <a16:creationId xmlns:a16="http://schemas.microsoft.com/office/drawing/2014/main" id="{DF4035A3-9B26-4EDF-B3A4-E501D05B5FD8}"/>
                  </a:ext>
                </a:extLst>
              </p:cNvPr>
              <p:cNvSpPr>
                <a:spLocks/>
              </p:cNvSpPr>
              <p:nvPr/>
            </p:nvSpPr>
            <p:spPr bwMode="auto">
              <a:xfrm>
                <a:off x="5147" y="1288"/>
                <a:ext cx="49" cy="43"/>
              </a:xfrm>
              <a:custGeom>
                <a:avLst/>
                <a:gdLst>
                  <a:gd name="T0" fmla="*/ 9 w 10"/>
                  <a:gd name="T1" fmla="*/ 4 h 9"/>
                  <a:gd name="T2" fmla="*/ 1 w 10"/>
                  <a:gd name="T3" fmla="*/ 6 h 9"/>
                  <a:gd name="T4" fmla="*/ 6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8" y="8"/>
                      <a:pt x="2" y="9"/>
                      <a:pt x="1" y="6"/>
                    </a:cubicBezTo>
                    <a:cubicBezTo>
                      <a:pt x="0" y="4"/>
                      <a:pt x="2" y="0"/>
                      <a:pt x="6" y="0"/>
                    </a:cubicBezTo>
                    <a:cubicBezTo>
                      <a:pt x="9"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2" name="Freeform 2000">
                <a:extLst>
                  <a:ext uri="{FF2B5EF4-FFF2-40B4-BE49-F238E27FC236}">
                    <a16:creationId xmlns:a16="http://schemas.microsoft.com/office/drawing/2014/main" id="{F9C454D3-9A2D-4AD6-916B-81F039D28190}"/>
                  </a:ext>
                </a:extLst>
              </p:cNvPr>
              <p:cNvSpPr>
                <a:spLocks/>
              </p:cNvSpPr>
              <p:nvPr/>
            </p:nvSpPr>
            <p:spPr bwMode="auto">
              <a:xfrm>
                <a:off x="5157" y="1013"/>
                <a:ext cx="39" cy="29"/>
              </a:xfrm>
              <a:custGeom>
                <a:avLst/>
                <a:gdLst>
                  <a:gd name="T0" fmla="*/ 7 w 8"/>
                  <a:gd name="T1" fmla="*/ 2 h 6"/>
                  <a:gd name="T2" fmla="*/ 0 w 8"/>
                  <a:gd name="T3" fmla="*/ 4 h 6"/>
                  <a:gd name="T4" fmla="*/ 6 w 8"/>
                  <a:gd name="T5" fmla="*/ 0 h 6"/>
                  <a:gd name="T6" fmla="*/ 7 w 8"/>
                  <a:gd name="T7" fmla="*/ 2 h 6"/>
                </a:gdLst>
                <a:ahLst/>
                <a:cxnLst>
                  <a:cxn ang="0">
                    <a:pos x="T0" y="T1"/>
                  </a:cxn>
                  <a:cxn ang="0">
                    <a:pos x="T2" y="T3"/>
                  </a:cxn>
                  <a:cxn ang="0">
                    <a:pos x="T4" y="T5"/>
                  </a:cxn>
                  <a:cxn ang="0">
                    <a:pos x="T6" y="T7"/>
                  </a:cxn>
                </a:cxnLst>
                <a:rect l="0" t="0" r="r" b="b"/>
                <a:pathLst>
                  <a:path w="8" h="6">
                    <a:moveTo>
                      <a:pt x="7" y="2"/>
                    </a:moveTo>
                    <a:cubicBezTo>
                      <a:pt x="5" y="5"/>
                      <a:pt x="1" y="6"/>
                      <a:pt x="0" y="4"/>
                    </a:cubicBezTo>
                    <a:cubicBezTo>
                      <a:pt x="0" y="3"/>
                      <a:pt x="3" y="0"/>
                      <a:pt x="6" y="0"/>
                    </a:cubicBezTo>
                    <a:cubicBezTo>
                      <a:pt x="8" y="0"/>
                      <a:pt x="7" y="1"/>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3" name="Freeform 2001">
                <a:extLst>
                  <a:ext uri="{FF2B5EF4-FFF2-40B4-BE49-F238E27FC236}">
                    <a16:creationId xmlns:a16="http://schemas.microsoft.com/office/drawing/2014/main" id="{A34326F3-1C83-43F9-BB0B-3E1F7230ABE8}"/>
                  </a:ext>
                </a:extLst>
              </p:cNvPr>
              <p:cNvSpPr>
                <a:spLocks/>
              </p:cNvSpPr>
              <p:nvPr/>
            </p:nvSpPr>
            <p:spPr bwMode="auto">
              <a:xfrm>
                <a:off x="5119" y="1013"/>
                <a:ext cx="38" cy="29"/>
              </a:xfrm>
              <a:custGeom>
                <a:avLst/>
                <a:gdLst>
                  <a:gd name="T0" fmla="*/ 7 w 8"/>
                  <a:gd name="T1" fmla="*/ 3 h 6"/>
                  <a:gd name="T2" fmla="*/ 0 w 8"/>
                  <a:gd name="T3" fmla="*/ 4 h 6"/>
                  <a:gd name="T4" fmla="*/ 6 w 8"/>
                  <a:gd name="T5" fmla="*/ 0 h 6"/>
                  <a:gd name="T6" fmla="*/ 7 w 8"/>
                  <a:gd name="T7" fmla="*/ 3 h 6"/>
                </a:gdLst>
                <a:ahLst/>
                <a:cxnLst>
                  <a:cxn ang="0">
                    <a:pos x="T0" y="T1"/>
                  </a:cxn>
                  <a:cxn ang="0">
                    <a:pos x="T2" y="T3"/>
                  </a:cxn>
                  <a:cxn ang="0">
                    <a:pos x="T4" y="T5"/>
                  </a:cxn>
                  <a:cxn ang="0">
                    <a:pos x="T6" y="T7"/>
                  </a:cxn>
                </a:cxnLst>
                <a:rect l="0" t="0" r="r" b="b"/>
                <a:pathLst>
                  <a:path w="8" h="6">
                    <a:moveTo>
                      <a:pt x="7" y="3"/>
                    </a:moveTo>
                    <a:cubicBezTo>
                      <a:pt x="5" y="5"/>
                      <a:pt x="1" y="6"/>
                      <a:pt x="0" y="4"/>
                    </a:cubicBezTo>
                    <a:cubicBezTo>
                      <a:pt x="0" y="3"/>
                      <a:pt x="3" y="0"/>
                      <a:pt x="6" y="0"/>
                    </a:cubicBezTo>
                    <a:cubicBezTo>
                      <a:pt x="8" y="0"/>
                      <a:pt x="8"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4" name="Freeform 2002">
                <a:extLst>
                  <a:ext uri="{FF2B5EF4-FFF2-40B4-BE49-F238E27FC236}">
                    <a16:creationId xmlns:a16="http://schemas.microsoft.com/office/drawing/2014/main" id="{0B199402-E534-4F46-B522-48EADA159E12}"/>
                  </a:ext>
                </a:extLst>
              </p:cNvPr>
              <p:cNvSpPr>
                <a:spLocks/>
              </p:cNvSpPr>
              <p:nvPr/>
            </p:nvSpPr>
            <p:spPr bwMode="auto">
              <a:xfrm>
                <a:off x="5075" y="1018"/>
                <a:ext cx="39" cy="29"/>
              </a:xfrm>
              <a:custGeom>
                <a:avLst/>
                <a:gdLst>
                  <a:gd name="T0" fmla="*/ 6 w 8"/>
                  <a:gd name="T1" fmla="*/ 3 h 6"/>
                  <a:gd name="T2" fmla="*/ 0 w 8"/>
                  <a:gd name="T3" fmla="*/ 4 h 6"/>
                  <a:gd name="T4" fmla="*/ 6 w 8"/>
                  <a:gd name="T5" fmla="*/ 0 h 6"/>
                  <a:gd name="T6" fmla="*/ 6 w 8"/>
                  <a:gd name="T7" fmla="*/ 3 h 6"/>
                </a:gdLst>
                <a:ahLst/>
                <a:cxnLst>
                  <a:cxn ang="0">
                    <a:pos x="T0" y="T1"/>
                  </a:cxn>
                  <a:cxn ang="0">
                    <a:pos x="T2" y="T3"/>
                  </a:cxn>
                  <a:cxn ang="0">
                    <a:pos x="T4" y="T5"/>
                  </a:cxn>
                  <a:cxn ang="0">
                    <a:pos x="T6" y="T7"/>
                  </a:cxn>
                </a:cxnLst>
                <a:rect l="0" t="0" r="r" b="b"/>
                <a:pathLst>
                  <a:path w="8" h="6">
                    <a:moveTo>
                      <a:pt x="6" y="3"/>
                    </a:moveTo>
                    <a:cubicBezTo>
                      <a:pt x="4" y="5"/>
                      <a:pt x="0" y="6"/>
                      <a:pt x="0" y="4"/>
                    </a:cubicBezTo>
                    <a:cubicBezTo>
                      <a:pt x="0" y="3"/>
                      <a:pt x="3" y="0"/>
                      <a:pt x="6" y="0"/>
                    </a:cubicBezTo>
                    <a:cubicBezTo>
                      <a:pt x="8" y="0"/>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5" name="Freeform 2003">
                <a:extLst>
                  <a:ext uri="{FF2B5EF4-FFF2-40B4-BE49-F238E27FC236}">
                    <a16:creationId xmlns:a16="http://schemas.microsoft.com/office/drawing/2014/main" id="{B13A766C-3212-4D70-9A80-E719FD0DA39F}"/>
                  </a:ext>
                </a:extLst>
              </p:cNvPr>
              <p:cNvSpPr>
                <a:spLocks/>
              </p:cNvSpPr>
              <p:nvPr/>
            </p:nvSpPr>
            <p:spPr bwMode="auto">
              <a:xfrm>
                <a:off x="5123" y="984"/>
                <a:ext cx="39" cy="29"/>
              </a:xfrm>
              <a:custGeom>
                <a:avLst/>
                <a:gdLst>
                  <a:gd name="T0" fmla="*/ 6 w 8"/>
                  <a:gd name="T1" fmla="*/ 3 h 6"/>
                  <a:gd name="T2" fmla="*/ 0 w 8"/>
                  <a:gd name="T3" fmla="*/ 4 h 6"/>
                  <a:gd name="T4" fmla="*/ 6 w 8"/>
                  <a:gd name="T5" fmla="*/ 0 h 6"/>
                  <a:gd name="T6" fmla="*/ 6 w 8"/>
                  <a:gd name="T7" fmla="*/ 3 h 6"/>
                </a:gdLst>
                <a:ahLst/>
                <a:cxnLst>
                  <a:cxn ang="0">
                    <a:pos x="T0" y="T1"/>
                  </a:cxn>
                  <a:cxn ang="0">
                    <a:pos x="T2" y="T3"/>
                  </a:cxn>
                  <a:cxn ang="0">
                    <a:pos x="T4" y="T5"/>
                  </a:cxn>
                  <a:cxn ang="0">
                    <a:pos x="T6" y="T7"/>
                  </a:cxn>
                </a:cxnLst>
                <a:rect l="0" t="0" r="r" b="b"/>
                <a:pathLst>
                  <a:path w="8" h="6">
                    <a:moveTo>
                      <a:pt x="6" y="3"/>
                    </a:moveTo>
                    <a:cubicBezTo>
                      <a:pt x="4" y="5"/>
                      <a:pt x="0" y="6"/>
                      <a:pt x="0" y="4"/>
                    </a:cubicBezTo>
                    <a:cubicBezTo>
                      <a:pt x="0" y="3"/>
                      <a:pt x="3" y="0"/>
                      <a:pt x="6" y="0"/>
                    </a:cubicBezTo>
                    <a:cubicBezTo>
                      <a:pt x="8" y="0"/>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6" name="Freeform 2004">
                <a:extLst>
                  <a:ext uri="{FF2B5EF4-FFF2-40B4-BE49-F238E27FC236}">
                    <a16:creationId xmlns:a16="http://schemas.microsoft.com/office/drawing/2014/main" id="{AB0A90A4-5555-4F7D-8311-57426D4AA66A}"/>
                  </a:ext>
                </a:extLst>
              </p:cNvPr>
              <p:cNvSpPr>
                <a:spLocks/>
              </p:cNvSpPr>
              <p:nvPr/>
            </p:nvSpPr>
            <p:spPr bwMode="auto">
              <a:xfrm>
                <a:off x="5162" y="979"/>
                <a:ext cx="38" cy="29"/>
              </a:xfrm>
              <a:custGeom>
                <a:avLst/>
                <a:gdLst>
                  <a:gd name="T0" fmla="*/ 6 w 8"/>
                  <a:gd name="T1" fmla="*/ 3 h 6"/>
                  <a:gd name="T2" fmla="*/ 0 w 8"/>
                  <a:gd name="T3" fmla="*/ 4 h 6"/>
                  <a:gd name="T4" fmla="*/ 6 w 8"/>
                  <a:gd name="T5" fmla="*/ 0 h 6"/>
                  <a:gd name="T6" fmla="*/ 6 w 8"/>
                  <a:gd name="T7" fmla="*/ 3 h 6"/>
                </a:gdLst>
                <a:ahLst/>
                <a:cxnLst>
                  <a:cxn ang="0">
                    <a:pos x="T0" y="T1"/>
                  </a:cxn>
                  <a:cxn ang="0">
                    <a:pos x="T2" y="T3"/>
                  </a:cxn>
                  <a:cxn ang="0">
                    <a:pos x="T4" y="T5"/>
                  </a:cxn>
                  <a:cxn ang="0">
                    <a:pos x="T6" y="T7"/>
                  </a:cxn>
                </a:cxnLst>
                <a:rect l="0" t="0" r="r" b="b"/>
                <a:pathLst>
                  <a:path w="8" h="6">
                    <a:moveTo>
                      <a:pt x="6" y="3"/>
                    </a:moveTo>
                    <a:cubicBezTo>
                      <a:pt x="4" y="5"/>
                      <a:pt x="0" y="6"/>
                      <a:pt x="0" y="4"/>
                    </a:cubicBezTo>
                    <a:cubicBezTo>
                      <a:pt x="0" y="3"/>
                      <a:pt x="3" y="1"/>
                      <a:pt x="6" y="0"/>
                    </a:cubicBezTo>
                    <a:cubicBezTo>
                      <a:pt x="8" y="0"/>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7" name="Freeform 2005">
                <a:extLst>
                  <a:ext uri="{FF2B5EF4-FFF2-40B4-BE49-F238E27FC236}">
                    <a16:creationId xmlns:a16="http://schemas.microsoft.com/office/drawing/2014/main" id="{16581161-C3EA-44D3-9837-A0FB72D7E06B}"/>
                  </a:ext>
                </a:extLst>
              </p:cNvPr>
              <p:cNvSpPr>
                <a:spLocks/>
              </p:cNvSpPr>
              <p:nvPr/>
            </p:nvSpPr>
            <p:spPr bwMode="auto">
              <a:xfrm>
                <a:off x="5200" y="974"/>
                <a:ext cx="39" cy="29"/>
              </a:xfrm>
              <a:custGeom>
                <a:avLst/>
                <a:gdLst>
                  <a:gd name="T0" fmla="*/ 6 w 8"/>
                  <a:gd name="T1" fmla="*/ 3 h 6"/>
                  <a:gd name="T2" fmla="*/ 0 w 8"/>
                  <a:gd name="T3" fmla="*/ 4 h 6"/>
                  <a:gd name="T4" fmla="*/ 6 w 8"/>
                  <a:gd name="T5" fmla="*/ 0 h 6"/>
                  <a:gd name="T6" fmla="*/ 6 w 8"/>
                  <a:gd name="T7" fmla="*/ 3 h 6"/>
                </a:gdLst>
                <a:ahLst/>
                <a:cxnLst>
                  <a:cxn ang="0">
                    <a:pos x="T0" y="T1"/>
                  </a:cxn>
                  <a:cxn ang="0">
                    <a:pos x="T2" y="T3"/>
                  </a:cxn>
                  <a:cxn ang="0">
                    <a:pos x="T4" y="T5"/>
                  </a:cxn>
                  <a:cxn ang="0">
                    <a:pos x="T6" y="T7"/>
                  </a:cxn>
                </a:cxnLst>
                <a:rect l="0" t="0" r="r" b="b"/>
                <a:pathLst>
                  <a:path w="8" h="6">
                    <a:moveTo>
                      <a:pt x="6" y="3"/>
                    </a:moveTo>
                    <a:cubicBezTo>
                      <a:pt x="4" y="5"/>
                      <a:pt x="1" y="6"/>
                      <a:pt x="0" y="4"/>
                    </a:cubicBezTo>
                    <a:cubicBezTo>
                      <a:pt x="0" y="3"/>
                      <a:pt x="3" y="1"/>
                      <a:pt x="6" y="0"/>
                    </a:cubicBezTo>
                    <a:cubicBezTo>
                      <a:pt x="8" y="0"/>
                      <a:pt x="7"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8" name="Freeform 2006">
                <a:extLst>
                  <a:ext uri="{FF2B5EF4-FFF2-40B4-BE49-F238E27FC236}">
                    <a16:creationId xmlns:a16="http://schemas.microsoft.com/office/drawing/2014/main" id="{F44C9E17-4AAD-4E70-A22A-969437B382F0}"/>
                  </a:ext>
                </a:extLst>
              </p:cNvPr>
              <p:cNvSpPr>
                <a:spLocks/>
              </p:cNvSpPr>
              <p:nvPr/>
            </p:nvSpPr>
            <p:spPr bwMode="auto">
              <a:xfrm>
                <a:off x="5253" y="950"/>
                <a:ext cx="34" cy="24"/>
              </a:xfrm>
              <a:custGeom>
                <a:avLst/>
                <a:gdLst>
                  <a:gd name="T0" fmla="*/ 5 w 7"/>
                  <a:gd name="T1" fmla="*/ 2 h 5"/>
                  <a:gd name="T2" fmla="*/ 0 w 7"/>
                  <a:gd name="T3" fmla="*/ 4 h 5"/>
                  <a:gd name="T4" fmla="*/ 5 w 7"/>
                  <a:gd name="T5" fmla="*/ 0 h 5"/>
                  <a:gd name="T6" fmla="*/ 5 w 7"/>
                  <a:gd name="T7" fmla="*/ 2 h 5"/>
                </a:gdLst>
                <a:ahLst/>
                <a:cxnLst>
                  <a:cxn ang="0">
                    <a:pos x="T0" y="T1"/>
                  </a:cxn>
                  <a:cxn ang="0">
                    <a:pos x="T2" y="T3"/>
                  </a:cxn>
                  <a:cxn ang="0">
                    <a:pos x="T4" y="T5"/>
                  </a:cxn>
                  <a:cxn ang="0">
                    <a:pos x="T6" y="T7"/>
                  </a:cxn>
                </a:cxnLst>
                <a:rect l="0" t="0" r="r" b="b"/>
                <a:pathLst>
                  <a:path w="7" h="5">
                    <a:moveTo>
                      <a:pt x="5" y="2"/>
                    </a:moveTo>
                    <a:cubicBezTo>
                      <a:pt x="4" y="4"/>
                      <a:pt x="0" y="5"/>
                      <a:pt x="0" y="4"/>
                    </a:cubicBezTo>
                    <a:cubicBezTo>
                      <a:pt x="0" y="3"/>
                      <a:pt x="2" y="0"/>
                      <a:pt x="5" y="0"/>
                    </a:cubicBezTo>
                    <a:cubicBezTo>
                      <a:pt x="7" y="0"/>
                      <a:pt x="6"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9" name="Freeform 2007">
                <a:extLst>
                  <a:ext uri="{FF2B5EF4-FFF2-40B4-BE49-F238E27FC236}">
                    <a16:creationId xmlns:a16="http://schemas.microsoft.com/office/drawing/2014/main" id="{5D1B6A57-EEDF-46E8-A12A-A3C14A0E3DD6}"/>
                  </a:ext>
                </a:extLst>
              </p:cNvPr>
              <p:cNvSpPr>
                <a:spLocks/>
              </p:cNvSpPr>
              <p:nvPr/>
            </p:nvSpPr>
            <p:spPr bwMode="auto">
              <a:xfrm>
                <a:off x="5297" y="941"/>
                <a:ext cx="29" cy="24"/>
              </a:xfrm>
              <a:custGeom>
                <a:avLst/>
                <a:gdLst>
                  <a:gd name="T0" fmla="*/ 5 w 6"/>
                  <a:gd name="T1" fmla="*/ 2 h 5"/>
                  <a:gd name="T2" fmla="*/ 0 w 6"/>
                  <a:gd name="T3" fmla="*/ 3 h 5"/>
                  <a:gd name="T4" fmla="*/ 4 w 6"/>
                  <a:gd name="T5" fmla="*/ 0 h 5"/>
                  <a:gd name="T6" fmla="*/ 5 w 6"/>
                  <a:gd name="T7" fmla="*/ 2 h 5"/>
                </a:gdLst>
                <a:ahLst/>
                <a:cxnLst>
                  <a:cxn ang="0">
                    <a:pos x="T0" y="T1"/>
                  </a:cxn>
                  <a:cxn ang="0">
                    <a:pos x="T2" y="T3"/>
                  </a:cxn>
                  <a:cxn ang="0">
                    <a:pos x="T4" y="T5"/>
                  </a:cxn>
                  <a:cxn ang="0">
                    <a:pos x="T6" y="T7"/>
                  </a:cxn>
                </a:cxnLst>
                <a:rect l="0" t="0" r="r" b="b"/>
                <a:pathLst>
                  <a:path w="6" h="5">
                    <a:moveTo>
                      <a:pt x="5" y="2"/>
                    </a:moveTo>
                    <a:cubicBezTo>
                      <a:pt x="3" y="4"/>
                      <a:pt x="0" y="5"/>
                      <a:pt x="0" y="3"/>
                    </a:cubicBezTo>
                    <a:cubicBezTo>
                      <a:pt x="0" y="2"/>
                      <a:pt x="2" y="0"/>
                      <a:pt x="4" y="0"/>
                    </a:cubicBezTo>
                    <a:cubicBezTo>
                      <a:pt x="6"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0" name="Freeform 2008">
                <a:extLst>
                  <a:ext uri="{FF2B5EF4-FFF2-40B4-BE49-F238E27FC236}">
                    <a16:creationId xmlns:a16="http://schemas.microsoft.com/office/drawing/2014/main" id="{59987BA7-ED82-4E66-BE5E-F9EF6D4887DE}"/>
                  </a:ext>
                </a:extLst>
              </p:cNvPr>
              <p:cNvSpPr>
                <a:spLocks/>
              </p:cNvSpPr>
              <p:nvPr/>
            </p:nvSpPr>
            <p:spPr bwMode="auto">
              <a:xfrm>
                <a:off x="5326" y="912"/>
                <a:ext cx="29" cy="19"/>
              </a:xfrm>
              <a:custGeom>
                <a:avLst/>
                <a:gdLst>
                  <a:gd name="T0" fmla="*/ 5 w 6"/>
                  <a:gd name="T1" fmla="*/ 2 h 4"/>
                  <a:gd name="T2" fmla="*/ 0 w 6"/>
                  <a:gd name="T3" fmla="*/ 3 h 4"/>
                  <a:gd name="T4" fmla="*/ 4 w 6"/>
                  <a:gd name="T5" fmla="*/ 0 h 4"/>
                  <a:gd name="T6" fmla="*/ 5 w 6"/>
                  <a:gd name="T7" fmla="*/ 2 h 4"/>
                </a:gdLst>
                <a:ahLst/>
                <a:cxnLst>
                  <a:cxn ang="0">
                    <a:pos x="T0" y="T1"/>
                  </a:cxn>
                  <a:cxn ang="0">
                    <a:pos x="T2" y="T3"/>
                  </a:cxn>
                  <a:cxn ang="0">
                    <a:pos x="T4" y="T5"/>
                  </a:cxn>
                  <a:cxn ang="0">
                    <a:pos x="T6" y="T7"/>
                  </a:cxn>
                </a:cxnLst>
                <a:rect l="0" t="0" r="r" b="b"/>
                <a:pathLst>
                  <a:path w="6" h="4">
                    <a:moveTo>
                      <a:pt x="5" y="2"/>
                    </a:moveTo>
                    <a:cubicBezTo>
                      <a:pt x="4" y="4"/>
                      <a:pt x="0" y="4"/>
                      <a:pt x="0" y="3"/>
                    </a:cubicBezTo>
                    <a:cubicBezTo>
                      <a:pt x="0" y="2"/>
                      <a:pt x="2" y="0"/>
                      <a:pt x="4" y="0"/>
                    </a:cubicBezTo>
                    <a:cubicBezTo>
                      <a:pt x="6" y="0"/>
                      <a:pt x="6"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1" name="Freeform 2009">
                <a:extLst>
                  <a:ext uri="{FF2B5EF4-FFF2-40B4-BE49-F238E27FC236}">
                    <a16:creationId xmlns:a16="http://schemas.microsoft.com/office/drawing/2014/main" id="{291A0054-567A-45C2-A585-70BDE37FF9FC}"/>
                  </a:ext>
                </a:extLst>
              </p:cNvPr>
              <p:cNvSpPr>
                <a:spLocks/>
              </p:cNvSpPr>
              <p:nvPr/>
            </p:nvSpPr>
            <p:spPr bwMode="auto">
              <a:xfrm>
                <a:off x="5359" y="892"/>
                <a:ext cx="29" cy="20"/>
              </a:xfrm>
              <a:custGeom>
                <a:avLst/>
                <a:gdLst>
                  <a:gd name="T0" fmla="*/ 5 w 6"/>
                  <a:gd name="T1" fmla="*/ 2 h 4"/>
                  <a:gd name="T2" fmla="*/ 0 w 6"/>
                  <a:gd name="T3" fmla="*/ 2 h 4"/>
                  <a:gd name="T4" fmla="*/ 4 w 6"/>
                  <a:gd name="T5" fmla="*/ 0 h 4"/>
                  <a:gd name="T6" fmla="*/ 5 w 6"/>
                  <a:gd name="T7" fmla="*/ 2 h 4"/>
                </a:gdLst>
                <a:ahLst/>
                <a:cxnLst>
                  <a:cxn ang="0">
                    <a:pos x="T0" y="T1"/>
                  </a:cxn>
                  <a:cxn ang="0">
                    <a:pos x="T2" y="T3"/>
                  </a:cxn>
                  <a:cxn ang="0">
                    <a:pos x="T4" y="T5"/>
                  </a:cxn>
                  <a:cxn ang="0">
                    <a:pos x="T6" y="T7"/>
                  </a:cxn>
                </a:cxnLst>
                <a:rect l="0" t="0" r="r" b="b"/>
                <a:pathLst>
                  <a:path w="6" h="4">
                    <a:moveTo>
                      <a:pt x="5" y="2"/>
                    </a:moveTo>
                    <a:cubicBezTo>
                      <a:pt x="3" y="3"/>
                      <a:pt x="0" y="4"/>
                      <a:pt x="0" y="2"/>
                    </a:cubicBezTo>
                    <a:cubicBezTo>
                      <a:pt x="1" y="2"/>
                      <a:pt x="2" y="0"/>
                      <a:pt x="4" y="0"/>
                    </a:cubicBezTo>
                    <a:cubicBezTo>
                      <a:pt x="6"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2" name="Freeform 2010">
                <a:extLst>
                  <a:ext uri="{FF2B5EF4-FFF2-40B4-BE49-F238E27FC236}">
                    <a16:creationId xmlns:a16="http://schemas.microsoft.com/office/drawing/2014/main" id="{A690CF8D-3BFF-4132-BF26-FAF49B838435}"/>
                  </a:ext>
                </a:extLst>
              </p:cNvPr>
              <p:cNvSpPr>
                <a:spLocks/>
              </p:cNvSpPr>
              <p:nvPr/>
            </p:nvSpPr>
            <p:spPr bwMode="auto">
              <a:xfrm>
                <a:off x="5278" y="984"/>
                <a:ext cx="28" cy="29"/>
              </a:xfrm>
              <a:custGeom>
                <a:avLst/>
                <a:gdLst>
                  <a:gd name="T0" fmla="*/ 6 w 6"/>
                  <a:gd name="T1" fmla="*/ 3 h 6"/>
                  <a:gd name="T2" fmla="*/ 0 w 6"/>
                  <a:gd name="T3" fmla="*/ 4 h 6"/>
                  <a:gd name="T4" fmla="*/ 4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4" y="5"/>
                      <a:pt x="0" y="6"/>
                      <a:pt x="0" y="4"/>
                    </a:cubicBezTo>
                    <a:cubicBezTo>
                      <a:pt x="0" y="2"/>
                      <a:pt x="2" y="0"/>
                      <a:pt x="4" y="0"/>
                    </a:cubicBezTo>
                    <a:cubicBezTo>
                      <a:pt x="6"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3" name="Freeform 2011">
                <a:extLst>
                  <a:ext uri="{FF2B5EF4-FFF2-40B4-BE49-F238E27FC236}">
                    <a16:creationId xmlns:a16="http://schemas.microsoft.com/office/drawing/2014/main" id="{C28A1280-B495-4474-9B0E-1619AA5FC557}"/>
                  </a:ext>
                </a:extLst>
              </p:cNvPr>
              <p:cNvSpPr>
                <a:spLocks/>
              </p:cNvSpPr>
              <p:nvPr/>
            </p:nvSpPr>
            <p:spPr bwMode="auto">
              <a:xfrm>
                <a:off x="5321" y="974"/>
                <a:ext cx="29" cy="29"/>
              </a:xfrm>
              <a:custGeom>
                <a:avLst/>
                <a:gdLst>
                  <a:gd name="T0" fmla="*/ 6 w 6"/>
                  <a:gd name="T1" fmla="*/ 3 h 6"/>
                  <a:gd name="T2" fmla="*/ 0 w 6"/>
                  <a:gd name="T3" fmla="*/ 4 h 6"/>
                  <a:gd name="T4" fmla="*/ 4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4" y="5"/>
                      <a:pt x="1" y="6"/>
                      <a:pt x="0" y="4"/>
                    </a:cubicBezTo>
                    <a:cubicBezTo>
                      <a:pt x="0" y="2"/>
                      <a:pt x="2" y="0"/>
                      <a:pt x="4" y="0"/>
                    </a:cubicBezTo>
                    <a:cubicBezTo>
                      <a:pt x="6"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4" name="Freeform 2012">
                <a:extLst>
                  <a:ext uri="{FF2B5EF4-FFF2-40B4-BE49-F238E27FC236}">
                    <a16:creationId xmlns:a16="http://schemas.microsoft.com/office/drawing/2014/main" id="{49DE4140-4CF6-499A-B1F1-F124E023AD39}"/>
                  </a:ext>
                </a:extLst>
              </p:cNvPr>
              <p:cNvSpPr>
                <a:spLocks/>
              </p:cNvSpPr>
              <p:nvPr/>
            </p:nvSpPr>
            <p:spPr bwMode="auto">
              <a:xfrm>
                <a:off x="5273" y="1023"/>
                <a:ext cx="29" cy="33"/>
              </a:xfrm>
              <a:custGeom>
                <a:avLst/>
                <a:gdLst>
                  <a:gd name="T0" fmla="*/ 6 w 6"/>
                  <a:gd name="T1" fmla="*/ 3 h 7"/>
                  <a:gd name="T2" fmla="*/ 0 w 6"/>
                  <a:gd name="T3" fmla="*/ 5 h 7"/>
                  <a:gd name="T4" fmla="*/ 4 w 6"/>
                  <a:gd name="T5" fmla="*/ 0 h 7"/>
                  <a:gd name="T6" fmla="*/ 6 w 6"/>
                  <a:gd name="T7" fmla="*/ 1 h 7"/>
                  <a:gd name="T8" fmla="*/ 6 w 6"/>
                  <a:gd name="T9" fmla="*/ 3 h 7"/>
                  <a:gd name="T10" fmla="*/ 6 w 6"/>
                  <a:gd name="T11" fmla="*/ 3 h 7"/>
                </a:gdLst>
                <a:ahLst/>
                <a:cxnLst>
                  <a:cxn ang="0">
                    <a:pos x="T0" y="T1"/>
                  </a:cxn>
                  <a:cxn ang="0">
                    <a:pos x="T2" y="T3"/>
                  </a:cxn>
                  <a:cxn ang="0">
                    <a:pos x="T4" y="T5"/>
                  </a:cxn>
                  <a:cxn ang="0">
                    <a:pos x="T6" y="T7"/>
                  </a:cxn>
                  <a:cxn ang="0">
                    <a:pos x="T8" y="T9"/>
                  </a:cxn>
                  <a:cxn ang="0">
                    <a:pos x="T10" y="T11"/>
                  </a:cxn>
                </a:cxnLst>
                <a:rect l="0" t="0" r="r" b="b"/>
                <a:pathLst>
                  <a:path w="6" h="7">
                    <a:moveTo>
                      <a:pt x="6" y="3"/>
                    </a:moveTo>
                    <a:cubicBezTo>
                      <a:pt x="5" y="6"/>
                      <a:pt x="1" y="7"/>
                      <a:pt x="0" y="5"/>
                    </a:cubicBezTo>
                    <a:cubicBezTo>
                      <a:pt x="0" y="3"/>
                      <a:pt x="2" y="1"/>
                      <a:pt x="4" y="0"/>
                    </a:cubicBezTo>
                    <a:cubicBezTo>
                      <a:pt x="5" y="0"/>
                      <a:pt x="6" y="1"/>
                      <a:pt x="6" y="1"/>
                    </a:cubicBezTo>
                    <a:cubicBezTo>
                      <a:pt x="6" y="2"/>
                      <a:pt x="6" y="2"/>
                      <a:pt x="6" y="3"/>
                    </a:cubicBezTo>
                    <a:cubicBezTo>
                      <a:pt x="6" y="3"/>
                      <a:pt x="6" y="3"/>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5" name="Freeform 2013">
                <a:extLst>
                  <a:ext uri="{FF2B5EF4-FFF2-40B4-BE49-F238E27FC236}">
                    <a16:creationId xmlns:a16="http://schemas.microsoft.com/office/drawing/2014/main" id="{FB97879C-E0FD-449C-A489-8699D7CDD41B}"/>
                  </a:ext>
                </a:extLst>
              </p:cNvPr>
              <p:cNvSpPr>
                <a:spLocks/>
              </p:cNvSpPr>
              <p:nvPr/>
            </p:nvSpPr>
            <p:spPr bwMode="auto">
              <a:xfrm>
                <a:off x="5311" y="1013"/>
                <a:ext cx="34" cy="29"/>
              </a:xfrm>
              <a:custGeom>
                <a:avLst/>
                <a:gdLst>
                  <a:gd name="T0" fmla="*/ 6 w 7"/>
                  <a:gd name="T1" fmla="*/ 2 h 6"/>
                  <a:gd name="T2" fmla="*/ 0 w 7"/>
                  <a:gd name="T3" fmla="*/ 4 h 6"/>
                  <a:gd name="T4" fmla="*/ 4 w 7"/>
                  <a:gd name="T5" fmla="*/ 0 h 6"/>
                  <a:gd name="T6" fmla="*/ 6 w 7"/>
                  <a:gd name="T7" fmla="*/ 2 h 6"/>
                </a:gdLst>
                <a:ahLst/>
                <a:cxnLst>
                  <a:cxn ang="0">
                    <a:pos x="T0" y="T1"/>
                  </a:cxn>
                  <a:cxn ang="0">
                    <a:pos x="T2" y="T3"/>
                  </a:cxn>
                  <a:cxn ang="0">
                    <a:pos x="T4" y="T5"/>
                  </a:cxn>
                  <a:cxn ang="0">
                    <a:pos x="T6" y="T7"/>
                  </a:cxn>
                </a:cxnLst>
                <a:rect l="0" t="0" r="r" b="b"/>
                <a:pathLst>
                  <a:path w="7" h="6">
                    <a:moveTo>
                      <a:pt x="6" y="2"/>
                    </a:moveTo>
                    <a:cubicBezTo>
                      <a:pt x="5" y="5"/>
                      <a:pt x="1" y="6"/>
                      <a:pt x="0" y="4"/>
                    </a:cubicBezTo>
                    <a:cubicBezTo>
                      <a:pt x="0" y="2"/>
                      <a:pt x="2" y="0"/>
                      <a:pt x="4" y="0"/>
                    </a:cubicBezTo>
                    <a:cubicBezTo>
                      <a:pt x="6" y="0"/>
                      <a:pt x="7"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6" name="Freeform 2014">
                <a:extLst>
                  <a:ext uri="{FF2B5EF4-FFF2-40B4-BE49-F238E27FC236}">
                    <a16:creationId xmlns:a16="http://schemas.microsoft.com/office/drawing/2014/main" id="{1B9EB178-1DE9-4D8B-B5BE-186BB72BE15C}"/>
                  </a:ext>
                </a:extLst>
              </p:cNvPr>
              <p:cNvSpPr>
                <a:spLocks/>
              </p:cNvSpPr>
              <p:nvPr/>
            </p:nvSpPr>
            <p:spPr bwMode="auto">
              <a:xfrm>
                <a:off x="5364" y="955"/>
                <a:ext cx="29" cy="29"/>
              </a:xfrm>
              <a:custGeom>
                <a:avLst/>
                <a:gdLst>
                  <a:gd name="T0" fmla="*/ 6 w 6"/>
                  <a:gd name="T1" fmla="*/ 3 h 6"/>
                  <a:gd name="T2" fmla="*/ 0 w 6"/>
                  <a:gd name="T3" fmla="*/ 4 h 6"/>
                  <a:gd name="T4" fmla="*/ 4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5" y="5"/>
                      <a:pt x="1" y="6"/>
                      <a:pt x="0" y="4"/>
                    </a:cubicBezTo>
                    <a:cubicBezTo>
                      <a:pt x="0" y="3"/>
                      <a:pt x="2" y="1"/>
                      <a:pt x="4" y="0"/>
                    </a:cubicBezTo>
                    <a:cubicBezTo>
                      <a:pt x="6"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7" name="Freeform 2015">
                <a:extLst>
                  <a:ext uri="{FF2B5EF4-FFF2-40B4-BE49-F238E27FC236}">
                    <a16:creationId xmlns:a16="http://schemas.microsoft.com/office/drawing/2014/main" id="{91D6EAFB-1841-4F0A-AD11-E40701197334}"/>
                  </a:ext>
                </a:extLst>
              </p:cNvPr>
              <p:cNvSpPr>
                <a:spLocks/>
              </p:cNvSpPr>
              <p:nvPr/>
            </p:nvSpPr>
            <p:spPr bwMode="auto">
              <a:xfrm>
                <a:off x="5355" y="989"/>
                <a:ext cx="33" cy="29"/>
              </a:xfrm>
              <a:custGeom>
                <a:avLst/>
                <a:gdLst>
                  <a:gd name="T0" fmla="*/ 6 w 7"/>
                  <a:gd name="T1" fmla="*/ 2 h 6"/>
                  <a:gd name="T2" fmla="*/ 1 w 7"/>
                  <a:gd name="T3" fmla="*/ 4 h 6"/>
                  <a:gd name="T4" fmla="*/ 5 w 7"/>
                  <a:gd name="T5" fmla="*/ 0 h 6"/>
                  <a:gd name="T6" fmla="*/ 6 w 7"/>
                  <a:gd name="T7" fmla="*/ 2 h 6"/>
                </a:gdLst>
                <a:ahLst/>
                <a:cxnLst>
                  <a:cxn ang="0">
                    <a:pos x="T0" y="T1"/>
                  </a:cxn>
                  <a:cxn ang="0">
                    <a:pos x="T2" y="T3"/>
                  </a:cxn>
                  <a:cxn ang="0">
                    <a:pos x="T4" y="T5"/>
                  </a:cxn>
                  <a:cxn ang="0">
                    <a:pos x="T6" y="T7"/>
                  </a:cxn>
                </a:cxnLst>
                <a:rect l="0" t="0" r="r" b="b"/>
                <a:pathLst>
                  <a:path w="7" h="6">
                    <a:moveTo>
                      <a:pt x="6" y="2"/>
                    </a:moveTo>
                    <a:cubicBezTo>
                      <a:pt x="6" y="5"/>
                      <a:pt x="2" y="6"/>
                      <a:pt x="1" y="4"/>
                    </a:cubicBezTo>
                    <a:cubicBezTo>
                      <a:pt x="0" y="2"/>
                      <a:pt x="2" y="0"/>
                      <a:pt x="5" y="0"/>
                    </a:cubicBezTo>
                    <a:cubicBezTo>
                      <a:pt x="7" y="0"/>
                      <a:pt x="7"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8" name="Freeform 2016">
                <a:extLst>
                  <a:ext uri="{FF2B5EF4-FFF2-40B4-BE49-F238E27FC236}">
                    <a16:creationId xmlns:a16="http://schemas.microsoft.com/office/drawing/2014/main" id="{72A19D7A-C999-407D-B5DC-60916B1E10E8}"/>
                  </a:ext>
                </a:extLst>
              </p:cNvPr>
              <p:cNvSpPr>
                <a:spLocks/>
              </p:cNvSpPr>
              <p:nvPr/>
            </p:nvSpPr>
            <p:spPr bwMode="auto">
              <a:xfrm>
                <a:off x="5350" y="1023"/>
                <a:ext cx="38" cy="28"/>
              </a:xfrm>
              <a:custGeom>
                <a:avLst/>
                <a:gdLst>
                  <a:gd name="T0" fmla="*/ 7 w 8"/>
                  <a:gd name="T1" fmla="*/ 3 h 6"/>
                  <a:gd name="T2" fmla="*/ 1 w 8"/>
                  <a:gd name="T3" fmla="*/ 4 h 6"/>
                  <a:gd name="T4" fmla="*/ 5 w 8"/>
                  <a:gd name="T5" fmla="*/ 0 h 6"/>
                  <a:gd name="T6" fmla="*/ 7 w 8"/>
                  <a:gd name="T7" fmla="*/ 3 h 6"/>
                </a:gdLst>
                <a:ahLst/>
                <a:cxnLst>
                  <a:cxn ang="0">
                    <a:pos x="T0" y="T1"/>
                  </a:cxn>
                  <a:cxn ang="0">
                    <a:pos x="T2" y="T3"/>
                  </a:cxn>
                  <a:cxn ang="0">
                    <a:pos x="T4" y="T5"/>
                  </a:cxn>
                  <a:cxn ang="0">
                    <a:pos x="T6" y="T7"/>
                  </a:cxn>
                </a:cxnLst>
                <a:rect l="0" t="0" r="r" b="b"/>
                <a:pathLst>
                  <a:path w="8" h="6">
                    <a:moveTo>
                      <a:pt x="7" y="3"/>
                    </a:moveTo>
                    <a:cubicBezTo>
                      <a:pt x="6" y="5"/>
                      <a:pt x="2" y="6"/>
                      <a:pt x="1" y="4"/>
                    </a:cubicBezTo>
                    <a:cubicBezTo>
                      <a:pt x="0" y="3"/>
                      <a:pt x="2" y="0"/>
                      <a:pt x="5" y="0"/>
                    </a:cubicBezTo>
                    <a:cubicBezTo>
                      <a:pt x="7" y="0"/>
                      <a:pt x="8"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69" name="Freeform 2017">
                <a:extLst>
                  <a:ext uri="{FF2B5EF4-FFF2-40B4-BE49-F238E27FC236}">
                    <a16:creationId xmlns:a16="http://schemas.microsoft.com/office/drawing/2014/main" id="{82E40210-9529-422A-B29B-1C5D4A4E39A3}"/>
                  </a:ext>
                </a:extLst>
              </p:cNvPr>
              <p:cNvSpPr>
                <a:spLocks/>
              </p:cNvSpPr>
              <p:nvPr/>
            </p:nvSpPr>
            <p:spPr bwMode="auto">
              <a:xfrm>
                <a:off x="5393" y="1023"/>
                <a:ext cx="34" cy="28"/>
              </a:xfrm>
              <a:custGeom>
                <a:avLst/>
                <a:gdLst>
                  <a:gd name="T0" fmla="*/ 7 w 7"/>
                  <a:gd name="T1" fmla="*/ 3 h 6"/>
                  <a:gd name="T2" fmla="*/ 1 w 7"/>
                  <a:gd name="T3" fmla="*/ 4 h 6"/>
                  <a:gd name="T4" fmla="*/ 4 w 7"/>
                  <a:gd name="T5" fmla="*/ 0 h 6"/>
                  <a:gd name="T6" fmla="*/ 7 w 7"/>
                  <a:gd name="T7" fmla="*/ 3 h 6"/>
                </a:gdLst>
                <a:ahLst/>
                <a:cxnLst>
                  <a:cxn ang="0">
                    <a:pos x="T0" y="T1"/>
                  </a:cxn>
                  <a:cxn ang="0">
                    <a:pos x="T2" y="T3"/>
                  </a:cxn>
                  <a:cxn ang="0">
                    <a:pos x="T4" y="T5"/>
                  </a:cxn>
                  <a:cxn ang="0">
                    <a:pos x="T6" y="T7"/>
                  </a:cxn>
                </a:cxnLst>
                <a:rect l="0" t="0" r="r" b="b"/>
                <a:pathLst>
                  <a:path w="7" h="6">
                    <a:moveTo>
                      <a:pt x="7" y="3"/>
                    </a:moveTo>
                    <a:cubicBezTo>
                      <a:pt x="6" y="6"/>
                      <a:pt x="2" y="6"/>
                      <a:pt x="1" y="4"/>
                    </a:cubicBezTo>
                    <a:cubicBezTo>
                      <a:pt x="0" y="3"/>
                      <a:pt x="2" y="0"/>
                      <a:pt x="4" y="0"/>
                    </a:cubicBezTo>
                    <a:cubicBezTo>
                      <a:pt x="7"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0" name="Freeform 2018">
                <a:extLst>
                  <a:ext uri="{FF2B5EF4-FFF2-40B4-BE49-F238E27FC236}">
                    <a16:creationId xmlns:a16="http://schemas.microsoft.com/office/drawing/2014/main" id="{DCE3841D-57F9-4CD4-9FD7-3F56F5765BEF}"/>
                  </a:ext>
                </a:extLst>
              </p:cNvPr>
              <p:cNvSpPr>
                <a:spLocks/>
              </p:cNvSpPr>
              <p:nvPr/>
            </p:nvSpPr>
            <p:spPr bwMode="auto">
              <a:xfrm>
                <a:off x="5437" y="1023"/>
                <a:ext cx="33" cy="33"/>
              </a:xfrm>
              <a:custGeom>
                <a:avLst/>
                <a:gdLst>
                  <a:gd name="T0" fmla="*/ 7 w 7"/>
                  <a:gd name="T1" fmla="*/ 3 h 7"/>
                  <a:gd name="T2" fmla="*/ 1 w 7"/>
                  <a:gd name="T3" fmla="*/ 5 h 7"/>
                  <a:gd name="T4" fmla="*/ 4 w 7"/>
                  <a:gd name="T5" fmla="*/ 0 h 7"/>
                  <a:gd name="T6" fmla="*/ 7 w 7"/>
                  <a:gd name="T7" fmla="*/ 3 h 7"/>
                </a:gdLst>
                <a:ahLst/>
                <a:cxnLst>
                  <a:cxn ang="0">
                    <a:pos x="T0" y="T1"/>
                  </a:cxn>
                  <a:cxn ang="0">
                    <a:pos x="T2" y="T3"/>
                  </a:cxn>
                  <a:cxn ang="0">
                    <a:pos x="T4" y="T5"/>
                  </a:cxn>
                  <a:cxn ang="0">
                    <a:pos x="T6" y="T7"/>
                  </a:cxn>
                </a:cxnLst>
                <a:rect l="0" t="0" r="r" b="b"/>
                <a:pathLst>
                  <a:path w="7" h="7">
                    <a:moveTo>
                      <a:pt x="7" y="3"/>
                    </a:moveTo>
                    <a:cubicBezTo>
                      <a:pt x="6" y="6"/>
                      <a:pt x="2" y="7"/>
                      <a:pt x="1" y="5"/>
                    </a:cubicBezTo>
                    <a:cubicBezTo>
                      <a:pt x="0" y="3"/>
                      <a:pt x="1" y="1"/>
                      <a:pt x="4"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1" name="Freeform 2019">
                <a:extLst>
                  <a:ext uri="{FF2B5EF4-FFF2-40B4-BE49-F238E27FC236}">
                    <a16:creationId xmlns:a16="http://schemas.microsoft.com/office/drawing/2014/main" id="{E56513CB-A52C-468C-A000-E479309D372B}"/>
                  </a:ext>
                </a:extLst>
              </p:cNvPr>
              <p:cNvSpPr>
                <a:spLocks/>
              </p:cNvSpPr>
              <p:nvPr/>
            </p:nvSpPr>
            <p:spPr bwMode="auto">
              <a:xfrm>
                <a:off x="5480" y="1018"/>
                <a:ext cx="34" cy="29"/>
              </a:xfrm>
              <a:custGeom>
                <a:avLst/>
                <a:gdLst>
                  <a:gd name="T0" fmla="*/ 7 w 7"/>
                  <a:gd name="T1" fmla="*/ 3 h 6"/>
                  <a:gd name="T2" fmla="*/ 2 w 7"/>
                  <a:gd name="T3" fmla="*/ 4 h 6"/>
                  <a:gd name="T4" fmla="*/ 4 w 7"/>
                  <a:gd name="T5" fmla="*/ 0 h 6"/>
                  <a:gd name="T6" fmla="*/ 7 w 7"/>
                  <a:gd name="T7" fmla="*/ 3 h 6"/>
                </a:gdLst>
                <a:ahLst/>
                <a:cxnLst>
                  <a:cxn ang="0">
                    <a:pos x="T0" y="T1"/>
                  </a:cxn>
                  <a:cxn ang="0">
                    <a:pos x="T2" y="T3"/>
                  </a:cxn>
                  <a:cxn ang="0">
                    <a:pos x="T4" y="T5"/>
                  </a:cxn>
                  <a:cxn ang="0">
                    <a:pos x="T6" y="T7"/>
                  </a:cxn>
                </a:cxnLst>
                <a:rect l="0" t="0" r="r" b="b"/>
                <a:pathLst>
                  <a:path w="7" h="6">
                    <a:moveTo>
                      <a:pt x="7" y="3"/>
                    </a:moveTo>
                    <a:cubicBezTo>
                      <a:pt x="7" y="5"/>
                      <a:pt x="3" y="6"/>
                      <a:pt x="2" y="4"/>
                    </a:cubicBezTo>
                    <a:cubicBezTo>
                      <a:pt x="0" y="3"/>
                      <a:pt x="1" y="0"/>
                      <a:pt x="4" y="0"/>
                    </a:cubicBezTo>
                    <a:cubicBezTo>
                      <a:pt x="6" y="0"/>
                      <a:pt x="7" y="1"/>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2" name="Freeform 2020">
                <a:extLst>
                  <a:ext uri="{FF2B5EF4-FFF2-40B4-BE49-F238E27FC236}">
                    <a16:creationId xmlns:a16="http://schemas.microsoft.com/office/drawing/2014/main" id="{9BD76876-0DF7-42AD-B73C-E1F579AB8A3A}"/>
                  </a:ext>
                </a:extLst>
              </p:cNvPr>
              <p:cNvSpPr>
                <a:spLocks/>
              </p:cNvSpPr>
              <p:nvPr/>
            </p:nvSpPr>
            <p:spPr bwMode="auto">
              <a:xfrm>
                <a:off x="5451" y="1056"/>
                <a:ext cx="39" cy="34"/>
              </a:xfrm>
              <a:custGeom>
                <a:avLst/>
                <a:gdLst>
                  <a:gd name="T0" fmla="*/ 8 w 8"/>
                  <a:gd name="T1" fmla="*/ 3 h 7"/>
                  <a:gd name="T2" fmla="*/ 1 w 8"/>
                  <a:gd name="T3" fmla="*/ 5 h 7"/>
                  <a:gd name="T4" fmla="*/ 4 w 8"/>
                  <a:gd name="T5" fmla="*/ 0 h 7"/>
                  <a:gd name="T6" fmla="*/ 8 w 8"/>
                  <a:gd name="T7" fmla="*/ 3 h 7"/>
                </a:gdLst>
                <a:ahLst/>
                <a:cxnLst>
                  <a:cxn ang="0">
                    <a:pos x="T0" y="T1"/>
                  </a:cxn>
                  <a:cxn ang="0">
                    <a:pos x="T2" y="T3"/>
                  </a:cxn>
                  <a:cxn ang="0">
                    <a:pos x="T4" y="T5"/>
                  </a:cxn>
                  <a:cxn ang="0">
                    <a:pos x="T6" y="T7"/>
                  </a:cxn>
                </a:cxnLst>
                <a:rect l="0" t="0" r="r" b="b"/>
                <a:pathLst>
                  <a:path w="8" h="7">
                    <a:moveTo>
                      <a:pt x="8" y="3"/>
                    </a:moveTo>
                    <a:cubicBezTo>
                      <a:pt x="7" y="6"/>
                      <a:pt x="3" y="7"/>
                      <a:pt x="1" y="5"/>
                    </a:cubicBezTo>
                    <a:cubicBezTo>
                      <a:pt x="0" y="3"/>
                      <a:pt x="2" y="0"/>
                      <a:pt x="4" y="0"/>
                    </a:cubicBezTo>
                    <a:cubicBezTo>
                      <a:pt x="7"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3" name="Freeform 2021">
                <a:extLst>
                  <a:ext uri="{FF2B5EF4-FFF2-40B4-BE49-F238E27FC236}">
                    <a16:creationId xmlns:a16="http://schemas.microsoft.com/office/drawing/2014/main" id="{88BE2FBD-BBBC-4954-9EF5-8017C5EB143E}"/>
                  </a:ext>
                </a:extLst>
              </p:cNvPr>
              <p:cNvSpPr>
                <a:spLocks/>
              </p:cNvSpPr>
              <p:nvPr/>
            </p:nvSpPr>
            <p:spPr bwMode="auto">
              <a:xfrm>
                <a:off x="5475" y="1085"/>
                <a:ext cx="43" cy="39"/>
              </a:xfrm>
              <a:custGeom>
                <a:avLst/>
                <a:gdLst>
                  <a:gd name="T0" fmla="*/ 8 w 9"/>
                  <a:gd name="T1" fmla="*/ 4 h 8"/>
                  <a:gd name="T2" fmla="*/ 2 w 9"/>
                  <a:gd name="T3" fmla="*/ 6 h 8"/>
                  <a:gd name="T4" fmla="*/ 5 w 9"/>
                  <a:gd name="T5" fmla="*/ 0 h 8"/>
                  <a:gd name="T6" fmla="*/ 8 w 9"/>
                  <a:gd name="T7" fmla="*/ 4 h 8"/>
                </a:gdLst>
                <a:ahLst/>
                <a:cxnLst>
                  <a:cxn ang="0">
                    <a:pos x="T0" y="T1"/>
                  </a:cxn>
                  <a:cxn ang="0">
                    <a:pos x="T2" y="T3"/>
                  </a:cxn>
                  <a:cxn ang="0">
                    <a:pos x="T4" y="T5"/>
                  </a:cxn>
                  <a:cxn ang="0">
                    <a:pos x="T6" y="T7"/>
                  </a:cxn>
                </a:cxnLst>
                <a:rect l="0" t="0" r="r" b="b"/>
                <a:pathLst>
                  <a:path w="9" h="8">
                    <a:moveTo>
                      <a:pt x="8" y="4"/>
                    </a:moveTo>
                    <a:cubicBezTo>
                      <a:pt x="8" y="7"/>
                      <a:pt x="4" y="8"/>
                      <a:pt x="2" y="6"/>
                    </a:cubicBezTo>
                    <a:cubicBezTo>
                      <a:pt x="0" y="4"/>
                      <a:pt x="2" y="1"/>
                      <a:pt x="5" y="0"/>
                    </a:cubicBezTo>
                    <a:cubicBezTo>
                      <a:pt x="8" y="1"/>
                      <a:pt x="9"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4" name="Freeform 2022">
                <a:extLst>
                  <a:ext uri="{FF2B5EF4-FFF2-40B4-BE49-F238E27FC236}">
                    <a16:creationId xmlns:a16="http://schemas.microsoft.com/office/drawing/2014/main" id="{C6E64D00-BECC-470A-9CE8-543E2F40E902}"/>
                  </a:ext>
                </a:extLst>
              </p:cNvPr>
              <p:cNvSpPr>
                <a:spLocks/>
              </p:cNvSpPr>
              <p:nvPr/>
            </p:nvSpPr>
            <p:spPr bwMode="auto">
              <a:xfrm>
                <a:off x="5470" y="1133"/>
                <a:ext cx="39" cy="39"/>
              </a:xfrm>
              <a:custGeom>
                <a:avLst/>
                <a:gdLst>
                  <a:gd name="T0" fmla="*/ 8 w 8"/>
                  <a:gd name="T1" fmla="*/ 4 h 8"/>
                  <a:gd name="T2" fmla="*/ 2 w 8"/>
                  <a:gd name="T3" fmla="*/ 6 h 8"/>
                  <a:gd name="T4" fmla="*/ 5 w 8"/>
                  <a:gd name="T5" fmla="*/ 0 h 8"/>
                  <a:gd name="T6" fmla="*/ 8 w 8"/>
                  <a:gd name="T7" fmla="*/ 4 h 8"/>
                </a:gdLst>
                <a:ahLst/>
                <a:cxnLst>
                  <a:cxn ang="0">
                    <a:pos x="T0" y="T1"/>
                  </a:cxn>
                  <a:cxn ang="0">
                    <a:pos x="T2" y="T3"/>
                  </a:cxn>
                  <a:cxn ang="0">
                    <a:pos x="T4" y="T5"/>
                  </a:cxn>
                  <a:cxn ang="0">
                    <a:pos x="T6" y="T7"/>
                  </a:cxn>
                </a:cxnLst>
                <a:rect l="0" t="0" r="r" b="b"/>
                <a:pathLst>
                  <a:path w="8" h="8">
                    <a:moveTo>
                      <a:pt x="8" y="4"/>
                    </a:moveTo>
                    <a:cubicBezTo>
                      <a:pt x="8" y="7"/>
                      <a:pt x="4" y="8"/>
                      <a:pt x="2" y="6"/>
                    </a:cubicBezTo>
                    <a:cubicBezTo>
                      <a:pt x="0" y="4"/>
                      <a:pt x="1" y="1"/>
                      <a:pt x="5" y="0"/>
                    </a:cubicBezTo>
                    <a:cubicBezTo>
                      <a:pt x="7" y="1"/>
                      <a:pt x="8"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5" name="Freeform 2023">
                <a:extLst>
                  <a:ext uri="{FF2B5EF4-FFF2-40B4-BE49-F238E27FC236}">
                    <a16:creationId xmlns:a16="http://schemas.microsoft.com/office/drawing/2014/main" id="{D4490FB4-E939-45F3-87EE-0FB539F22A9F}"/>
                  </a:ext>
                </a:extLst>
              </p:cNvPr>
              <p:cNvSpPr>
                <a:spLocks/>
              </p:cNvSpPr>
              <p:nvPr/>
            </p:nvSpPr>
            <p:spPr bwMode="auto">
              <a:xfrm>
                <a:off x="5523" y="1138"/>
                <a:ext cx="44" cy="39"/>
              </a:xfrm>
              <a:custGeom>
                <a:avLst/>
                <a:gdLst>
                  <a:gd name="T0" fmla="*/ 9 w 9"/>
                  <a:gd name="T1" fmla="*/ 3 h 8"/>
                  <a:gd name="T2" fmla="*/ 2 w 9"/>
                  <a:gd name="T3" fmla="*/ 5 h 8"/>
                  <a:gd name="T4" fmla="*/ 5 w 9"/>
                  <a:gd name="T5" fmla="*/ 0 h 8"/>
                  <a:gd name="T6" fmla="*/ 9 w 9"/>
                  <a:gd name="T7" fmla="*/ 3 h 8"/>
                </a:gdLst>
                <a:ahLst/>
                <a:cxnLst>
                  <a:cxn ang="0">
                    <a:pos x="T0" y="T1"/>
                  </a:cxn>
                  <a:cxn ang="0">
                    <a:pos x="T2" y="T3"/>
                  </a:cxn>
                  <a:cxn ang="0">
                    <a:pos x="T4" y="T5"/>
                  </a:cxn>
                  <a:cxn ang="0">
                    <a:pos x="T6" y="T7"/>
                  </a:cxn>
                </a:cxnLst>
                <a:rect l="0" t="0" r="r" b="b"/>
                <a:pathLst>
                  <a:path w="9" h="8">
                    <a:moveTo>
                      <a:pt x="9" y="3"/>
                    </a:moveTo>
                    <a:cubicBezTo>
                      <a:pt x="9" y="7"/>
                      <a:pt x="5" y="8"/>
                      <a:pt x="2" y="5"/>
                    </a:cubicBezTo>
                    <a:cubicBezTo>
                      <a:pt x="0" y="3"/>
                      <a:pt x="2" y="0"/>
                      <a:pt x="5" y="0"/>
                    </a:cubicBezTo>
                    <a:cubicBezTo>
                      <a:pt x="8" y="0"/>
                      <a:pt x="9"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6" name="Freeform 2024">
                <a:extLst>
                  <a:ext uri="{FF2B5EF4-FFF2-40B4-BE49-F238E27FC236}">
                    <a16:creationId xmlns:a16="http://schemas.microsoft.com/office/drawing/2014/main" id="{6B322ACF-8026-4BAF-AE42-0121511728A9}"/>
                  </a:ext>
                </a:extLst>
              </p:cNvPr>
              <p:cNvSpPr>
                <a:spLocks/>
              </p:cNvSpPr>
              <p:nvPr/>
            </p:nvSpPr>
            <p:spPr bwMode="auto">
              <a:xfrm>
                <a:off x="5543" y="1182"/>
                <a:ext cx="43" cy="43"/>
              </a:xfrm>
              <a:custGeom>
                <a:avLst/>
                <a:gdLst>
                  <a:gd name="T0" fmla="*/ 9 w 9"/>
                  <a:gd name="T1" fmla="*/ 4 h 9"/>
                  <a:gd name="T2" fmla="*/ 2 w 9"/>
                  <a:gd name="T3" fmla="*/ 6 h 9"/>
                  <a:gd name="T4" fmla="*/ 4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9" y="7"/>
                      <a:pt x="4" y="9"/>
                      <a:pt x="2" y="6"/>
                    </a:cubicBezTo>
                    <a:cubicBezTo>
                      <a:pt x="0" y="4"/>
                      <a:pt x="1"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7" name="Freeform 2025">
                <a:extLst>
                  <a:ext uri="{FF2B5EF4-FFF2-40B4-BE49-F238E27FC236}">
                    <a16:creationId xmlns:a16="http://schemas.microsoft.com/office/drawing/2014/main" id="{474DB8A5-E60D-4BC5-A458-B91807B8F667}"/>
                  </a:ext>
                </a:extLst>
              </p:cNvPr>
              <p:cNvSpPr>
                <a:spLocks/>
              </p:cNvSpPr>
              <p:nvPr/>
            </p:nvSpPr>
            <p:spPr bwMode="auto">
              <a:xfrm>
                <a:off x="5543" y="1230"/>
                <a:ext cx="43" cy="43"/>
              </a:xfrm>
              <a:custGeom>
                <a:avLst/>
                <a:gdLst>
                  <a:gd name="T0" fmla="*/ 9 w 9"/>
                  <a:gd name="T1" fmla="*/ 4 h 9"/>
                  <a:gd name="T2" fmla="*/ 2 w 9"/>
                  <a:gd name="T3" fmla="*/ 6 h 9"/>
                  <a:gd name="T4" fmla="*/ 5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9" y="7"/>
                      <a:pt x="5" y="9"/>
                      <a:pt x="2" y="6"/>
                    </a:cubicBezTo>
                    <a:cubicBezTo>
                      <a:pt x="0" y="4"/>
                      <a:pt x="1" y="0"/>
                      <a:pt x="5" y="0"/>
                    </a:cubicBezTo>
                    <a:cubicBezTo>
                      <a:pt x="8"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8" name="Freeform 2026">
                <a:extLst>
                  <a:ext uri="{FF2B5EF4-FFF2-40B4-BE49-F238E27FC236}">
                    <a16:creationId xmlns:a16="http://schemas.microsoft.com/office/drawing/2014/main" id="{FF7FBAE5-5F8C-4A86-B6DD-22A327BB069C}"/>
                  </a:ext>
                </a:extLst>
              </p:cNvPr>
              <p:cNvSpPr>
                <a:spLocks/>
              </p:cNvSpPr>
              <p:nvPr/>
            </p:nvSpPr>
            <p:spPr bwMode="auto">
              <a:xfrm>
                <a:off x="5494" y="1254"/>
                <a:ext cx="49" cy="43"/>
              </a:xfrm>
              <a:custGeom>
                <a:avLst/>
                <a:gdLst>
                  <a:gd name="T0" fmla="*/ 9 w 10"/>
                  <a:gd name="T1" fmla="*/ 4 h 9"/>
                  <a:gd name="T2" fmla="*/ 2 w 10"/>
                  <a:gd name="T3" fmla="*/ 6 h 9"/>
                  <a:gd name="T4" fmla="*/ 5 w 10"/>
                  <a:gd name="T5" fmla="*/ 0 h 9"/>
                  <a:gd name="T6" fmla="*/ 9 w 10"/>
                  <a:gd name="T7" fmla="*/ 4 h 9"/>
                </a:gdLst>
                <a:ahLst/>
                <a:cxnLst>
                  <a:cxn ang="0">
                    <a:pos x="T0" y="T1"/>
                  </a:cxn>
                  <a:cxn ang="0">
                    <a:pos x="T2" y="T3"/>
                  </a:cxn>
                  <a:cxn ang="0">
                    <a:pos x="T4" y="T5"/>
                  </a:cxn>
                  <a:cxn ang="0">
                    <a:pos x="T6" y="T7"/>
                  </a:cxn>
                </a:cxnLst>
                <a:rect l="0" t="0" r="r" b="b"/>
                <a:pathLst>
                  <a:path w="10" h="9">
                    <a:moveTo>
                      <a:pt x="9" y="4"/>
                    </a:moveTo>
                    <a:cubicBezTo>
                      <a:pt x="9" y="7"/>
                      <a:pt x="4" y="9"/>
                      <a:pt x="2" y="6"/>
                    </a:cubicBezTo>
                    <a:cubicBezTo>
                      <a:pt x="0" y="4"/>
                      <a:pt x="1" y="0"/>
                      <a:pt x="5" y="0"/>
                    </a:cubicBezTo>
                    <a:cubicBezTo>
                      <a:pt x="8" y="0"/>
                      <a:pt x="10"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79" name="Freeform 2027">
                <a:extLst>
                  <a:ext uri="{FF2B5EF4-FFF2-40B4-BE49-F238E27FC236}">
                    <a16:creationId xmlns:a16="http://schemas.microsoft.com/office/drawing/2014/main" id="{757F7791-11AE-4C75-BBAA-07AA046BC897}"/>
                  </a:ext>
                </a:extLst>
              </p:cNvPr>
              <p:cNvSpPr>
                <a:spLocks/>
              </p:cNvSpPr>
              <p:nvPr/>
            </p:nvSpPr>
            <p:spPr bwMode="auto">
              <a:xfrm>
                <a:off x="5499" y="1312"/>
                <a:ext cx="48" cy="38"/>
              </a:xfrm>
              <a:custGeom>
                <a:avLst/>
                <a:gdLst>
                  <a:gd name="T0" fmla="*/ 10 w 10"/>
                  <a:gd name="T1" fmla="*/ 4 h 8"/>
                  <a:gd name="T2" fmla="*/ 10 w 10"/>
                  <a:gd name="T3" fmla="*/ 6 h 8"/>
                  <a:gd name="T4" fmla="*/ 7 w 10"/>
                  <a:gd name="T5" fmla="*/ 8 h 8"/>
                  <a:gd name="T6" fmla="*/ 2 w 10"/>
                  <a:gd name="T7" fmla="*/ 1 h 8"/>
                  <a:gd name="T8" fmla="*/ 6 w 10"/>
                  <a:gd name="T9" fmla="*/ 0 h 8"/>
                  <a:gd name="T10" fmla="*/ 10 w 10"/>
                  <a:gd name="T11" fmla="*/ 4 h 8"/>
                </a:gdLst>
                <a:ahLst/>
                <a:cxnLst>
                  <a:cxn ang="0">
                    <a:pos x="T0" y="T1"/>
                  </a:cxn>
                  <a:cxn ang="0">
                    <a:pos x="T2" y="T3"/>
                  </a:cxn>
                  <a:cxn ang="0">
                    <a:pos x="T4" y="T5"/>
                  </a:cxn>
                  <a:cxn ang="0">
                    <a:pos x="T6" y="T7"/>
                  </a:cxn>
                  <a:cxn ang="0">
                    <a:pos x="T8" y="T9"/>
                  </a:cxn>
                  <a:cxn ang="0">
                    <a:pos x="T10" y="T11"/>
                  </a:cxn>
                </a:cxnLst>
                <a:rect l="0" t="0" r="r" b="b"/>
                <a:pathLst>
                  <a:path w="10" h="8">
                    <a:moveTo>
                      <a:pt x="10" y="4"/>
                    </a:moveTo>
                    <a:cubicBezTo>
                      <a:pt x="10" y="5"/>
                      <a:pt x="10" y="5"/>
                      <a:pt x="10" y="6"/>
                    </a:cubicBezTo>
                    <a:cubicBezTo>
                      <a:pt x="8" y="6"/>
                      <a:pt x="7" y="7"/>
                      <a:pt x="7" y="8"/>
                    </a:cubicBezTo>
                    <a:cubicBezTo>
                      <a:pt x="3" y="8"/>
                      <a:pt x="0" y="4"/>
                      <a:pt x="2" y="1"/>
                    </a:cubicBezTo>
                    <a:cubicBezTo>
                      <a:pt x="3" y="0"/>
                      <a:pt x="5" y="0"/>
                      <a:pt x="6" y="0"/>
                    </a:cubicBezTo>
                    <a:cubicBezTo>
                      <a:pt x="9" y="0"/>
                      <a:pt x="10" y="2"/>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0" name="Freeform 2028">
                <a:extLst>
                  <a:ext uri="{FF2B5EF4-FFF2-40B4-BE49-F238E27FC236}">
                    <a16:creationId xmlns:a16="http://schemas.microsoft.com/office/drawing/2014/main" id="{5202570F-22A3-40B9-86A8-EFD066934213}"/>
                  </a:ext>
                </a:extLst>
              </p:cNvPr>
              <p:cNvSpPr>
                <a:spLocks/>
              </p:cNvSpPr>
              <p:nvPr/>
            </p:nvSpPr>
            <p:spPr bwMode="auto">
              <a:xfrm>
                <a:off x="5557" y="1288"/>
                <a:ext cx="48" cy="43"/>
              </a:xfrm>
              <a:custGeom>
                <a:avLst/>
                <a:gdLst>
                  <a:gd name="T0" fmla="*/ 10 w 10"/>
                  <a:gd name="T1" fmla="*/ 4 h 9"/>
                  <a:gd name="T2" fmla="*/ 2 w 10"/>
                  <a:gd name="T3" fmla="*/ 6 h 9"/>
                  <a:gd name="T4" fmla="*/ 5 w 10"/>
                  <a:gd name="T5" fmla="*/ 0 h 9"/>
                  <a:gd name="T6" fmla="*/ 10 w 10"/>
                  <a:gd name="T7" fmla="*/ 4 h 9"/>
                </a:gdLst>
                <a:ahLst/>
                <a:cxnLst>
                  <a:cxn ang="0">
                    <a:pos x="T0" y="T1"/>
                  </a:cxn>
                  <a:cxn ang="0">
                    <a:pos x="T2" y="T3"/>
                  </a:cxn>
                  <a:cxn ang="0">
                    <a:pos x="T4" y="T5"/>
                  </a:cxn>
                  <a:cxn ang="0">
                    <a:pos x="T6" y="T7"/>
                  </a:cxn>
                </a:cxnLst>
                <a:rect l="0" t="0" r="r" b="b"/>
                <a:pathLst>
                  <a:path w="10" h="9">
                    <a:moveTo>
                      <a:pt x="10" y="4"/>
                    </a:moveTo>
                    <a:cubicBezTo>
                      <a:pt x="10" y="8"/>
                      <a:pt x="5" y="9"/>
                      <a:pt x="2" y="6"/>
                    </a:cubicBezTo>
                    <a:cubicBezTo>
                      <a:pt x="0" y="4"/>
                      <a:pt x="1" y="0"/>
                      <a:pt x="5" y="0"/>
                    </a:cubicBezTo>
                    <a:cubicBezTo>
                      <a:pt x="9" y="0"/>
                      <a:pt x="10" y="2"/>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1" name="Freeform 2029">
                <a:extLst>
                  <a:ext uri="{FF2B5EF4-FFF2-40B4-BE49-F238E27FC236}">
                    <a16:creationId xmlns:a16="http://schemas.microsoft.com/office/drawing/2014/main" id="{5AD0348A-1B88-4E18-BD05-DC989A3BC6BF}"/>
                  </a:ext>
                </a:extLst>
              </p:cNvPr>
              <p:cNvSpPr>
                <a:spLocks/>
              </p:cNvSpPr>
              <p:nvPr/>
            </p:nvSpPr>
            <p:spPr bwMode="auto">
              <a:xfrm>
                <a:off x="5600" y="1244"/>
                <a:ext cx="44" cy="44"/>
              </a:xfrm>
              <a:custGeom>
                <a:avLst/>
                <a:gdLst>
                  <a:gd name="T0" fmla="*/ 9 w 9"/>
                  <a:gd name="T1" fmla="*/ 5 h 9"/>
                  <a:gd name="T2" fmla="*/ 2 w 9"/>
                  <a:gd name="T3" fmla="*/ 7 h 9"/>
                  <a:gd name="T4" fmla="*/ 5 w 9"/>
                  <a:gd name="T5" fmla="*/ 0 h 9"/>
                  <a:gd name="T6" fmla="*/ 9 w 9"/>
                  <a:gd name="T7" fmla="*/ 5 h 9"/>
                </a:gdLst>
                <a:ahLst/>
                <a:cxnLst>
                  <a:cxn ang="0">
                    <a:pos x="T0" y="T1"/>
                  </a:cxn>
                  <a:cxn ang="0">
                    <a:pos x="T2" y="T3"/>
                  </a:cxn>
                  <a:cxn ang="0">
                    <a:pos x="T4" y="T5"/>
                  </a:cxn>
                  <a:cxn ang="0">
                    <a:pos x="T6" y="T7"/>
                  </a:cxn>
                </a:cxnLst>
                <a:rect l="0" t="0" r="r" b="b"/>
                <a:pathLst>
                  <a:path w="9" h="9">
                    <a:moveTo>
                      <a:pt x="9" y="5"/>
                    </a:moveTo>
                    <a:cubicBezTo>
                      <a:pt x="9" y="8"/>
                      <a:pt x="5" y="9"/>
                      <a:pt x="2" y="7"/>
                    </a:cubicBezTo>
                    <a:cubicBezTo>
                      <a:pt x="0" y="4"/>
                      <a:pt x="1" y="1"/>
                      <a:pt x="5" y="0"/>
                    </a:cubicBezTo>
                    <a:cubicBezTo>
                      <a:pt x="8" y="1"/>
                      <a:pt x="9"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2" name="Freeform 2030">
                <a:extLst>
                  <a:ext uri="{FF2B5EF4-FFF2-40B4-BE49-F238E27FC236}">
                    <a16:creationId xmlns:a16="http://schemas.microsoft.com/office/drawing/2014/main" id="{FF66539F-DA25-42AA-A03C-8374F9E244B9}"/>
                  </a:ext>
                </a:extLst>
              </p:cNvPr>
              <p:cNvSpPr>
                <a:spLocks/>
              </p:cNvSpPr>
              <p:nvPr/>
            </p:nvSpPr>
            <p:spPr bwMode="auto">
              <a:xfrm>
                <a:off x="5596" y="1196"/>
                <a:ext cx="43" cy="43"/>
              </a:xfrm>
              <a:custGeom>
                <a:avLst/>
                <a:gdLst>
                  <a:gd name="T0" fmla="*/ 9 w 9"/>
                  <a:gd name="T1" fmla="*/ 4 h 9"/>
                  <a:gd name="T2" fmla="*/ 2 w 9"/>
                  <a:gd name="T3" fmla="*/ 6 h 9"/>
                  <a:gd name="T4" fmla="*/ 4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9" y="8"/>
                      <a:pt x="5" y="9"/>
                      <a:pt x="2" y="6"/>
                    </a:cubicBezTo>
                    <a:cubicBezTo>
                      <a:pt x="0" y="4"/>
                      <a:pt x="1" y="1"/>
                      <a:pt x="4" y="0"/>
                    </a:cubicBezTo>
                    <a:cubicBezTo>
                      <a:pt x="8" y="0"/>
                      <a:pt x="9"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3" name="Freeform 2031">
                <a:extLst>
                  <a:ext uri="{FF2B5EF4-FFF2-40B4-BE49-F238E27FC236}">
                    <a16:creationId xmlns:a16="http://schemas.microsoft.com/office/drawing/2014/main" id="{B5842912-4903-4A9A-A26E-6A54F677823F}"/>
                  </a:ext>
                </a:extLst>
              </p:cNvPr>
              <p:cNvSpPr>
                <a:spLocks/>
              </p:cNvSpPr>
              <p:nvPr/>
            </p:nvSpPr>
            <p:spPr bwMode="auto">
              <a:xfrm>
                <a:off x="5576" y="1143"/>
                <a:ext cx="44" cy="39"/>
              </a:xfrm>
              <a:custGeom>
                <a:avLst/>
                <a:gdLst>
                  <a:gd name="T0" fmla="*/ 8 w 9"/>
                  <a:gd name="T1" fmla="*/ 4 h 8"/>
                  <a:gd name="T2" fmla="*/ 2 w 9"/>
                  <a:gd name="T3" fmla="*/ 6 h 8"/>
                  <a:gd name="T4" fmla="*/ 4 w 9"/>
                  <a:gd name="T5" fmla="*/ 0 h 8"/>
                  <a:gd name="T6" fmla="*/ 8 w 9"/>
                  <a:gd name="T7" fmla="*/ 4 h 8"/>
                </a:gdLst>
                <a:ahLst/>
                <a:cxnLst>
                  <a:cxn ang="0">
                    <a:pos x="T0" y="T1"/>
                  </a:cxn>
                  <a:cxn ang="0">
                    <a:pos x="T2" y="T3"/>
                  </a:cxn>
                  <a:cxn ang="0">
                    <a:pos x="T4" y="T5"/>
                  </a:cxn>
                  <a:cxn ang="0">
                    <a:pos x="T6" y="T7"/>
                  </a:cxn>
                </a:cxnLst>
                <a:rect l="0" t="0" r="r" b="b"/>
                <a:pathLst>
                  <a:path w="9" h="8">
                    <a:moveTo>
                      <a:pt x="8" y="4"/>
                    </a:moveTo>
                    <a:cubicBezTo>
                      <a:pt x="9" y="7"/>
                      <a:pt x="4" y="8"/>
                      <a:pt x="2" y="6"/>
                    </a:cubicBezTo>
                    <a:cubicBezTo>
                      <a:pt x="0" y="4"/>
                      <a:pt x="1" y="0"/>
                      <a:pt x="4" y="0"/>
                    </a:cubicBezTo>
                    <a:cubicBezTo>
                      <a:pt x="7"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4" name="Freeform 2032">
                <a:extLst>
                  <a:ext uri="{FF2B5EF4-FFF2-40B4-BE49-F238E27FC236}">
                    <a16:creationId xmlns:a16="http://schemas.microsoft.com/office/drawing/2014/main" id="{539B2EE6-D6BE-4517-8356-1E58A98CB500}"/>
                  </a:ext>
                </a:extLst>
              </p:cNvPr>
              <p:cNvSpPr>
                <a:spLocks/>
              </p:cNvSpPr>
              <p:nvPr/>
            </p:nvSpPr>
            <p:spPr bwMode="auto">
              <a:xfrm>
                <a:off x="5523" y="1090"/>
                <a:ext cx="39" cy="39"/>
              </a:xfrm>
              <a:custGeom>
                <a:avLst/>
                <a:gdLst>
                  <a:gd name="T0" fmla="*/ 8 w 8"/>
                  <a:gd name="T1" fmla="*/ 4 h 8"/>
                  <a:gd name="T2" fmla="*/ 2 w 8"/>
                  <a:gd name="T3" fmla="*/ 6 h 8"/>
                  <a:gd name="T4" fmla="*/ 4 w 8"/>
                  <a:gd name="T5" fmla="*/ 0 h 8"/>
                  <a:gd name="T6" fmla="*/ 8 w 8"/>
                  <a:gd name="T7" fmla="*/ 4 h 8"/>
                </a:gdLst>
                <a:ahLst/>
                <a:cxnLst>
                  <a:cxn ang="0">
                    <a:pos x="T0" y="T1"/>
                  </a:cxn>
                  <a:cxn ang="0">
                    <a:pos x="T2" y="T3"/>
                  </a:cxn>
                  <a:cxn ang="0">
                    <a:pos x="T4" y="T5"/>
                  </a:cxn>
                  <a:cxn ang="0">
                    <a:pos x="T6" y="T7"/>
                  </a:cxn>
                </a:cxnLst>
                <a:rect l="0" t="0" r="r" b="b"/>
                <a:pathLst>
                  <a:path w="8" h="8">
                    <a:moveTo>
                      <a:pt x="8" y="4"/>
                    </a:moveTo>
                    <a:cubicBezTo>
                      <a:pt x="8" y="7"/>
                      <a:pt x="4" y="8"/>
                      <a:pt x="2" y="6"/>
                    </a:cubicBezTo>
                    <a:cubicBezTo>
                      <a:pt x="0" y="4"/>
                      <a:pt x="1" y="1"/>
                      <a:pt x="4" y="0"/>
                    </a:cubicBezTo>
                    <a:cubicBezTo>
                      <a:pt x="7" y="1"/>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5" name="Freeform 2033">
                <a:extLst>
                  <a:ext uri="{FF2B5EF4-FFF2-40B4-BE49-F238E27FC236}">
                    <a16:creationId xmlns:a16="http://schemas.microsoft.com/office/drawing/2014/main" id="{2FD58B72-F594-4A15-B3B3-59A7BDE1D033}"/>
                  </a:ext>
                </a:extLst>
              </p:cNvPr>
              <p:cNvSpPr>
                <a:spLocks/>
              </p:cNvSpPr>
              <p:nvPr/>
            </p:nvSpPr>
            <p:spPr bwMode="auto">
              <a:xfrm>
                <a:off x="5499" y="1051"/>
                <a:ext cx="39" cy="34"/>
              </a:xfrm>
              <a:custGeom>
                <a:avLst/>
                <a:gdLst>
                  <a:gd name="T0" fmla="*/ 8 w 8"/>
                  <a:gd name="T1" fmla="*/ 3 h 7"/>
                  <a:gd name="T2" fmla="*/ 2 w 8"/>
                  <a:gd name="T3" fmla="*/ 5 h 7"/>
                  <a:gd name="T4" fmla="*/ 4 w 8"/>
                  <a:gd name="T5" fmla="*/ 0 h 7"/>
                  <a:gd name="T6" fmla="*/ 8 w 8"/>
                  <a:gd name="T7" fmla="*/ 3 h 7"/>
                </a:gdLst>
                <a:ahLst/>
                <a:cxnLst>
                  <a:cxn ang="0">
                    <a:pos x="T0" y="T1"/>
                  </a:cxn>
                  <a:cxn ang="0">
                    <a:pos x="T2" y="T3"/>
                  </a:cxn>
                  <a:cxn ang="0">
                    <a:pos x="T4" y="T5"/>
                  </a:cxn>
                  <a:cxn ang="0">
                    <a:pos x="T6" y="T7"/>
                  </a:cxn>
                </a:cxnLst>
                <a:rect l="0" t="0" r="r" b="b"/>
                <a:pathLst>
                  <a:path w="8" h="7">
                    <a:moveTo>
                      <a:pt x="8" y="3"/>
                    </a:moveTo>
                    <a:cubicBezTo>
                      <a:pt x="8" y="6"/>
                      <a:pt x="4" y="7"/>
                      <a:pt x="2" y="5"/>
                    </a:cubicBezTo>
                    <a:cubicBezTo>
                      <a:pt x="0" y="3"/>
                      <a:pt x="1" y="0"/>
                      <a:pt x="4" y="0"/>
                    </a:cubicBezTo>
                    <a:cubicBezTo>
                      <a:pt x="7"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6" name="Freeform 2034">
                <a:extLst>
                  <a:ext uri="{FF2B5EF4-FFF2-40B4-BE49-F238E27FC236}">
                    <a16:creationId xmlns:a16="http://schemas.microsoft.com/office/drawing/2014/main" id="{3442813C-1740-46C2-A031-CD93EB554404}"/>
                  </a:ext>
                </a:extLst>
              </p:cNvPr>
              <p:cNvSpPr>
                <a:spLocks/>
              </p:cNvSpPr>
              <p:nvPr/>
            </p:nvSpPr>
            <p:spPr bwMode="auto">
              <a:xfrm>
                <a:off x="5210" y="1235"/>
                <a:ext cx="43" cy="43"/>
              </a:xfrm>
              <a:custGeom>
                <a:avLst/>
                <a:gdLst>
                  <a:gd name="T0" fmla="*/ 9 w 9"/>
                  <a:gd name="T1" fmla="*/ 4 h 9"/>
                  <a:gd name="T2" fmla="*/ 1 w 9"/>
                  <a:gd name="T3" fmla="*/ 6 h 9"/>
                  <a:gd name="T4" fmla="*/ 6 w 9"/>
                  <a:gd name="T5" fmla="*/ 0 h 9"/>
                  <a:gd name="T6" fmla="*/ 9 w 9"/>
                  <a:gd name="T7" fmla="*/ 4 h 9"/>
                </a:gdLst>
                <a:ahLst/>
                <a:cxnLst>
                  <a:cxn ang="0">
                    <a:pos x="T0" y="T1"/>
                  </a:cxn>
                  <a:cxn ang="0">
                    <a:pos x="T2" y="T3"/>
                  </a:cxn>
                  <a:cxn ang="0">
                    <a:pos x="T4" y="T5"/>
                  </a:cxn>
                  <a:cxn ang="0">
                    <a:pos x="T6" y="T7"/>
                  </a:cxn>
                </a:cxnLst>
                <a:rect l="0" t="0" r="r" b="b"/>
                <a:pathLst>
                  <a:path w="9" h="9">
                    <a:moveTo>
                      <a:pt x="9" y="4"/>
                    </a:moveTo>
                    <a:cubicBezTo>
                      <a:pt x="8" y="8"/>
                      <a:pt x="2" y="9"/>
                      <a:pt x="1" y="6"/>
                    </a:cubicBezTo>
                    <a:cubicBezTo>
                      <a:pt x="0" y="4"/>
                      <a:pt x="2" y="0"/>
                      <a:pt x="6" y="0"/>
                    </a:cubicBezTo>
                    <a:cubicBezTo>
                      <a:pt x="9"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7" name="Freeform 2035">
                <a:extLst>
                  <a:ext uri="{FF2B5EF4-FFF2-40B4-BE49-F238E27FC236}">
                    <a16:creationId xmlns:a16="http://schemas.microsoft.com/office/drawing/2014/main" id="{67497D16-5522-4551-B37C-A37D8F80240E}"/>
                  </a:ext>
                </a:extLst>
              </p:cNvPr>
              <p:cNvSpPr>
                <a:spLocks/>
              </p:cNvSpPr>
              <p:nvPr/>
            </p:nvSpPr>
            <p:spPr bwMode="auto">
              <a:xfrm>
                <a:off x="5181" y="1326"/>
                <a:ext cx="48" cy="48"/>
              </a:xfrm>
              <a:custGeom>
                <a:avLst/>
                <a:gdLst>
                  <a:gd name="T0" fmla="*/ 10 w 10"/>
                  <a:gd name="T1" fmla="*/ 5 h 10"/>
                  <a:gd name="T2" fmla="*/ 1 w 10"/>
                  <a:gd name="T3" fmla="*/ 7 h 10"/>
                  <a:gd name="T4" fmla="*/ 6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9" y="9"/>
                      <a:pt x="3" y="10"/>
                      <a:pt x="1" y="7"/>
                    </a:cubicBezTo>
                    <a:cubicBezTo>
                      <a:pt x="0" y="4"/>
                      <a:pt x="2" y="1"/>
                      <a:pt x="6" y="0"/>
                    </a:cubicBezTo>
                    <a:cubicBezTo>
                      <a:pt x="10"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8" name="Freeform 2036">
                <a:extLst>
                  <a:ext uri="{FF2B5EF4-FFF2-40B4-BE49-F238E27FC236}">
                    <a16:creationId xmlns:a16="http://schemas.microsoft.com/office/drawing/2014/main" id="{0A9ADDFA-DFDA-49F0-9443-3121B72D6046}"/>
                  </a:ext>
                </a:extLst>
              </p:cNvPr>
              <p:cNvSpPr>
                <a:spLocks/>
              </p:cNvSpPr>
              <p:nvPr/>
            </p:nvSpPr>
            <p:spPr bwMode="auto">
              <a:xfrm>
                <a:off x="5229" y="945"/>
                <a:ext cx="29" cy="25"/>
              </a:xfrm>
              <a:custGeom>
                <a:avLst/>
                <a:gdLst>
                  <a:gd name="T0" fmla="*/ 5 w 6"/>
                  <a:gd name="T1" fmla="*/ 2 h 5"/>
                  <a:gd name="T2" fmla="*/ 0 w 6"/>
                  <a:gd name="T3" fmla="*/ 3 h 5"/>
                  <a:gd name="T4" fmla="*/ 5 w 6"/>
                  <a:gd name="T5" fmla="*/ 0 h 5"/>
                  <a:gd name="T6" fmla="*/ 5 w 6"/>
                  <a:gd name="T7" fmla="*/ 2 h 5"/>
                </a:gdLst>
                <a:ahLst/>
                <a:cxnLst>
                  <a:cxn ang="0">
                    <a:pos x="T0" y="T1"/>
                  </a:cxn>
                  <a:cxn ang="0">
                    <a:pos x="T2" y="T3"/>
                  </a:cxn>
                  <a:cxn ang="0">
                    <a:pos x="T4" y="T5"/>
                  </a:cxn>
                  <a:cxn ang="0">
                    <a:pos x="T6" y="T7"/>
                  </a:cxn>
                </a:cxnLst>
                <a:rect l="0" t="0" r="r" b="b"/>
                <a:pathLst>
                  <a:path w="6" h="5">
                    <a:moveTo>
                      <a:pt x="5" y="2"/>
                    </a:moveTo>
                    <a:cubicBezTo>
                      <a:pt x="3" y="4"/>
                      <a:pt x="0" y="5"/>
                      <a:pt x="0" y="3"/>
                    </a:cubicBezTo>
                    <a:cubicBezTo>
                      <a:pt x="0" y="2"/>
                      <a:pt x="2" y="0"/>
                      <a:pt x="5" y="0"/>
                    </a:cubicBezTo>
                    <a:cubicBezTo>
                      <a:pt x="6" y="0"/>
                      <a:pt x="6"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89" name="Freeform 2037">
                <a:extLst>
                  <a:ext uri="{FF2B5EF4-FFF2-40B4-BE49-F238E27FC236}">
                    <a16:creationId xmlns:a16="http://schemas.microsoft.com/office/drawing/2014/main" id="{9D73987A-A8B2-41DE-ABC7-5BE21445F52D}"/>
                  </a:ext>
                </a:extLst>
              </p:cNvPr>
              <p:cNvSpPr>
                <a:spLocks/>
              </p:cNvSpPr>
              <p:nvPr/>
            </p:nvSpPr>
            <p:spPr bwMode="auto">
              <a:xfrm>
                <a:off x="5186" y="950"/>
                <a:ext cx="34" cy="24"/>
              </a:xfrm>
              <a:custGeom>
                <a:avLst/>
                <a:gdLst>
                  <a:gd name="T0" fmla="*/ 5 w 7"/>
                  <a:gd name="T1" fmla="*/ 2 h 5"/>
                  <a:gd name="T2" fmla="*/ 0 w 7"/>
                  <a:gd name="T3" fmla="*/ 4 h 5"/>
                  <a:gd name="T4" fmla="*/ 5 w 7"/>
                  <a:gd name="T5" fmla="*/ 0 h 5"/>
                  <a:gd name="T6" fmla="*/ 6 w 7"/>
                  <a:gd name="T7" fmla="*/ 2 h 5"/>
                  <a:gd name="T8" fmla="*/ 5 w 7"/>
                  <a:gd name="T9" fmla="*/ 2 h 5"/>
                </a:gdLst>
                <a:ahLst/>
                <a:cxnLst>
                  <a:cxn ang="0">
                    <a:pos x="T0" y="T1"/>
                  </a:cxn>
                  <a:cxn ang="0">
                    <a:pos x="T2" y="T3"/>
                  </a:cxn>
                  <a:cxn ang="0">
                    <a:pos x="T4" y="T5"/>
                  </a:cxn>
                  <a:cxn ang="0">
                    <a:pos x="T6" y="T7"/>
                  </a:cxn>
                  <a:cxn ang="0">
                    <a:pos x="T8" y="T9"/>
                  </a:cxn>
                </a:cxnLst>
                <a:rect l="0" t="0" r="r" b="b"/>
                <a:pathLst>
                  <a:path w="7" h="5">
                    <a:moveTo>
                      <a:pt x="5" y="2"/>
                    </a:moveTo>
                    <a:cubicBezTo>
                      <a:pt x="3" y="4"/>
                      <a:pt x="0" y="5"/>
                      <a:pt x="0" y="4"/>
                    </a:cubicBezTo>
                    <a:cubicBezTo>
                      <a:pt x="0" y="2"/>
                      <a:pt x="3" y="0"/>
                      <a:pt x="5" y="0"/>
                    </a:cubicBezTo>
                    <a:cubicBezTo>
                      <a:pt x="7" y="0"/>
                      <a:pt x="6" y="1"/>
                      <a:pt x="6" y="2"/>
                    </a:cubicBezTo>
                    <a:cubicBezTo>
                      <a:pt x="5" y="2"/>
                      <a:pt x="5"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0" name="Freeform 2038">
                <a:extLst>
                  <a:ext uri="{FF2B5EF4-FFF2-40B4-BE49-F238E27FC236}">
                    <a16:creationId xmlns:a16="http://schemas.microsoft.com/office/drawing/2014/main" id="{5EC235B5-55DC-4DFF-85AF-5E312C6C464F}"/>
                  </a:ext>
                </a:extLst>
              </p:cNvPr>
              <p:cNvSpPr>
                <a:spLocks/>
              </p:cNvSpPr>
              <p:nvPr/>
            </p:nvSpPr>
            <p:spPr bwMode="auto">
              <a:xfrm>
                <a:off x="5138" y="955"/>
                <a:ext cx="38" cy="24"/>
              </a:xfrm>
              <a:custGeom>
                <a:avLst/>
                <a:gdLst>
                  <a:gd name="T0" fmla="*/ 6 w 8"/>
                  <a:gd name="T1" fmla="*/ 3 h 5"/>
                  <a:gd name="T2" fmla="*/ 0 w 8"/>
                  <a:gd name="T3" fmla="*/ 4 h 5"/>
                  <a:gd name="T4" fmla="*/ 6 w 8"/>
                  <a:gd name="T5" fmla="*/ 0 h 5"/>
                  <a:gd name="T6" fmla="*/ 6 w 8"/>
                  <a:gd name="T7" fmla="*/ 2 h 5"/>
                  <a:gd name="T8" fmla="*/ 6 w 8"/>
                  <a:gd name="T9" fmla="*/ 3 h 5"/>
                </a:gdLst>
                <a:ahLst/>
                <a:cxnLst>
                  <a:cxn ang="0">
                    <a:pos x="T0" y="T1"/>
                  </a:cxn>
                  <a:cxn ang="0">
                    <a:pos x="T2" y="T3"/>
                  </a:cxn>
                  <a:cxn ang="0">
                    <a:pos x="T4" y="T5"/>
                  </a:cxn>
                  <a:cxn ang="0">
                    <a:pos x="T6" y="T7"/>
                  </a:cxn>
                  <a:cxn ang="0">
                    <a:pos x="T8" y="T9"/>
                  </a:cxn>
                </a:cxnLst>
                <a:rect l="0" t="0" r="r" b="b"/>
                <a:pathLst>
                  <a:path w="8" h="5">
                    <a:moveTo>
                      <a:pt x="6" y="3"/>
                    </a:moveTo>
                    <a:cubicBezTo>
                      <a:pt x="3" y="4"/>
                      <a:pt x="0" y="5"/>
                      <a:pt x="0" y="4"/>
                    </a:cubicBezTo>
                    <a:cubicBezTo>
                      <a:pt x="0" y="3"/>
                      <a:pt x="4" y="1"/>
                      <a:pt x="6" y="0"/>
                    </a:cubicBezTo>
                    <a:cubicBezTo>
                      <a:pt x="8" y="0"/>
                      <a:pt x="6" y="2"/>
                      <a:pt x="6" y="2"/>
                    </a:cubicBezTo>
                    <a:cubicBezTo>
                      <a:pt x="6" y="2"/>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1" name="Freeform 2039">
                <a:extLst>
                  <a:ext uri="{FF2B5EF4-FFF2-40B4-BE49-F238E27FC236}">
                    <a16:creationId xmlns:a16="http://schemas.microsoft.com/office/drawing/2014/main" id="{BF8217C8-5875-4762-9D02-925B0367114C}"/>
                  </a:ext>
                </a:extLst>
              </p:cNvPr>
              <p:cNvSpPr>
                <a:spLocks/>
              </p:cNvSpPr>
              <p:nvPr/>
            </p:nvSpPr>
            <p:spPr bwMode="auto">
              <a:xfrm>
                <a:off x="5104" y="960"/>
                <a:ext cx="39" cy="24"/>
              </a:xfrm>
              <a:custGeom>
                <a:avLst/>
                <a:gdLst>
                  <a:gd name="T0" fmla="*/ 6 w 8"/>
                  <a:gd name="T1" fmla="*/ 2 h 5"/>
                  <a:gd name="T2" fmla="*/ 0 w 8"/>
                  <a:gd name="T3" fmla="*/ 4 h 5"/>
                  <a:gd name="T4" fmla="*/ 7 w 8"/>
                  <a:gd name="T5" fmla="*/ 0 h 5"/>
                  <a:gd name="T6" fmla="*/ 7 w 8"/>
                  <a:gd name="T7" fmla="*/ 1 h 5"/>
                  <a:gd name="T8" fmla="*/ 6 w 8"/>
                  <a:gd name="T9" fmla="*/ 2 h 5"/>
                </a:gdLst>
                <a:ahLst/>
                <a:cxnLst>
                  <a:cxn ang="0">
                    <a:pos x="T0" y="T1"/>
                  </a:cxn>
                  <a:cxn ang="0">
                    <a:pos x="T2" y="T3"/>
                  </a:cxn>
                  <a:cxn ang="0">
                    <a:pos x="T4" y="T5"/>
                  </a:cxn>
                  <a:cxn ang="0">
                    <a:pos x="T6" y="T7"/>
                  </a:cxn>
                  <a:cxn ang="0">
                    <a:pos x="T8" y="T9"/>
                  </a:cxn>
                </a:cxnLst>
                <a:rect l="0" t="0" r="r" b="b"/>
                <a:pathLst>
                  <a:path w="8" h="5">
                    <a:moveTo>
                      <a:pt x="6" y="2"/>
                    </a:moveTo>
                    <a:cubicBezTo>
                      <a:pt x="3" y="4"/>
                      <a:pt x="0" y="5"/>
                      <a:pt x="0" y="4"/>
                    </a:cubicBezTo>
                    <a:cubicBezTo>
                      <a:pt x="0" y="2"/>
                      <a:pt x="4" y="0"/>
                      <a:pt x="7" y="0"/>
                    </a:cubicBezTo>
                    <a:cubicBezTo>
                      <a:pt x="8" y="0"/>
                      <a:pt x="7" y="1"/>
                      <a:pt x="7" y="1"/>
                    </a:cubicBezTo>
                    <a:cubicBezTo>
                      <a:pt x="6" y="1"/>
                      <a:pt x="6" y="2"/>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2" name="Freeform 2040">
                <a:extLst>
                  <a:ext uri="{FF2B5EF4-FFF2-40B4-BE49-F238E27FC236}">
                    <a16:creationId xmlns:a16="http://schemas.microsoft.com/office/drawing/2014/main" id="{E597FB6B-CE7E-44DC-A25A-5A1B29B00F27}"/>
                  </a:ext>
                </a:extLst>
              </p:cNvPr>
              <p:cNvSpPr>
                <a:spLocks/>
              </p:cNvSpPr>
              <p:nvPr/>
            </p:nvSpPr>
            <p:spPr bwMode="auto">
              <a:xfrm>
                <a:off x="5094" y="945"/>
                <a:ext cx="39" cy="25"/>
              </a:xfrm>
              <a:custGeom>
                <a:avLst/>
                <a:gdLst>
                  <a:gd name="T0" fmla="*/ 5 w 8"/>
                  <a:gd name="T1" fmla="*/ 2 h 5"/>
                  <a:gd name="T2" fmla="*/ 0 w 8"/>
                  <a:gd name="T3" fmla="*/ 4 h 5"/>
                  <a:gd name="T4" fmla="*/ 7 w 8"/>
                  <a:gd name="T5" fmla="*/ 0 h 5"/>
                  <a:gd name="T6" fmla="*/ 7 w 8"/>
                  <a:gd name="T7" fmla="*/ 1 h 5"/>
                  <a:gd name="T8" fmla="*/ 5 w 8"/>
                  <a:gd name="T9" fmla="*/ 2 h 5"/>
                </a:gdLst>
                <a:ahLst/>
                <a:cxnLst>
                  <a:cxn ang="0">
                    <a:pos x="T0" y="T1"/>
                  </a:cxn>
                  <a:cxn ang="0">
                    <a:pos x="T2" y="T3"/>
                  </a:cxn>
                  <a:cxn ang="0">
                    <a:pos x="T4" y="T5"/>
                  </a:cxn>
                  <a:cxn ang="0">
                    <a:pos x="T6" y="T7"/>
                  </a:cxn>
                  <a:cxn ang="0">
                    <a:pos x="T8" y="T9"/>
                  </a:cxn>
                </a:cxnLst>
                <a:rect l="0" t="0" r="r" b="b"/>
                <a:pathLst>
                  <a:path w="8" h="5">
                    <a:moveTo>
                      <a:pt x="5" y="2"/>
                    </a:moveTo>
                    <a:cubicBezTo>
                      <a:pt x="3" y="4"/>
                      <a:pt x="0" y="5"/>
                      <a:pt x="0" y="4"/>
                    </a:cubicBezTo>
                    <a:cubicBezTo>
                      <a:pt x="0" y="3"/>
                      <a:pt x="4" y="0"/>
                      <a:pt x="7" y="0"/>
                    </a:cubicBezTo>
                    <a:cubicBezTo>
                      <a:pt x="8" y="0"/>
                      <a:pt x="7" y="1"/>
                      <a:pt x="7" y="1"/>
                    </a:cubicBezTo>
                    <a:cubicBezTo>
                      <a:pt x="6" y="2"/>
                      <a:pt x="6"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3" name="Freeform 2041">
                <a:extLst>
                  <a:ext uri="{FF2B5EF4-FFF2-40B4-BE49-F238E27FC236}">
                    <a16:creationId xmlns:a16="http://schemas.microsoft.com/office/drawing/2014/main" id="{84BCD345-06EC-4FFC-97B7-1E6B8D4DE8EC}"/>
                  </a:ext>
                </a:extLst>
              </p:cNvPr>
              <p:cNvSpPr>
                <a:spLocks/>
              </p:cNvSpPr>
              <p:nvPr/>
            </p:nvSpPr>
            <p:spPr bwMode="auto">
              <a:xfrm>
                <a:off x="5051" y="974"/>
                <a:ext cx="43" cy="29"/>
              </a:xfrm>
              <a:custGeom>
                <a:avLst/>
                <a:gdLst>
                  <a:gd name="T0" fmla="*/ 7 w 9"/>
                  <a:gd name="T1" fmla="*/ 2 h 6"/>
                  <a:gd name="T2" fmla="*/ 1 w 9"/>
                  <a:gd name="T3" fmla="*/ 4 h 6"/>
                  <a:gd name="T4" fmla="*/ 7 w 9"/>
                  <a:gd name="T5" fmla="*/ 0 h 6"/>
                  <a:gd name="T6" fmla="*/ 8 w 9"/>
                  <a:gd name="T7" fmla="*/ 2 h 6"/>
                  <a:gd name="T8" fmla="*/ 7 w 9"/>
                  <a:gd name="T9" fmla="*/ 2 h 6"/>
                </a:gdLst>
                <a:ahLst/>
                <a:cxnLst>
                  <a:cxn ang="0">
                    <a:pos x="T0" y="T1"/>
                  </a:cxn>
                  <a:cxn ang="0">
                    <a:pos x="T2" y="T3"/>
                  </a:cxn>
                  <a:cxn ang="0">
                    <a:pos x="T4" y="T5"/>
                  </a:cxn>
                  <a:cxn ang="0">
                    <a:pos x="T6" y="T7"/>
                  </a:cxn>
                  <a:cxn ang="0">
                    <a:pos x="T8" y="T9"/>
                  </a:cxn>
                </a:cxnLst>
                <a:rect l="0" t="0" r="r" b="b"/>
                <a:pathLst>
                  <a:path w="9" h="6">
                    <a:moveTo>
                      <a:pt x="7" y="2"/>
                    </a:moveTo>
                    <a:cubicBezTo>
                      <a:pt x="4" y="5"/>
                      <a:pt x="0" y="6"/>
                      <a:pt x="1" y="4"/>
                    </a:cubicBezTo>
                    <a:cubicBezTo>
                      <a:pt x="1" y="3"/>
                      <a:pt x="5" y="0"/>
                      <a:pt x="7" y="0"/>
                    </a:cubicBezTo>
                    <a:cubicBezTo>
                      <a:pt x="9" y="0"/>
                      <a:pt x="8" y="1"/>
                      <a:pt x="8" y="2"/>
                    </a:cubicBezTo>
                    <a:cubicBezTo>
                      <a:pt x="7" y="2"/>
                      <a:pt x="7" y="2"/>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4" name="Freeform 2042">
                <a:extLst>
                  <a:ext uri="{FF2B5EF4-FFF2-40B4-BE49-F238E27FC236}">
                    <a16:creationId xmlns:a16="http://schemas.microsoft.com/office/drawing/2014/main" id="{CF970731-0DA6-4944-96E1-E3CBDD73A1DB}"/>
                  </a:ext>
                </a:extLst>
              </p:cNvPr>
              <p:cNvSpPr>
                <a:spLocks/>
              </p:cNvSpPr>
              <p:nvPr/>
            </p:nvSpPr>
            <p:spPr bwMode="auto">
              <a:xfrm>
                <a:off x="5157" y="926"/>
                <a:ext cx="39" cy="19"/>
              </a:xfrm>
              <a:custGeom>
                <a:avLst/>
                <a:gdLst>
                  <a:gd name="T0" fmla="*/ 6 w 8"/>
                  <a:gd name="T1" fmla="*/ 2 h 4"/>
                  <a:gd name="T2" fmla="*/ 1 w 8"/>
                  <a:gd name="T3" fmla="*/ 3 h 4"/>
                  <a:gd name="T4" fmla="*/ 7 w 8"/>
                  <a:gd name="T5" fmla="*/ 0 h 4"/>
                  <a:gd name="T6" fmla="*/ 7 w 8"/>
                  <a:gd name="T7" fmla="*/ 1 h 4"/>
                  <a:gd name="T8" fmla="*/ 6 w 8"/>
                  <a:gd name="T9" fmla="*/ 2 h 4"/>
                </a:gdLst>
                <a:ahLst/>
                <a:cxnLst>
                  <a:cxn ang="0">
                    <a:pos x="T0" y="T1"/>
                  </a:cxn>
                  <a:cxn ang="0">
                    <a:pos x="T2" y="T3"/>
                  </a:cxn>
                  <a:cxn ang="0">
                    <a:pos x="T4" y="T5"/>
                  </a:cxn>
                  <a:cxn ang="0">
                    <a:pos x="T6" y="T7"/>
                  </a:cxn>
                  <a:cxn ang="0">
                    <a:pos x="T8" y="T9"/>
                  </a:cxn>
                </a:cxnLst>
                <a:rect l="0" t="0" r="r" b="b"/>
                <a:pathLst>
                  <a:path w="8" h="4">
                    <a:moveTo>
                      <a:pt x="6" y="2"/>
                    </a:moveTo>
                    <a:cubicBezTo>
                      <a:pt x="3" y="3"/>
                      <a:pt x="0" y="4"/>
                      <a:pt x="1" y="3"/>
                    </a:cubicBezTo>
                    <a:cubicBezTo>
                      <a:pt x="1" y="2"/>
                      <a:pt x="5" y="0"/>
                      <a:pt x="7" y="0"/>
                    </a:cubicBezTo>
                    <a:cubicBezTo>
                      <a:pt x="8" y="0"/>
                      <a:pt x="8" y="0"/>
                      <a:pt x="7" y="1"/>
                    </a:cubicBezTo>
                    <a:cubicBezTo>
                      <a:pt x="7" y="1"/>
                      <a:pt x="7"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5" name="Freeform 2043">
                <a:extLst>
                  <a:ext uri="{FF2B5EF4-FFF2-40B4-BE49-F238E27FC236}">
                    <a16:creationId xmlns:a16="http://schemas.microsoft.com/office/drawing/2014/main" id="{7C866ADE-741E-4CDD-81DE-F735F915AF72}"/>
                  </a:ext>
                </a:extLst>
              </p:cNvPr>
              <p:cNvSpPr>
                <a:spLocks/>
              </p:cNvSpPr>
              <p:nvPr/>
            </p:nvSpPr>
            <p:spPr bwMode="auto">
              <a:xfrm>
                <a:off x="5200" y="912"/>
                <a:ext cx="34" cy="19"/>
              </a:xfrm>
              <a:custGeom>
                <a:avLst/>
                <a:gdLst>
                  <a:gd name="T0" fmla="*/ 5 w 7"/>
                  <a:gd name="T1" fmla="*/ 2 h 4"/>
                  <a:gd name="T2" fmla="*/ 0 w 7"/>
                  <a:gd name="T3" fmla="*/ 4 h 4"/>
                  <a:gd name="T4" fmla="*/ 6 w 7"/>
                  <a:gd name="T5" fmla="*/ 0 h 4"/>
                  <a:gd name="T6" fmla="*/ 7 w 7"/>
                  <a:gd name="T7" fmla="*/ 1 h 4"/>
                  <a:gd name="T8" fmla="*/ 5 w 7"/>
                  <a:gd name="T9" fmla="*/ 2 h 4"/>
                </a:gdLst>
                <a:ahLst/>
                <a:cxnLst>
                  <a:cxn ang="0">
                    <a:pos x="T0" y="T1"/>
                  </a:cxn>
                  <a:cxn ang="0">
                    <a:pos x="T2" y="T3"/>
                  </a:cxn>
                  <a:cxn ang="0">
                    <a:pos x="T4" y="T5"/>
                  </a:cxn>
                  <a:cxn ang="0">
                    <a:pos x="T6" y="T7"/>
                  </a:cxn>
                  <a:cxn ang="0">
                    <a:pos x="T8" y="T9"/>
                  </a:cxn>
                </a:cxnLst>
                <a:rect l="0" t="0" r="r" b="b"/>
                <a:pathLst>
                  <a:path w="7" h="4">
                    <a:moveTo>
                      <a:pt x="5" y="2"/>
                    </a:moveTo>
                    <a:cubicBezTo>
                      <a:pt x="3" y="4"/>
                      <a:pt x="0" y="4"/>
                      <a:pt x="0" y="4"/>
                    </a:cubicBezTo>
                    <a:cubicBezTo>
                      <a:pt x="1" y="3"/>
                      <a:pt x="4" y="1"/>
                      <a:pt x="6" y="0"/>
                    </a:cubicBezTo>
                    <a:cubicBezTo>
                      <a:pt x="7" y="0"/>
                      <a:pt x="7" y="1"/>
                      <a:pt x="7" y="1"/>
                    </a:cubicBezTo>
                    <a:cubicBezTo>
                      <a:pt x="6" y="2"/>
                      <a:pt x="6"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6" name="Freeform 2044">
                <a:extLst>
                  <a:ext uri="{FF2B5EF4-FFF2-40B4-BE49-F238E27FC236}">
                    <a16:creationId xmlns:a16="http://schemas.microsoft.com/office/drawing/2014/main" id="{2917ACD4-67B1-44F8-AFA2-F30FF8D22AF4}"/>
                  </a:ext>
                </a:extLst>
              </p:cNvPr>
              <p:cNvSpPr>
                <a:spLocks/>
              </p:cNvSpPr>
              <p:nvPr/>
            </p:nvSpPr>
            <p:spPr bwMode="auto">
              <a:xfrm>
                <a:off x="5239" y="902"/>
                <a:ext cx="34" cy="19"/>
              </a:xfrm>
              <a:custGeom>
                <a:avLst/>
                <a:gdLst>
                  <a:gd name="T0" fmla="*/ 5 w 7"/>
                  <a:gd name="T1" fmla="*/ 2 h 4"/>
                  <a:gd name="T2" fmla="*/ 0 w 7"/>
                  <a:gd name="T3" fmla="*/ 3 h 4"/>
                  <a:gd name="T4" fmla="*/ 6 w 7"/>
                  <a:gd name="T5" fmla="*/ 0 h 4"/>
                  <a:gd name="T6" fmla="*/ 6 w 7"/>
                  <a:gd name="T7" fmla="*/ 1 h 4"/>
                  <a:gd name="T8" fmla="*/ 5 w 7"/>
                  <a:gd name="T9" fmla="*/ 2 h 4"/>
                </a:gdLst>
                <a:ahLst/>
                <a:cxnLst>
                  <a:cxn ang="0">
                    <a:pos x="T0" y="T1"/>
                  </a:cxn>
                  <a:cxn ang="0">
                    <a:pos x="T2" y="T3"/>
                  </a:cxn>
                  <a:cxn ang="0">
                    <a:pos x="T4" y="T5"/>
                  </a:cxn>
                  <a:cxn ang="0">
                    <a:pos x="T6" y="T7"/>
                  </a:cxn>
                  <a:cxn ang="0">
                    <a:pos x="T8" y="T9"/>
                  </a:cxn>
                </a:cxnLst>
                <a:rect l="0" t="0" r="r" b="b"/>
                <a:pathLst>
                  <a:path w="7" h="4">
                    <a:moveTo>
                      <a:pt x="5" y="2"/>
                    </a:moveTo>
                    <a:cubicBezTo>
                      <a:pt x="3" y="4"/>
                      <a:pt x="0" y="4"/>
                      <a:pt x="0" y="3"/>
                    </a:cubicBezTo>
                    <a:cubicBezTo>
                      <a:pt x="0" y="2"/>
                      <a:pt x="4" y="1"/>
                      <a:pt x="6" y="0"/>
                    </a:cubicBezTo>
                    <a:cubicBezTo>
                      <a:pt x="7" y="0"/>
                      <a:pt x="6" y="1"/>
                      <a:pt x="6" y="1"/>
                    </a:cubicBezTo>
                    <a:cubicBezTo>
                      <a:pt x="6" y="2"/>
                      <a:pt x="5"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7" name="Freeform 2045">
                <a:extLst>
                  <a:ext uri="{FF2B5EF4-FFF2-40B4-BE49-F238E27FC236}">
                    <a16:creationId xmlns:a16="http://schemas.microsoft.com/office/drawing/2014/main" id="{D325A570-575C-456A-B3E9-9EA27CC453F2}"/>
                  </a:ext>
                </a:extLst>
              </p:cNvPr>
              <p:cNvSpPr>
                <a:spLocks/>
              </p:cNvSpPr>
              <p:nvPr/>
            </p:nvSpPr>
            <p:spPr bwMode="auto">
              <a:xfrm>
                <a:off x="5273" y="897"/>
                <a:ext cx="29" cy="19"/>
              </a:xfrm>
              <a:custGeom>
                <a:avLst/>
                <a:gdLst>
                  <a:gd name="T0" fmla="*/ 5 w 6"/>
                  <a:gd name="T1" fmla="*/ 2 h 4"/>
                  <a:gd name="T2" fmla="*/ 0 w 6"/>
                  <a:gd name="T3" fmla="*/ 3 h 4"/>
                  <a:gd name="T4" fmla="*/ 5 w 6"/>
                  <a:gd name="T5" fmla="*/ 0 h 4"/>
                  <a:gd name="T6" fmla="*/ 5 w 6"/>
                  <a:gd name="T7" fmla="*/ 2 h 4"/>
                  <a:gd name="T8" fmla="*/ 5 w 6"/>
                  <a:gd name="T9" fmla="*/ 2 h 4"/>
                </a:gdLst>
                <a:ahLst/>
                <a:cxnLst>
                  <a:cxn ang="0">
                    <a:pos x="T0" y="T1"/>
                  </a:cxn>
                  <a:cxn ang="0">
                    <a:pos x="T2" y="T3"/>
                  </a:cxn>
                  <a:cxn ang="0">
                    <a:pos x="T4" y="T5"/>
                  </a:cxn>
                  <a:cxn ang="0">
                    <a:pos x="T6" y="T7"/>
                  </a:cxn>
                  <a:cxn ang="0">
                    <a:pos x="T8" y="T9"/>
                  </a:cxn>
                </a:cxnLst>
                <a:rect l="0" t="0" r="r" b="b"/>
                <a:pathLst>
                  <a:path w="6" h="4">
                    <a:moveTo>
                      <a:pt x="5" y="2"/>
                    </a:moveTo>
                    <a:cubicBezTo>
                      <a:pt x="3" y="4"/>
                      <a:pt x="0" y="4"/>
                      <a:pt x="0" y="3"/>
                    </a:cubicBezTo>
                    <a:cubicBezTo>
                      <a:pt x="0" y="2"/>
                      <a:pt x="3" y="1"/>
                      <a:pt x="5" y="0"/>
                    </a:cubicBezTo>
                    <a:cubicBezTo>
                      <a:pt x="6" y="0"/>
                      <a:pt x="6" y="1"/>
                      <a:pt x="5" y="2"/>
                    </a:cubicBezTo>
                    <a:cubicBezTo>
                      <a:pt x="5" y="2"/>
                      <a:pt x="5"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8" name="Freeform 2046">
                <a:extLst>
                  <a:ext uri="{FF2B5EF4-FFF2-40B4-BE49-F238E27FC236}">
                    <a16:creationId xmlns:a16="http://schemas.microsoft.com/office/drawing/2014/main" id="{F131526D-8F7C-41BD-A111-3B84339116CA}"/>
                  </a:ext>
                </a:extLst>
              </p:cNvPr>
              <p:cNvSpPr>
                <a:spLocks/>
              </p:cNvSpPr>
              <p:nvPr/>
            </p:nvSpPr>
            <p:spPr bwMode="auto">
              <a:xfrm>
                <a:off x="5302" y="897"/>
                <a:ext cx="33" cy="15"/>
              </a:xfrm>
              <a:custGeom>
                <a:avLst/>
                <a:gdLst>
                  <a:gd name="T0" fmla="*/ 5 w 7"/>
                  <a:gd name="T1" fmla="*/ 1 h 3"/>
                  <a:gd name="T2" fmla="*/ 1 w 7"/>
                  <a:gd name="T3" fmla="*/ 2 h 3"/>
                  <a:gd name="T4" fmla="*/ 5 w 7"/>
                  <a:gd name="T5" fmla="*/ 0 h 3"/>
                  <a:gd name="T6" fmla="*/ 5 w 7"/>
                  <a:gd name="T7" fmla="*/ 1 h 3"/>
                  <a:gd name="T8" fmla="*/ 5 w 7"/>
                  <a:gd name="T9" fmla="*/ 1 h 3"/>
                </a:gdLst>
                <a:ahLst/>
                <a:cxnLst>
                  <a:cxn ang="0">
                    <a:pos x="T0" y="T1"/>
                  </a:cxn>
                  <a:cxn ang="0">
                    <a:pos x="T2" y="T3"/>
                  </a:cxn>
                  <a:cxn ang="0">
                    <a:pos x="T4" y="T5"/>
                  </a:cxn>
                  <a:cxn ang="0">
                    <a:pos x="T6" y="T7"/>
                  </a:cxn>
                  <a:cxn ang="0">
                    <a:pos x="T8" y="T9"/>
                  </a:cxn>
                </a:cxnLst>
                <a:rect l="0" t="0" r="r" b="b"/>
                <a:pathLst>
                  <a:path w="7" h="3">
                    <a:moveTo>
                      <a:pt x="5" y="1"/>
                    </a:moveTo>
                    <a:cubicBezTo>
                      <a:pt x="3" y="3"/>
                      <a:pt x="0" y="3"/>
                      <a:pt x="1" y="2"/>
                    </a:cubicBezTo>
                    <a:cubicBezTo>
                      <a:pt x="1" y="1"/>
                      <a:pt x="3" y="0"/>
                      <a:pt x="5" y="0"/>
                    </a:cubicBezTo>
                    <a:cubicBezTo>
                      <a:pt x="7" y="0"/>
                      <a:pt x="5" y="1"/>
                      <a:pt x="5" y="1"/>
                    </a:cubicBezTo>
                    <a:cubicBezTo>
                      <a:pt x="5" y="1"/>
                      <a:pt x="5" y="1"/>
                      <a:pt x="5" y="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99" name="Freeform 2047">
                <a:extLst>
                  <a:ext uri="{FF2B5EF4-FFF2-40B4-BE49-F238E27FC236}">
                    <a16:creationId xmlns:a16="http://schemas.microsoft.com/office/drawing/2014/main" id="{CCF35B55-6754-45B1-AABF-CDABAB57EC49}"/>
                  </a:ext>
                </a:extLst>
              </p:cNvPr>
              <p:cNvSpPr>
                <a:spLocks/>
              </p:cNvSpPr>
              <p:nvPr/>
            </p:nvSpPr>
            <p:spPr bwMode="auto">
              <a:xfrm>
                <a:off x="5331" y="892"/>
                <a:ext cx="28" cy="20"/>
              </a:xfrm>
              <a:custGeom>
                <a:avLst/>
                <a:gdLst>
                  <a:gd name="T0" fmla="*/ 5 w 6"/>
                  <a:gd name="T1" fmla="*/ 2 h 4"/>
                  <a:gd name="T2" fmla="*/ 0 w 6"/>
                  <a:gd name="T3" fmla="*/ 3 h 4"/>
                  <a:gd name="T4" fmla="*/ 4 w 6"/>
                  <a:gd name="T5" fmla="*/ 0 h 4"/>
                  <a:gd name="T6" fmla="*/ 5 w 6"/>
                  <a:gd name="T7" fmla="*/ 2 h 4"/>
                </a:gdLst>
                <a:ahLst/>
                <a:cxnLst>
                  <a:cxn ang="0">
                    <a:pos x="T0" y="T1"/>
                  </a:cxn>
                  <a:cxn ang="0">
                    <a:pos x="T2" y="T3"/>
                  </a:cxn>
                  <a:cxn ang="0">
                    <a:pos x="T4" y="T5"/>
                  </a:cxn>
                  <a:cxn ang="0">
                    <a:pos x="T6" y="T7"/>
                  </a:cxn>
                </a:cxnLst>
                <a:rect l="0" t="0" r="r" b="b"/>
                <a:pathLst>
                  <a:path w="6" h="4">
                    <a:moveTo>
                      <a:pt x="5" y="2"/>
                    </a:moveTo>
                    <a:cubicBezTo>
                      <a:pt x="3" y="3"/>
                      <a:pt x="0" y="4"/>
                      <a:pt x="0" y="3"/>
                    </a:cubicBezTo>
                    <a:cubicBezTo>
                      <a:pt x="0" y="2"/>
                      <a:pt x="3" y="0"/>
                      <a:pt x="4" y="0"/>
                    </a:cubicBezTo>
                    <a:cubicBezTo>
                      <a:pt x="6"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0" name="Freeform 2048">
                <a:extLst>
                  <a:ext uri="{FF2B5EF4-FFF2-40B4-BE49-F238E27FC236}">
                    <a16:creationId xmlns:a16="http://schemas.microsoft.com/office/drawing/2014/main" id="{D82DF218-CA02-4C82-9105-46CF78B72C9F}"/>
                  </a:ext>
                </a:extLst>
              </p:cNvPr>
              <p:cNvSpPr>
                <a:spLocks/>
              </p:cNvSpPr>
              <p:nvPr/>
            </p:nvSpPr>
            <p:spPr bwMode="auto">
              <a:xfrm>
                <a:off x="5263" y="916"/>
                <a:ext cx="29" cy="25"/>
              </a:xfrm>
              <a:custGeom>
                <a:avLst/>
                <a:gdLst>
                  <a:gd name="T0" fmla="*/ 5 w 6"/>
                  <a:gd name="T1" fmla="*/ 2 h 5"/>
                  <a:gd name="T2" fmla="*/ 0 w 6"/>
                  <a:gd name="T3" fmla="*/ 3 h 5"/>
                  <a:gd name="T4" fmla="*/ 5 w 6"/>
                  <a:gd name="T5" fmla="*/ 0 h 5"/>
                  <a:gd name="T6" fmla="*/ 5 w 6"/>
                  <a:gd name="T7" fmla="*/ 2 h 5"/>
                  <a:gd name="T8" fmla="*/ 5 w 6"/>
                  <a:gd name="T9" fmla="*/ 2 h 5"/>
                </a:gdLst>
                <a:ahLst/>
                <a:cxnLst>
                  <a:cxn ang="0">
                    <a:pos x="T0" y="T1"/>
                  </a:cxn>
                  <a:cxn ang="0">
                    <a:pos x="T2" y="T3"/>
                  </a:cxn>
                  <a:cxn ang="0">
                    <a:pos x="T4" y="T5"/>
                  </a:cxn>
                  <a:cxn ang="0">
                    <a:pos x="T6" y="T7"/>
                  </a:cxn>
                  <a:cxn ang="0">
                    <a:pos x="T8" y="T9"/>
                  </a:cxn>
                </a:cxnLst>
                <a:rect l="0" t="0" r="r" b="b"/>
                <a:pathLst>
                  <a:path w="6" h="5">
                    <a:moveTo>
                      <a:pt x="5" y="2"/>
                    </a:moveTo>
                    <a:cubicBezTo>
                      <a:pt x="3" y="4"/>
                      <a:pt x="0" y="5"/>
                      <a:pt x="0" y="3"/>
                    </a:cubicBezTo>
                    <a:cubicBezTo>
                      <a:pt x="0" y="2"/>
                      <a:pt x="3" y="0"/>
                      <a:pt x="5" y="0"/>
                    </a:cubicBezTo>
                    <a:cubicBezTo>
                      <a:pt x="6" y="0"/>
                      <a:pt x="6" y="1"/>
                      <a:pt x="5" y="2"/>
                    </a:cubicBezTo>
                    <a:cubicBezTo>
                      <a:pt x="5" y="2"/>
                      <a:pt x="5" y="2"/>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1" name="Freeform 2049">
                <a:extLst>
                  <a:ext uri="{FF2B5EF4-FFF2-40B4-BE49-F238E27FC236}">
                    <a16:creationId xmlns:a16="http://schemas.microsoft.com/office/drawing/2014/main" id="{7D859A93-77D6-4C81-9D60-956AD6C952E5}"/>
                  </a:ext>
                </a:extLst>
              </p:cNvPr>
              <p:cNvSpPr>
                <a:spLocks/>
              </p:cNvSpPr>
              <p:nvPr/>
            </p:nvSpPr>
            <p:spPr bwMode="auto">
              <a:xfrm>
                <a:off x="5287" y="921"/>
                <a:ext cx="29" cy="20"/>
              </a:xfrm>
              <a:custGeom>
                <a:avLst/>
                <a:gdLst>
                  <a:gd name="T0" fmla="*/ 5 w 6"/>
                  <a:gd name="T1" fmla="*/ 2 h 4"/>
                  <a:gd name="T2" fmla="*/ 0 w 6"/>
                  <a:gd name="T3" fmla="*/ 3 h 4"/>
                  <a:gd name="T4" fmla="*/ 5 w 6"/>
                  <a:gd name="T5" fmla="*/ 0 h 4"/>
                  <a:gd name="T6" fmla="*/ 5 w 6"/>
                  <a:gd name="T7" fmla="*/ 2 h 4"/>
                </a:gdLst>
                <a:ahLst/>
                <a:cxnLst>
                  <a:cxn ang="0">
                    <a:pos x="T0" y="T1"/>
                  </a:cxn>
                  <a:cxn ang="0">
                    <a:pos x="T2" y="T3"/>
                  </a:cxn>
                  <a:cxn ang="0">
                    <a:pos x="T4" y="T5"/>
                  </a:cxn>
                  <a:cxn ang="0">
                    <a:pos x="T6" y="T7"/>
                  </a:cxn>
                </a:cxnLst>
                <a:rect l="0" t="0" r="r" b="b"/>
                <a:pathLst>
                  <a:path w="6" h="4">
                    <a:moveTo>
                      <a:pt x="5" y="2"/>
                    </a:moveTo>
                    <a:cubicBezTo>
                      <a:pt x="3" y="4"/>
                      <a:pt x="0" y="4"/>
                      <a:pt x="0" y="3"/>
                    </a:cubicBezTo>
                    <a:cubicBezTo>
                      <a:pt x="0" y="2"/>
                      <a:pt x="3" y="0"/>
                      <a:pt x="5" y="0"/>
                    </a:cubicBezTo>
                    <a:cubicBezTo>
                      <a:pt x="6" y="0"/>
                      <a:pt x="6"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2" name="Freeform 2050">
                <a:extLst>
                  <a:ext uri="{FF2B5EF4-FFF2-40B4-BE49-F238E27FC236}">
                    <a16:creationId xmlns:a16="http://schemas.microsoft.com/office/drawing/2014/main" id="{D3761999-C5EE-4469-BBB6-45E2CAC920D9}"/>
                  </a:ext>
                </a:extLst>
              </p:cNvPr>
              <p:cNvSpPr>
                <a:spLocks/>
              </p:cNvSpPr>
              <p:nvPr/>
            </p:nvSpPr>
            <p:spPr bwMode="auto">
              <a:xfrm>
                <a:off x="4391" y="1307"/>
                <a:ext cx="48" cy="43"/>
              </a:xfrm>
              <a:custGeom>
                <a:avLst/>
                <a:gdLst>
                  <a:gd name="T0" fmla="*/ 6 w 10"/>
                  <a:gd name="T1" fmla="*/ 4 h 9"/>
                  <a:gd name="T2" fmla="*/ 0 w 10"/>
                  <a:gd name="T3" fmla="*/ 8 h 9"/>
                  <a:gd name="T4" fmla="*/ 8 w 10"/>
                  <a:gd name="T5" fmla="*/ 0 h 9"/>
                  <a:gd name="T6" fmla="*/ 7 w 10"/>
                  <a:gd name="T7" fmla="*/ 4 h 9"/>
                  <a:gd name="T8" fmla="*/ 6 w 10"/>
                  <a:gd name="T9" fmla="*/ 4 h 9"/>
                </a:gdLst>
                <a:ahLst/>
                <a:cxnLst>
                  <a:cxn ang="0">
                    <a:pos x="T0" y="T1"/>
                  </a:cxn>
                  <a:cxn ang="0">
                    <a:pos x="T2" y="T3"/>
                  </a:cxn>
                  <a:cxn ang="0">
                    <a:pos x="T4" y="T5"/>
                  </a:cxn>
                  <a:cxn ang="0">
                    <a:pos x="T6" y="T7"/>
                  </a:cxn>
                  <a:cxn ang="0">
                    <a:pos x="T8" y="T9"/>
                  </a:cxn>
                </a:cxnLst>
                <a:rect l="0" t="0" r="r" b="b"/>
                <a:pathLst>
                  <a:path w="10" h="9">
                    <a:moveTo>
                      <a:pt x="6" y="4"/>
                    </a:moveTo>
                    <a:cubicBezTo>
                      <a:pt x="4" y="7"/>
                      <a:pt x="0" y="9"/>
                      <a:pt x="0" y="8"/>
                    </a:cubicBezTo>
                    <a:cubicBezTo>
                      <a:pt x="0" y="6"/>
                      <a:pt x="6" y="1"/>
                      <a:pt x="8" y="0"/>
                    </a:cubicBezTo>
                    <a:cubicBezTo>
                      <a:pt x="10" y="0"/>
                      <a:pt x="8" y="3"/>
                      <a:pt x="7" y="4"/>
                    </a:cubicBezTo>
                    <a:cubicBezTo>
                      <a:pt x="7" y="4"/>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3" name="Freeform 2051">
                <a:extLst>
                  <a:ext uri="{FF2B5EF4-FFF2-40B4-BE49-F238E27FC236}">
                    <a16:creationId xmlns:a16="http://schemas.microsoft.com/office/drawing/2014/main" id="{7425E967-275F-4D65-A0D9-3C2CFEE347FA}"/>
                  </a:ext>
                </a:extLst>
              </p:cNvPr>
              <p:cNvSpPr>
                <a:spLocks/>
              </p:cNvSpPr>
              <p:nvPr/>
            </p:nvSpPr>
            <p:spPr bwMode="auto">
              <a:xfrm>
                <a:off x="4352" y="1321"/>
                <a:ext cx="49" cy="44"/>
              </a:xfrm>
              <a:custGeom>
                <a:avLst/>
                <a:gdLst>
                  <a:gd name="T0" fmla="*/ 6 w 10"/>
                  <a:gd name="T1" fmla="*/ 4 h 9"/>
                  <a:gd name="T2" fmla="*/ 0 w 10"/>
                  <a:gd name="T3" fmla="*/ 8 h 9"/>
                  <a:gd name="T4" fmla="*/ 8 w 10"/>
                  <a:gd name="T5" fmla="*/ 0 h 9"/>
                  <a:gd name="T6" fmla="*/ 7 w 10"/>
                  <a:gd name="T7" fmla="*/ 3 h 9"/>
                  <a:gd name="T8" fmla="*/ 6 w 10"/>
                  <a:gd name="T9" fmla="*/ 4 h 9"/>
                </a:gdLst>
                <a:ahLst/>
                <a:cxnLst>
                  <a:cxn ang="0">
                    <a:pos x="T0" y="T1"/>
                  </a:cxn>
                  <a:cxn ang="0">
                    <a:pos x="T2" y="T3"/>
                  </a:cxn>
                  <a:cxn ang="0">
                    <a:pos x="T4" y="T5"/>
                  </a:cxn>
                  <a:cxn ang="0">
                    <a:pos x="T6" y="T7"/>
                  </a:cxn>
                  <a:cxn ang="0">
                    <a:pos x="T8" y="T9"/>
                  </a:cxn>
                </a:cxnLst>
                <a:rect l="0" t="0" r="r" b="b"/>
                <a:pathLst>
                  <a:path w="10" h="9">
                    <a:moveTo>
                      <a:pt x="6" y="4"/>
                    </a:moveTo>
                    <a:cubicBezTo>
                      <a:pt x="3" y="7"/>
                      <a:pt x="0" y="9"/>
                      <a:pt x="0" y="8"/>
                    </a:cubicBezTo>
                    <a:cubicBezTo>
                      <a:pt x="0" y="6"/>
                      <a:pt x="6" y="1"/>
                      <a:pt x="8" y="0"/>
                    </a:cubicBezTo>
                    <a:cubicBezTo>
                      <a:pt x="10" y="0"/>
                      <a:pt x="8" y="2"/>
                      <a:pt x="7" y="3"/>
                    </a:cubicBezTo>
                    <a:cubicBezTo>
                      <a:pt x="7" y="4"/>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4" name="Freeform 2052">
                <a:extLst>
                  <a:ext uri="{FF2B5EF4-FFF2-40B4-BE49-F238E27FC236}">
                    <a16:creationId xmlns:a16="http://schemas.microsoft.com/office/drawing/2014/main" id="{84689576-AED0-44B3-93BB-E8AA2CD3A906}"/>
                  </a:ext>
                </a:extLst>
              </p:cNvPr>
              <p:cNvSpPr>
                <a:spLocks/>
              </p:cNvSpPr>
              <p:nvPr/>
            </p:nvSpPr>
            <p:spPr bwMode="auto">
              <a:xfrm>
                <a:off x="4405" y="1264"/>
                <a:ext cx="44" cy="43"/>
              </a:xfrm>
              <a:custGeom>
                <a:avLst/>
                <a:gdLst>
                  <a:gd name="T0" fmla="*/ 6 w 9"/>
                  <a:gd name="T1" fmla="*/ 4 h 9"/>
                  <a:gd name="T2" fmla="*/ 0 w 9"/>
                  <a:gd name="T3" fmla="*/ 8 h 9"/>
                  <a:gd name="T4" fmla="*/ 8 w 9"/>
                  <a:gd name="T5" fmla="*/ 0 h 9"/>
                  <a:gd name="T6" fmla="*/ 7 w 9"/>
                  <a:gd name="T7" fmla="*/ 3 h 9"/>
                  <a:gd name="T8" fmla="*/ 6 w 9"/>
                  <a:gd name="T9" fmla="*/ 4 h 9"/>
                </a:gdLst>
                <a:ahLst/>
                <a:cxnLst>
                  <a:cxn ang="0">
                    <a:pos x="T0" y="T1"/>
                  </a:cxn>
                  <a:cxn ang="0">
                    <a:pos x="T2" y="T3"/>
                  </a:cxn>
                  <a:cxn ang="0">
                    <a:pos x="T4" y="T5"/>
                  </a:cxn>
                  <a:cxn ang="0">
                    <a:pos x="T6" y="T7"/>
                  </a:cxn>
                  <a:cxn ang="0">
                    <a:pos x="T8" y="T9"/>
                  </a:cxn>
                </a:cxnLst>
                <a:rect l="0" t="0" r="r" b="b"/>
                <a:pathLst>
                  <a:path w="9" h="9">
                    <a:moveTo>
                      <a:pt x="6" y="4"/>
                    </a:moveTo>
                    <a:cubicBezTo>
                      <a:pt x="3" y="7"/>
                      <a:pt x="0" y="9"/>
                      <a:pt x="0" y="8"/>
                    </a:cubicBezTo>
                    <a:cubicBezTo>
                      <a:pt x="0" y="7"/>
                      <a:pt x="6" y="1"/>
                      <a:pt x="8" y="0"/>
                    </a:cubicBezTo>
                    <a:cubicBezTo>
                      <a:pt x="9" y="0"/>
                      <a:pt x="8" y="2"/>
                      <a:pt x="7" y="3"/>
                    </a:cubicBezTo>
                    <a:cubicBezTo>
                      <a:pt x="7" y="3"/>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5" name="Freeform 2053">
                <a:extLst>
                  <a:ext uri="{FF2B5EF4-FFF2-40B4-BE49-F238E27FC236}">
                    <a16:creationId xmlns:a16="http://schemas.microsoft.com/office/drawing/2014/main" id="{A24DD66E-61EC-44A1-8AB2-D3519F07E874}"/>
                  </a:ext>
                </a:extLst>
              </p:cNvPr>
              <p:cNvSpPr>
                <a:spLocks/>
              </p:cNvSpPr>
              <p:nvPr/>
            </p:nvSpPr>
            <p:spPr bwMode="auto">
              <a:xfrm>
                <a:off x="4357" y="1297"/>
                <a:ext cx="44" cy="39"/>
              </a:xfrm>
              <a:custGeom>
                <a:avLst/>
                <a:gdLst>
                  <a:gd name="T0" fmla="*/ 5 w 9"/>
                  <a:gd name="T1" fmla="*/ 4 h 8"/>
                  <a:gd name="T2" fmla="*/ 0 w 9"/>
                  <a:gd name="T3" fmla="*/ 8 h 8"/>
                  <a:gd name="T4" fmla="*/ 8 w 9"/>
                  <a:gd name="T5" fmla="*/ 0 h 8"/>
                  <a:gd name="T6" fmla="*/ 7 w 9"/>
                  <a:gd name="T7" fmla="*/ 2 h 8"/>
                  <a:gd name="T8" fmla="*/ 5 w 9"/>
                  <a:gd name="T9" fmla="*/ 4 h 8"/>
                </a:gdLst>
                <a:ahLst/>
                <a:cxnLst>
                  <a:cxn ang="0">
                    <a:pos x="T0" y="T1"/>
                  </a:cxn>
                  <a:cxn ang="0">
                    <a:pos x="T2" y="T3"/>
                  </a:cxn>
                  <a:cxn ang="0">
                    <a:pos x="T4" y="T5"/>
                  </a:cxn>
                  <a:cxn ang="0">
                    <a:pos x="T6" y="T7"/>
                  </a:cxn>
                  <a:cxn ang="0">
                    <a:pos x="T8" y="T9"/>
                  </a:cxn>
                </a:cxnLst>
                <a:rect l="0" t="0" r="r" b="b"/>
                <a:pathLst>
                  <a:path w="9" h="8">
                    <a:moveTo>
                      <a:pt x="5" y="4"/>
                    </a:moveTo>
                    <a:cubicBezTo>
                      <a:pt x="3" y="7"/>
                      <a:pt x="0" y="8"/>
                      <a:pt x="0" y="8"/>
                    </a:cubicBezTo>
                    <a:cubicBezTo>
                      <a:pt x="0" y="6"/>
                      <a:pt x="5" y="0"/>
                      <a:pt x="8" y="0"/>
                    </a:cubicBezTo>
                    <a:cubicBezTo>
                      <a:pt x="9" y="0"/>
                      <a:pt x="7" y="1"/>
                      <a:pt x="7" y="2"/>
                    </a:cubicBezTo>
                    <a:cubicBezTo>
                      <a:pt x="6" y="3"/>
                      <a:pt x="6" y="3"/>
                      <a:pt x="5"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6" name="Freeform 2054">
                <a:extLst>
                  <a:ext uri="{FF2B5EF4-FFF2-40B4-BE49-F238E27FC236}">
                    <a16:creationId xmlns:a16="http://schemas.microsoft.com/office/drawing/2014/main" id="{E2D55E73-5A3D-4C56-83A7-27054F39FCDE}"/>
                  </a:ext>
                </a:extLst>
              </p:cNvPr>
              <p:cNvSpPr>
                <a:spLocks/>
              </p:cNvSpPr>
              <p:nvPr/>
            </p:nvSpPr>
            <p:spPr bwMode="auto">
              <a:xfrm>
                <a:off x="4299" y="1355"/>
                <a:ext cx="44" cy="44"/>
              </a:xfrm>
              <a:custGeom>
                <a:avLst/>
                <a:gdLst>
                  <a:gd name="T0" fmla="*/ 6 w 9"/>
                  <a:gd name="T1" fmla="*/ 4 h 9"/>
                  <a:gd name="T2" fmla="*/ 0 w 9"/>
                  <a:gd name="T3" fmla="*/ 8 h 9"/>
                  <a:gd name="T4" fmla="*/ 8 w 9"/>
                  <a:gd name="T5" fmla="*/ 0 h 9"/>
                  <a:gd name="T6" fmla="*/ 7 w 9"/>
                  <a:gd name="T7" fmla="*/ 3 h 9"/>
                  <a:gd name="T8" fmla="*/ 6 w 9"/>
                  <a:gd name="T9" fmla="*/ 4 h 9"/>
                </a:gdLst>
                <a:ahLst/>
                <a:cxnLst>
                  <a:cxn ang="0">
                    <a:pos x="T0" y="T1"/>
                  </a:cxn>
                  <a:cxn ang="0">
                    <a:pos x="T2" y="T3"/>
                  </a:cxn>
                  <a:cxn ang="0">
                    <a:pos x="T4" y="T5"/>
                  </a:cxn>
                  <a:cxn ang="0">
                    <a:pos x="T6" y="T7"/>
                  </a:cxn>
                  <a:cxn ang="0">
                    <a:pos x="T8" y="T9"/>
                  </a:cxn>
                </a:cxnLst>
                <a:rect l="0" t="0" r="r" b="b"/>
                <a:pathLst>
                  <a:path w="9" h="9">
                    <a:moveTo>
                      <a:pt x="6" y="4"/>
                    </a:moveTo>
                    <a:cubicBezTo>
                      <a:pt x="3" y="7"/>
                      <a:pt x="1" y="9"/>
                      <a:pt x="0" y="8"/>
                    </a:cubicBezTo>
                    <a:cubicBezTo>
                      <a:pt x="0" y="7"/>
                      <a:pt x="6" y="1"/>
                      <a:pt x="8" y="0"/>
                    </a:cubicBezTo>
                    <a:cubicBezTo>
                      <a:pt x="9" y="0"/>
                      <a:pt x="8" y="2"/>
                      <a:pt x="7" y="3"/>
                    </a:cubicBezTo>
                    <a:cubicBezTo>
                      <a:pt x="7" y="4"/>
                      <a:pt x="6" y="4"/>
                      <a:pt x="6"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7" name="Freeform 2055">
                <a:extLst>
                  <a:ext uri="{FF2B5EF4-FFF2-40B4-BE49-F238E27FC236}">
                    <a16:creationId xmlns:a16="http://schemas.microsoft.com/office/drawing/2014/main" id="{AE2D802F-28A3-4893-925E-F31484384896}"/>
                  </a:ext>
                </a:extLst>
              </p:cNvPr>
              <p:cNvSpPr>
                <a:spLocks/>
              </p:cNvSpPr>
              <p:nvPr/>
            </p:nvSpPr>
            <p:spPr bwMode="auto">
              <a:xfrm>
                <a:off x="4174" y="1481"/>
                <a:ext cx="43" cy="48"/>
              </a:xfrm>
              <a:custGeom>
                <a:avLst/>
                <a:gdLst>
                  <a:gd name="T0" fmla="*/ 5 w 9"/>
                  <a:gd name="T1" fmla="*/ 5 h 10"/>
                  <a:gd name="T2" fmla="*/ 0 w 9"/>
                  <a:gd name="T3" fmla="*/ 9 h 10"/>
                  <a:gd name="T4" fmla="*/ 7 w 9"/>
                  <a:gd name="T5" fmla="*/ 0 h 10"/>
                  <a:gd name="T6" fmla="*/ 5 w 9"/>
                  <a:gd name="T7" fmla="*/ 5 h 10"/>
                </a:gdLst>
                <a:ahLst/>
                <a:cxnLst>
                  <a:cxn ang="0">
                    <a:pos x="T0" y="T1"/>
                  </a:cxn>
                  <a:cxn ang="0">
                    <a:pos x="T2" y="T3"/>
                  </a:cxn>
                  <a:cxn ang="0">
                    <a:pos x="T4" y="T5"/>
                  </a:cxn>
                  <a:cxn ang="0">
                    <a:pos x="T6" y="T7"/>
                  </a:cxn>
                </a:cxnLst>
                <a:rect l="0" t="0" r="r" b="b"/>
                <a:pathLst>
                  <a:path w="9" h="10">
                    <a:moveTo>
                      <a:pt x="5" y="5"/>
                    </a:moveTo>
                    <a:cubicBezTo>
                      <a:pt x="3" y="8"/>
                      <a:pt x="0" y="10"/>
                      <a:pt x="0" y="9"/>
                    </a:cubicBezTo>
                    <a:cubicBezTo>
                      <a:pt x="0" y="7"/>
                      <a:pt x="5" y="1"/>
                      <a:pt x="7" y="0"/>
                    </a:cubicBezTo>
                    <a:cubicBezTo>
                      <a:pt x="9" y="0"/>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8" name="Freeform 2056">
                <a:extLst>
                  <a:ext uri="{FF2B5EF4-FFF2-40B4-BE49-F238E27FC236}">
                    <a16:creationId xmlns:a16="http://schemas.microsoft.com/office/drawing/2014/main" id="{F16525F9-3052-4227-A52F-5368702F8810}"/>
                  </a:ext>
                </a:extLst>
              </p:cNvPr>
              <p:cNvSpPr>
                <a:spLocks/>
              </p:cNvSpPr>
              <p:nvPr/>
            </p:nvSpPr>
            <p:spPr bwMode="auto">
              <a:xfrm>
                <a:off x="4193" y="1485"/>
                <a:ext cx="44" cy="53"/>
              </a:xfrm>
              <a:custGeom>
                <a:avLst/>
                <a:gdLst>
                  <a:gd name="T0" fmla="*/ 6 w 9"/>
                  <a:gd name="T1" fmla="*/ 5 h 11"/>
                  <a:gd name="T2" fmla="*/ 0 w 9"/>
                  <a:gd name="T3" fmla="*/ 9 h 11"/>
                  <a:gd name="T4" fmla="*/ 8 w 9"/>
                  <a:gd name="T5" fmla="*/ 0 h 11"/>
                  <a:gd name="T6" fmla="*/ 6 w 9"/>
                  <a:gd name="T7" fmla="*/ 5 h 11"/>
                </a:gdLst>
                <a:ahLst/>
                <a:cxnLst>
                  <a:cxn ang="0">
                    <a:pos x="T0" y="T1"/>
                  </a:cxn>
                  <a:cxn ang="0">
                    <a:pos x="T2" y="T3"/>
                  </a:cxn>
                  <a:cxn ang="0">
                    <a:pos x="T4" y="T5"/>
                  </a:cxn>
                  <a:cxn ang="0">
                    <a:pos x="T6" y="T7"/>
                  </a:cxn>
                </a:cxnLst>
                <a:rect l="0" t="0" r="r" b="b"/>
                <a:pathLst>
                  <a:path w="9" h="11">
                    <a:moveTo>
                      <a:pt x="6" y="5"/>
                    </a:moveTo>
                    <a:cubicBezTo>
                      <a:pt x="3" y="9"/>
                      <a:pt x="1" y="11"/>
                      <a:pt x="0" y="9"/>
                    </a:cubicBezTo>
                    <a:cubicBezTo>
                      <a:pt x="0" y="8"/>
                      <a:pt x="5" y="1"/>
                      <a:pt x="8" y="0"/>
                    </a:cubicBezTo>
                    <a:cubicBezTo>
                      <a:pt x="9"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09" name="Freeform 2057">
                <a:extLst>
                  <a:ext uri="{FF2B5EF4-FFF2-40B4-BE49-F238E27FC236}">
                    <a16:creationId xmlns:a16="http://schemas.microsoft.com/office/drawing/2014/main" id="{874574CC-2B75-42FC-841C-1E5D63CFEC3E}"/>
                  </a:ext>
                </a:extLst>
              </p:cNvPr>
              <p:cNvSpPr>
                <a:spLocks/>
              </p:cNvSpPr>
              <p:nvPr/>
            </p:nvSpPr>
            <p:spPr bwMode="auto">
              <a:xfrm>
                <a:off x="4237" y="1466"/>
                <a:ext cx="43" cy="48"/>
              </a:xfrm>
              <a:custGeom>
                <a:avLst/>
                <a:gdLst>
                  <a:gd name="T0" fmla="*/ 6 w 9"/>
                  <a:gd name="T1" fmla="*/ 5 h 10"/>
                  <a:gd name="T2" fmla="*/ 0 w 9"/>
                  <a:gd name="T3" fmla="*/ 9 h 10"/>
                  <a:gd name="T4" fmla="*/ 7 w 9"/>
                  <a:gd name="T5" fmla="*/ 0 h 10"/>
                  <a:gd name="T6" fmla="*/ 6 w 9"/>
                  <a:gd name="T7" fmla="*/ 5 h 10"/>
                </a:gdLst>
                <a:ahLst/>
                <a:cxnLst>
                  <a:cxn ang="0">
                    <a:pos x="T0" y="T1"/>
                  </a:cxn>
                  <a:cxn ang="0">
                    <a:pos x="T2" y="T3"/>
                  </a:cxn>
                  <a:cxn ang="0">
                    <a:pos x="T4" y="T5"/>
                  </a:cxn>
                  <a:cxn ang="0">
                    <a:pos x="T6" y="T7"/>
                  </a:cxn>
                </a:cxnLst>
                <a:rect l="0" t="0" r="r" b="b"/>
                <a:pathLst>
                  <a:path w="9" h="10">
                    <a:moveTo>
                      <a:pt x="6" y="5"/>
                    </a:moveTo>
                    <a:cubicBezTo>
                      <a:pt x="3" y="8"/>
                      <a:pt x="0" y="10"/>
                      <a:pt x="0" y="9"/>
                    </a:cubicBezTo>
                    <a:cubicBezTo>
                      <a:pt x="0" y="7"/>
                      <a:pt x="5" y="1"/>
                      <a:pt x="7" y="0"/>
                    </a:cubicBezTo>
                    <a:cubicBezTo>
                      <a:pt x="9" y="0"/>
                      <a:pt x="7"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0" name="Freeform 2058">
                <a:extLst>
                  <a:ext uri="{FF2B5EF4-FFF2-40B4-BE49-F238E27FC236}">
                    <a16:creationId xmlns:a16="http://schemas.microsoft.com/office/drawing/2014/main" id="{D36CB0FA-3F2F-4CF6-9A7C-7EB2BEA77A5C}"/>
                  </a:ext>
                </a:extLst>
              </p:cNvPr>
              <p:cNvSpPr>
                <a:spLocks/>
              </p:cNvSpPr>
              <p:nvPr/>
            </p:nvSpPr>
            <p:spPr bwMode="auto">
              <a:xfrm>
                <a:off x="4290" y="1418"/>
                <a:ext cx="48" cy="48"/>
              </a:xfrm>
              <a:custGeom>
                <a:avLst/>
                <a:gdLst>
                  <a:gd name="T0" fmla="*/ 7 w 10"/>
                  <a:gd name="T1" fmla="*/ 5 h 10"/>
                  <a:gd name="T2" fmla="*/ 1 w 10"/>
                  <a:gd name="T3" fmla="*/ 9 h 10"/>
                  <a:gd name="T4" fmla="*/ 8 w 10"/>
                  <a:gd name="T5" fmla="*/ 0 h 10"/>
                  <a:gd name="T6" fmla="*/ 7 w 10"/>
                  <a:gd name="T7" fmla="*/ 5 h 10"/>
                </a:gdLst>
                <a:ahLst/>
                <a:cxnLst>
                  <a:cxn ang="0">
                    <a:pos x="T0" y="T1"/>
                  </a:cxn>
                  <a:cxn ang="0">
                    <a:pos x="T2" y="T3"/>
                  </a:cxn>
                  <a:cxn ang="0">
                    <a:pos x="T4" y="T5"/>
                  </a:cxn>
                  <a:cxn ang="0">
                    <a:pos x="T6" y="T7"/>
                  </a:cxn>
                </a:cxnLst>
                <a:rect l="0" t="0" r="r" b="b"/>
                <a:pathLst>
                  <a:path w="10" h="10">
                    <a:moveTo>
                      <a:pt x="7" y="5"/>
                    </a:moveTo>
                    <a:cubicBezTo>
                      <a:pt x="4" y="8"/>
                      <a:pt x="1" y="10"/>
                      <a:pt x="1" y="9"/>
                    </a:cubicBezTo>
                    <a:cubicBezTo>
                      <a:pt x="0" y="7"/>
                      <a:pt x="5" y="1"/>
                      <a:pt x="8" y="0"/>
                    </a:cubicBezTo>
                    <a:cubicBezTo>
                      <a:pt x="10" y="0"/>
                      <a:pt x="8"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1" name="Freeform 2059">
                <a:extLst>
                  <a:ext uri="{FF2B5EF4-FFF2-40B4-BE49-F238E27FC236}">
                    <a16:creationId xmlns:a16="http://schemas.microsoft.com/office/drawing/2014/main" id="{84D79290-8842-4BD4-A8AC-3B5081292DDB}"/>
                  </a:ext>
                </a:extLst>
              </p:cNvPr>
              <p:cNvSpPr>
                <a:spLocks/>
              </p:cNvSpPr>
              <p:nvPr/>
            </p:nvSpPr>
            <p:spPr bwMode="auto">
              <a:xfrm>
                <a:off x="4386" y="1456"/>
                <a:ext cx="48" cy="49"/>
              </a:xfrm>
              <a:custGeom>
                <a:avLst/>
                <a:gdLst>
                  <a:gd name="T0" fmla="*/ 8 w 10"/>
                  <a:gd name="T1" fmla="*/ 5 h 10"/>
                  <a:gd name="T2" fmla="*/ 1 w 10"/>
                  <a:gd name="T3" fmla="*/ 8 h 10"/>
                  <a:gd name="T4" fmla="*/ 8 w 10"/>
                  <a:gd name="T5" fmla="*/ 0 h 10"/>
                  <a:gd name="T6" fmla="*/ 8 w 10"/>
                  <a:gd name="T7" fmla="*/ 5 h 10"/>
                </a:gdLst>
                <a:ahLst/>
                <a:cxnLst>
                  <a:cxn ang="0">
                    <a:pos x="T0" y="T1"/>
                  </a:cxn>
                  <a:cxn ang="0">
                    <a:pos x="T2" y="T3"/>
                  </a:cxn>
                  <a:cxn ang="0">
                    <a:pos x="T4" y="T5"/>
                  </a:cxn>
                  <a:cxn ang="0">
                    <a:pos x="T6" y="T7"/>
                  </a:cxn>
                </a:cxnLst>
                <a:rect l="0" t="0" r="r" b="b"/>
                <a:pathLst>
                  <a:path w="10" h="10">
                    <a:moveTo>
                      <a:pt x="8" y="5"/>
                    </a:moveTo>
                    <a:cubicBezTo>
                      <a:pt x="5" y="8"/>
                      <a:pt x="1" y="10"/>
                      <a:pt x="1" y="8"/>
                    </a:cubicBezTo>
                    <a:cubicBezTo>
                      <a:pt x="0" y="6"/>
                      <a:pt x="4" y="1"/>
                      <a:pt x="8" y="0"/>
                    </a:cubicBezTo>
                    <a:cubicBezTo>
                      <a:pt x="10" y="0"/>
                      <a:pt x="9"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2" name="Freeform 2060">
                <a:extLst>
                  <a:ext uri="{FF2B5EF4-FFF2-40B4-BE49-F238E27FC236}">
                    <a16:creationId xmlns:a16="http://schemas.microsoft.com/office/drawing/2014/main" id="{BB05D7AD-C617-4E37-9FAC-AD9EA4DA81C4}"/>
                  </a:ext>
                </a:extLst>
              </p:cNvPr>
              <p:cNvSpPr>
                <a:spLocks/>
              </p:cNvSpPr>
              <p:nvPr/>
            </p:nvSpPr>
            <p:spPr bwMode="auto">
              <a:xfrm>
                <a:off x="4454" y="1418"/>
                <a:ext cx="48" cy="53"/>
              </a:xfrm>
              <a:custGeom>
                <a:avLst/>
                <a:gdLst>
                  <a:gd name="T0" fmla="*/ 7 w 10"/>
                  <a:gd name="T1" fmla="*/ 5 h 11"/>
                  <a:gd name="T2" fmla="*/ 0 w 10"/>
                  <a:gd name="T3" fmla="*/ 9 h 11"/>
                  <a:gd name="T4" fmla="*/ 7 w 10"/>
                  <a:gd name="T5" fmla="*/ 0 h 11"/>
                  <a:gd name="T6" fmla="*/ 7 w 10"/>
                  <a:gd name="T7" fmla="*/ 5 h 11"/>
                </a:gdLst>
                <a:ahLst/>
                <a:cxnLst>
                  <a:cxn ang="0">
                    <a:pos x="T0" y="T1"/>
                  </a:cxn>
                  <a:cxn ang="0">
                    <a:pos x="T2" y="T3"/>
                  </a:cxn>
                  <a:cxn ang="0">
                    <a:pos x="T4" y="T5"/>
                  </a:cxn>
                  <a:cxn ang="0">
                    <a:pos x="T6" y="T7"/>
                  </a:cxn>
                </a:cxnLst>
                <a:rect l="0" t="0" r="r" b="b"/>
                <a:pathLst>
                  <a:path w="10" h="11">
                    <a:moveTo>
                      <a:pt x="7" y="5"/>
                    </a:moveTo>
                    <a:cubicBezTo>
                      <a:pt x="5" y="9"/>
                      <a:pt x="1" y="11"/>
                      <a:pt x="0" y="9"/>
                    </a:cubicBezTo>
                    <a:cubicBezTo>
                      <a:pt x="0" y="6"/>
                      <a:pt x="4" y="1"/>
                      <a:pt x="7" y="0"/>
                    </a:cubicBezTo>
                    <a:cubicBezTo>
                      <a:pt x="10" y="0"/>
                      <a:pt x="9"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3" name="Freeform 2061">
                <a:extLst>
                  <a:ext uri="{FF2B5EF4-FFF2-40B4-BE49-F238E27FC236}">
                    <a16:creationId xmlns:a16="http://schemas.microsoft.com/office/drawing/2014/main" id="{CF8190E3-96F0-482D-9BF7-386D552FBAD8}"/>
                  </a:ext>
                </a:extLst>
              </p:cNvPr>
              <p:cNvSpPr>
                <a:spLocks/>
              </p:cNvSpPr>
              <p:nvPr/>
            </p:nvSpPr>
            <p:spPr bwMode="auto">
              <a:xfrm>
                <a:off x="3986" y="2295"/>
                <a:ext cx="39" cy="68"/>
              </a:xfrm>
              <a:custGeom>
                <a:avLst/>
                <a:gdLst>
                  <a:gd name="T0" fmla="*/ 8 w 8"/>
                  <a:gd name="T1" fmla="*/ 6 h 14"/>
                  <a:gd name="T2" fmla="*/ 2 w 8"/>
                  <a:gd name="T3" fmla="*/ 11 h 14"/>
                  <a:gd name="T4" fmla="*/ 5 w 8"/>
                  <a:gd name="T5" fmla="*/ 0 h 14"/>
                  <a:gd name="T6" fmla="*/ 8 w 8"/>
                  <a:gd name="T7" fmla="*/ 6 h 14"/>
                </a:gdLst>
                <a:ahLst/>
                <a:cxnLst>
                  <a:cxn ang="0">
                    <a:pos x="T0" y="T1"/>
                  </a:cxn>
                  <a:cxn ang="0">
                    <a:pos x="T2" y="T3"/>
                  </a:cxn>
                  <a:cxn ang="0">
                    <a:pos x="T4" y="T5"/>
                  </a:cxn>
                  <a:cxn ang="0">
                    <a:pos x="T6" y="T7"/>
                  </a:cxn>
                </a:cxnLst>
                <a:rect l="0" t="0" r="r" b="b"/>
                <a:pathLst>
                  <a:path w="8" h="14">
                    <a:moveTo>
                      <a:pt x="8" y="6"/>
                    </a:moveTo>
                    <a:cubicBezTo>
                      <a:pt x="7" y="11"/>
                      <a:pt x="4" y="14"/>
                      <a:pt x="2" y="11"/>
                    </a:cubicBezTo>
                    <a:cubicBezTo>
                      <a:pt x="0" y="9"/>
                      <a:pt x="2" y="1"/>
                      <a:pt x="5" y="0"/>
                    </a:cubicBezTo>
                    <a:cubicBezTo>
                      <a:pt x="8" y="0"/>
                      <a:pt x="8"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4" name="Freeform 2062">
                <a:extLst>
                  <a:ext uri="{FF2B5EF4-FFF2-40B4-BE49-F238E27FC236}">
                    <a16:creationId xmlns:a16="http://schemas.microsoft.com/office/drawing/2014/main" id="{06B681D3-610E-4CA4-AD74-746FD49D2FB2}"/>
                  </a:ext>
                </a:extLst>
              </p:cNvPr>
              <p:cNvSpPr>
                <a:spLocks/>
              </p:cNvSpPr>
              <p:nvPr/>
            </p:nvSpPr>
            <p:spPr bwMode="auto">
              <a:xfrm>
                <a:off x="4020" y="2204"/>
                <a:ext cx="43" cy="62"/>
              </a:xfrm>
              <a:custGeom>
                <a:avLst/>
                <a:gdLst>
                  <a:gd name="T0" fmla="*/ 8 w 9"/>
                  <a:gd name="T1" fmla="*/ 6 h 13"/>
                  <a:gd name="T2" fmla="*/ 2 w 9"/>
                  <a:gd name="T3" fmla="*/ 11 h 13"/>
                  <a:gd name="T4" fmla="*/ 6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7" y="10"/>
                      <a:pt x="4" y="13"/>
                      <a:pt x="2" y="11"/>
                    </a:cubicBezTo>
                    <a:cubicBezTo>
                      <a:pt x="0" y="8"/>
                      <a:pt x="2" y="1"/>
                      <a:pt x="6" y="0"/>
                    </a:cubicBezTo>
                    <a:cubicBezTo>
                      <a:pt x="9"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5" name="Freeform 2063">
                <a:extLst>
                  <a:ext uri="{FF2B5EF4-FFF2-40B4-BE49-F238E27FC236}">
                    <a16:creationId xmlns:a16="http://schemas.microsoft.com/office/drawing/2014/main" id="{E50350D6-5419-4054-A0DB-ED694C948BC5}"/>
                  </a:ext>
                </a:extLst>
              </p:cNvPr>
              <p:cNvSpPr>
                <a:spLocks/>
              </p:cNvSpPr>
              <p:nvPr/>
            </p:nvSpPr>
            <p:spPr bwMode="auto">
              <a:xfrm>
                <a:off x="4078" y="2180"/>
                <a:ext cx="43" cy="62"/>
              </a:xfrm>
              <a:custGeom>
                <a:avLst/>
                <a:gdLst>
                  <a:gd name="T0" fmla="*/ 8 w 9"/>
                  <a:gd name="T1" fmla="*/ 6 h 13"/>
                  <a:gd name="T2" fmla="*/ 2 w 9"/>
                  <a:gd name="T3" fmla="*/ 11 h 13"/>
                  <a:gd name="T4" fmla="*/ 6 w 9"/>
                  <a:gd name="T5" fmla="*/ 0 h 13"/>
                  <a:gd name="T6" fmla="*/ 8 w 9"/>
                  <a:gd name="T7" fmla="*/ 6 h 13"/>
                </a:gdLst>
                <a:ahLst/>
                <a:cxnLst>
                  <a:cxn ang="0">
                    <a:pos x="T0" y="T1"/>
                  </a:cxn>
                  <a:cxn ang="0">
                    <a:pos x="T2" y="T3"/>
                  </a:cxn>
                  <a:cxn ang="0">
                    <a:pos x="T4" y="T5"/>
                  </a:cxn>
                  <a:cxn ang="0">
                    <a:pos x="T6" y="T7"/>
                  </a:cxn>
                </a:cxnLst>
                <a:rect l="0" t="0" r="r" b="b"/>
                <a:pathLst>
                  <a:path w="9" h="13">
                    <a:moveTo>
                      <a:pt x="8" y="6"/>
                    </a:moveTo>
                    <a:cubicBezTo>
                      <a:pt x="7" y="11"/>
                      <a:pt x="3" y="13"/>
                      <a:pt x="2" y="11"/>
                    </a:cubicBezTo>
                    <a:cubicBezTo>
                      <a:pt x="0" y="8"/>
                      <a:pt x="2" y="0"/>
                      <a:pt x="6" y="0"/>
                    </a:cubicBezTo>
                    <a:cubicBezTo>
                      <a:pt x="8" y="0"/>
                      <a:pt x="9"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6" name="Freeform 2064">
                <a:extLst>
                  <a:ext uri="{FF2B5EF4-FFF2-40B4-BE49-F238E27FC236}">
                    <a16:creationId xmlns:a16="http://schemas.microsoft.com/office/drawing/2014/main" id="{F9F1E881-AB66-4F1D-BF33-EB06D36F88CF}"/>
                  </a:ext>
                </a:extLst>
              </p:cNvPr>
              <p:cNvSpPr>
                <a:spLocks/>
              </p:cNvSpPr>
              <p:nvPr/>
            </p:nvSpPr>
            <p:spPr bwMode="auto">
              <a:xfrm>
                <a:off x="4126" y="2175"/>
                <a:ext cx="48" cy="67"/>
              </a:xfrm>
              <a:custGeom>
                <a:avLst/>
                <a:gdLst>
                  <a:gd name="T0" fmla="*/ 9 w 10"/>
                  <a:gd name="T1" fmla="*/ 7 h 14"/>
                  <a:gd name="T2" fmla="*/ 2 w 10"/>
                  <a:gd name="T3" fmla="*/ 11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8" y="11"/>
                      <a:pt x="4" y="14"/>
                      <a:pt x="2" y="11"/>
                    </a:cubicBezTo>
                    <a:cubicBezTo>
                      <a:pt x="0" y="8"/>
                      <a:pt x="2" y="1"/>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7" name="Freeform 2065">
                <a:extLst>
                  <a:ext uri="{FF2B5EF4-FFF2-40B4-BE49-F238E27FC236}">
                    <a16:creationId xmlns:a16="http://schemas.microsoft.com/office/drawing/2014/main" id="{66CD808C-7015-4AD6-8166-1BE5F064C8C7}"/>
                  </a:ext>
                </a:extLst>
              </p:cNvPr>
              <p:cNvSpPr>
                <a:spLocks/>
              </p:cNvSpPr>
              <p:nvPr/>
            </p:nvSpPr>
            <p:spPr bwMode="auto">
              <a:xfrm>
                <a:off x="4179" y="2160"/>
                <a:ext cx="48" cy="63"/>
              </a:xfrm>
              <a:custGeom>
                <a:avLst/>
                <a:gdLst>
                  <a:gd name="T0" fmla="*/ 10 w 10"/>
                  <a:gd name="T1" fmla="*/ 6 h 13"/>
                  <a:gd name="T2" fmla="*/ 2 w 10"/>
                  <a:gd name="T3" fmla="*/ 11 h 13"/>
                  <a:gd name="T4" fmla="*/ 7 w 10"/>
                  <a:gd name="T5" fmla="*/ 0 h 13"/>
                  <a:gd name="T6" fmla="*/ 10 w 10"/>
                  <a:gd name="T7" fmla="*/ 6 h 13"/>
                </a:gdLst>
                <a:ahLst/>
                <a:cxnLst>
                  <a:cxn ang="0">
                    <a:pos x="T0" y="T1"/>
                  </a:cxn>
                  <a:cxn ang="0">
                    <a:pos x="T2" y="T3"/>
                  </a:cxn>
                  <a:cxn ang="0">
                    <a:pos x="T4" y="T5"/>
                  </a:cxn>
                  <a:cxn ang="0">
                    <a:pos x="T6" y="T7"/>
                  </a:cxn>
                </a:cxnLst>
                <a:rect l="0" t="0" r="r" b="b"/>
                <a:pathLst>
                  <a:path w="10" h="13">
                    <a:moveTo>
                      <a:pt x="10" y="6"/>
                    </a:moveTo>
                    <a:cubicBezTo>
                      <a:pt x="9" y="11"/>
                      <a:pt x="4" y="13"/>
                      <a:pt x="2" y="11"/>
                    </a:cubicBezTo>
                    <a:cubicBezTo>
                      <a:pt x="0" y="7"/>
                      <a:pt x="2" y="0"/>
                      <a:pt x="7" y="0"/>
                    </a:cubicBezTo>
                    <a:cubicBezTo>
                      <a:pt x="10" y="0"/>
                      <a:pt x="10"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8" name="Freeform 2066">
                <a:extLst>
                  <a:ext uri="{FF2B5EF4-FFF2-40B4-BE49-F238E27FC236}">
                    <a16:creationId xmlns:a16="http://schemas.microsoft.com/office/drawing/2014/main" id="{768C18F3-E4FF-41F5-92FF-AB29A8606A9B}"/>
                  </a:ext>
                </a:extLst>
              </p:cNvPr>
              <p:cNvSpPr>
                <a:spLocks/>
              </p:cNvSpPr>
              <p:nvPr/>
            </p:nvSpPr>
            <p:spPr bwMode="auto">
              <a:xfrm>
                <a:off x="4232" y="2175"/>
                <a:ext cx="48" cy="67"/>
              </a:xfrm>
              <a:custGeom>
                <a:avLst/>
                <a:gdLst>
                  <a:gd name="T0" fmla="*/ 10 w 10"/>
                  <a:gd name="T1" fmla="*/ 6 h 14"/>
                  <a:gd name="T2" fmla="*/ 2 w 10"/>
                  <a:gd name="T3" fmla="*/ 11 h 14"/>
                  <a:gd name="T4" fmla="*/ 6 w 10"/>
                  <a:gd name="T5" fmla="*/ 0 h 14"/>
                  <a:gd name="T6" fmla="*/ 10 w 10"/>
                  <a:gd name="T7" fmla="*/ 6 h 14"/>
                </a:gdLst>
                <a:ahLst/>
                <a:cxnLst>
                  <a:cxn ang="0">
                    <a:pos x="T0" y="T1"/>
                  </a:cxn>
                  <a:cxn ang="0">
                    <a:pos x="T2" y="T3"/>
                  </a:cxn>
                  <a:cxn ang="0">
                    <a:pos x="T4" y="T5"/>
                  </a:cxn>
                  <a:cxn ang="0">
                    <a:pos x="T6" y="T7"/>
                  </a:cxn>
                </a:cxnLst>
                <a:rect l="0" t="0" r="r" b="b"/>
                <a:pathLst>
                  <a:path w="10" h="14">
                    <a:moveTo>
                      <a:pt x="10" y="6"/>
                    </a:moveTo>
                    <a:cubicBezTo>
                      <a:pt x="9" y="11"/>
                      <a:pt x="4" y="14"/>
                      <a:pt x="2" y="11"/>
                    </a:cubicBezTo>
                    <a:cubicBezTo>
                      <a:pt x="0" y="7"/>
                      <a:pt x="2" y="1"/>
                      <a:pt x="6" y="0"/>
                    </a:cubicBezTo>
                    <a:cubicBezTo>
                      <a:pt x="10" y="0"/>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19" name="Freeform 2067">
                <a:extLst>
                  <a:ext uri="{FF2B5EF4-FFF2-40B4-BE49-F238E27FC236}">
                    <a16:creationId xmlns:a16="http://schemas.microsoft.com/office/drawing/2014/main" id="{B1B9BA7E-B9DA-4A70-9276-2CE09D70FC6F}"/>
                  </a:ext>
                </a:extLst>
              </p:cNvPr>
              <p:cNvSpPr>
                <a:spLocks/>
              </p:cNvSpPr>
              <p:nvPr/>
            </p:nvSpPr>
            <p:spPr bwMode="auto">
              <a:xfrm>
                <a:off x="4290" y="2194"/>
                <a:ext cx="53" cy="68"/>
              </a:xfrm>
              <a:custGeom>
                <a:avLst/>
                <a:gdLst>
                  <a:gd name="T0" fmla="*/ 10 w 11"/>
                  <a:gd name="T1" fmla="*/ 7 h 14"/>
                  <a:gd name="T2" fmla="*/ 2 w 11"/>
                  <a:gd name="T3" fmla="*/ 11 h 14"/>
                  <a:gd name="T4" fmla="*/ 6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1"/>
                    </a:cubicBezTo>
                    <a:cubicBezTo>
                      <a:pt x="0" y="8"/>
                      <a:pt x="2" y="1"/>
                      <a:pt x="6"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0" name="Freeform 2068">
                <a:extLst>
                  <a:ext uri="{FF2B5EF4-FFF2-40B4-BE49-F238E27FC236}">
                    <a16:creationId xmlns:a16="http://schemas.microsoft.com/office/drawing/2014/main" id="{072F919E-1090-4D7B-8795-6CEB8AD1D46E}"/>
                  </a:ext>
                </a:extLst>
              </p:cNvPr>
              <p:cNvSpPr>
                <a:spLocks/>
              </p:cNvSpPr>
              <p:nvPr/>
            </p:nvSpPr>
            <p:spPr bwMode="auto">
              <a:xfrm>
                <a:off x="4348" y="2141"/>
                <a:ext cx="57" cy="68"/>
              </a:xfrm>
              <a:custGeom>
                <a:avLst/>
                <a:gdLst>
                  <a:gd name="T0" fmla="*/ 11 w 12"/>
                  <a:gd name="T1" fmla="*/ 7 h 14"/>
                  <a:gd name="T2" fmla="*/ 3 w 12"/>
                  <a:gd name="T3" fmla="*/ 11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2"/>
                      <a:pt x="5" y="14"/>
                      <a:pt x="3" y="11"/>
                    </a:cubicBezTo>
                    <a:cubicBezTo>
                      <a:pt x="0" y="8"/>
                      <a:pt x="3" y="1"/>
                      <a:pt x="7" y="0"/>
                    </a:cubicBezTo>
                    <a:cubicBezTo>
                      <a:pt x="11"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1" name="Freeform 2069">
                <a:extLst>
                  <a:ext uri="{FF2B5EF4-FFF2-40B4-BE49-F238E27FC236}">
                    <a16:creationId xmlns:a16="http://schemas.microsoft.com/office/drawing/2014/main" id="{723F4A6B-D4E8-4C82-B6D1-9AA36C7A24DA}"/>
                  </a:ext>
                </a:extLst>
              </p:cNvPr>
              <p:cNvSpPr>
                <a:spLocks/>
              </p:cNvSpPr>
              <p:nvPr/>
            </p:nvSpPr>
            <p:spPr bwMode="auto">
              <a:xfrm>
                <a:off x="4410" y="2083"/>
                <a:ext cx="58" cy="68"/>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2"/>
                      <a:pt x="4" y="14"/>
                      <a:pt x="2" y="10"/>
                    </a:cubicBezTo>
                    <a:cubicBezTo>
                      <a:pt x="0" y="7"/>
                      <a:pt x="3" y="1"/>
                      <a:pt x="7" y="0"/>
                    </a:cubicBezTo>
                    <a:cubicBezTo>
                      <a:pt x="11"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2" name="Freeform 2070">
                <a:extLst>
                  <a:ext uri="{FF2B5EF4-FFF2-40B4-BE49-F238E27FC236}">
                    <a16:creationId xmlns:a16="http://schemas.microsoft.com/office/drawing/2014/main" id="{608D9C27-0A9F-4579-88B8-0367AC602EFC}"/>
                  </a:ext>
                </a:extLst>
              </p:cNvPr>
              <p:cNvSpPr>
                <a:spLocks/>
              </p:cNvSpPr>
              <p:nvPr/>
            </p:nvSpPr>
            <p:spPr bwMode="auto">
              <a:xfrm>
                <a:off x="4478" y="2035"/>
                <a:ext cx="57" cy="67"/>
              </a:xfrm>
              <a:custGeom>
                <a:avLst/>
                <a:gdLst>
                  <a:gd name="T0" fmla="*/ 11 w 12"/>
                  <a:gd name="T1" fmla="*/ 6 h 14"/>
                  <a:gd name="T2" fmla="*/ 2 w 12"/>
                  <a:gd name="T3" fmla="*/ 10 h 14"/>
                  <a:gd name="T4" fmla="*/ 7 w 12"/>
                  <a:gd name="T5" fmla="*/ 0 h 14"/>
                  <a:gd name="T6" fmla="*/ 11 w 12"/>
                  <a:gd name="T7" fmla="*/ 6 h 14"/>
                </a:gdLst>
                <a:ahLst/>
                <a:cxnLst>
                  <a:cxn ang="0">
                    <a:pos x="T0" y="T1"/>
                  </a:cxn>
                  <a:cxn ang="0">
                    <a:pos x="T2" y="T3"/>
                  </a:cxn>
                  <a:cxn ang="0">
                    <a:pos x="T4" y="T5"/>
                  </a:cxn>
                  <a:cxn ang="0">
                    <a:pos x="T6" y="T7"/>
                  </a:cxn>
                </a:cxnLst>
                <a:rect l="0" t="0" r="r" b="b"/>
                <a:pathLst>
                  <a:path w="12" h="14">
                    <a:moveTo>
                      <a:pt x="11" y="6"/>
                    </a:moveTo>
                    <a:cubicBezTo>
                      <a:pt x="10" y="11"/>
                      <a:pt x="4" y="14"/>
                      <a:pt x="2" y="10"/>
                    </a:cubicBezTo>
                    <a:cubicBezTo>
                      <a:pt x="0" y="7"/>
                      <a:pt x="3" y="1"/>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3" name="Freeform 2071">
                <a:extLst>
                  <a:ext uri="{FF2B5EF4-FFF2-40B4-BE49-F238E27FC236}">
                    <a16:creationId xmlns:a16="http://schemas.microsoft.com/office/drawing/2014/main" id="{AD9F584C-ECCD-4B6D-A99B-F56E871E5FFE}"/>
                  </a:ext>
                </a:extLst>
              </p:cNvPr>
              <p:cNvSpPr>
                <a:spLocks/>
              </p:cNvSpPr>
              <p:nvPr/>
            </p:nvSpPr>
            <p:spPr bwMode="auto">
              <a:xfrm>
                <a:off x="4405" y="2011"/>
                <a:ext cx="58" cy="63"/>
              </a:xfrm>
              <a:custGeom>
                <a:avLst/>
                <a:gdLst>
                  <a:gd name="T0" fmla="*/ 11 w 12"/>
                  <a:gd name="T1" fmla="*/ 6 h 13"/>
                  <a:gd name="T2" fmla="*/ 2 w 12"/>
                  <a:gd name="T3" fmla="*/ 10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10"/>
                    </a:cubicBezTo>
                    <a:cubicBezTo>
                      <a:pt x="0" y="6"/>
                      <a:pt x="3" y="0"/>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4" name="Freeform 2072">
                <a:extLst>
                  <a:ext uri="{FF2B5EF4-FFF2-40B4-BE49-F238E27FC236}">
                    <a16:creationId xmlns:a16="http://schemas.microsoft.com/office/drawing/2014/main" id="{F6FEEE0C-42CF-4791-B600-592F7865DCD4}"/>
                  </a:ext>
                </a:extLst>
              </p:cNvPr>
              <p:cNvSpPr>
                <a:spLocks/>
              </p:cNvSpPr>
              <p:nvPr/>
            </p:nvSpPr>
            <p:spPr bwMode="auto">
              <a:xfrm>
                <a:off x="4343" y="2049"/>
                <a:ext cx="53" cy="68"/>
              </a:xfrm>
              <a:custGeom>
                <a:avLst/>
                <a:gdLst>
                  <a:gd name="T0" fmla="*/ 10 w 11"/>
                  <a:gd name="T1" fmla="*/ 6 h 14"/>
                  <a:gd name="T2" fmla="*/ 2 w 11"/>
                  <a:gd name="T3" fmla="*/ 10 h 14"/>
                  <a:gd name="T4" fmla="*/ 7 w 11"/>
                  <a:gd name="T5" fmla="*/ 0 h 14"/>
                  <a:gd name="T6" fmla="*/ 10 w 11"/>
                  <a:gd name="T7" fmla="*/ 6 h 14"/>
                </a:gdLst>
                <a:ahLst/>
                <a:cxnLst>
                  <a:cxn ang="0">
                    <a:pos x="T0" y="T1"/>
                  </a:cxn>
                  <a:cxn ang="0">
                    <a:pos x="T2" y="T3"/>
                  </a:cxn>
                  <a:cxn ang="0">
                    <a:pos x="T4" y="T5"/>
                  </a:cxn>
                  <a:cxn ang="0">
                    <a:pos x="T6" y="T7"/>
                  </a:cxn>
                </a:cxnLst>
                <a:rect l="0" t="0" r="r" b="b"/>
                <a:pathLst>
                  <a:path w="11" h="14">
                    <a:moveTo>
                      <a:pt x="10" y="6"/>
                    </a:moveTo>
                    <a:cubicBezTo>
                      <a:pt x="9" y="11"/>
                      <a:pt x="4" y="14"/>
                      <a:pt x="2" y="10"/>
                    </a:cubicBezTo>
                    <a:cubicBezTo>
                      <a:pt x="0" y="7"/>
                      <a:pt x="2" y="1"/>
                      <a:pt x="7" y="0"/>
                    </a:cubicBezTo>
                    <a:cubicBezTo>
                      <a:pt x="10" y="0"/>
                      <a:pt x="11"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5" name="Freeform 2073">
                <a:extLst>
                  <a:ext uri="{FF2B5EF4-FFF2-40B4-BE49-F238E27FC236}">
                    <a16:creationId xmlns:a16="http://schemas.microsoft.com/office/drawing/2014/main" id="{F9870D59-EE02-49F5-9BF2-E00D3F153718}"/>
                  </a:ext>
                </a:extLst>
              </p:cNvPr>
              <p:cNvSpPr>
                <a:spLocks/>
              </p:cNvSpPr>
              <p:nvPr/>
            </p:nvSpPr>
            <p:spPr bwMode="auto">
              <a:xfrm>
                <a:off x="4280" y="2102"/>
                <a:ext cx="53" cy="63"/>
              </a:xfrm>
              <a:custGeom>
                <a:avLst/>
                <a:gdLst>
                  <a:gd name="T0" fmla="*/ 10 w 11"/>
                  <a:gd name="T1" fmla="*/ 6 h 13"/>
                  <a:gd name="T2" fmla="*/ 2 w 11"/>
                  <a:gd name="T3" fmla="*/ 10 h 13"/>
                  <a:gd name="T4" fmla="*/ 7 w 11"/>
                  <a:gd name="T5" fmla="*/ 0 h 13"/>
                  <a:gd name="T6" fmla="*/ 10 w 11"/>
                  <a:gd name="T7" fmla="*/ 6 h 13"/>
                </a:gdLst>
                <a:ahLst/>
                <a:cxnLst>
                  <a:cxn ang="0">
                    <a:pos x="T0" y="T1"/>
                  </a:cxn>
                  <a:cxn ang="0">
                    <a:pos x="T2" y="T3"/>
                  </a:cxn>
                  <a:cxn ang="0">
                    <a:pos x="T4" y="T5"/>
                  </a:cxn>
                  <a:cxn ang="0">
                    <a:pos x="T6" y="T7"/>
                  </a:cxn>
                </a:cxnLst>
                <a:rect l="0" t="0" r="r" b="b"/>
                <a:pathLst>
                  <a:path w="11" h="13">
                    <a:moveTo>
                      <a:pt x="10" y="6"/>
                    </a:moveTo>
                    <a:cubicBezTo>
                      <a:pt x="9" y="11"/>
                      <a:pt x="4" y="13"/>
                      <a:pt x="2" y="10"/>
                    </a:cubicBezTo>
                    <a:cubicBezTo>
                      <a:pt x="0" y="7"/>
                      <a:pt x="2" y="0"/>
                      <a:pt x="7" y="0"/>
                    </a:cubicBezTo>
                    <a:cubicBezTo>
                      <a:pt x="10"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6" name="Freeform 2074">
                <a:extLst>
                  <a:ext uri="{FF2B5EF4-FFF2-40B4-BE49-F238E27FC236}">
                    <a16:creationId xmlns:a16="http://schemas.microsoft.com/office/drawing/2014/main" id="{C4738D08-8A60-4DBF-A086-A8CF05FDB59D}"/>
                  </a:ext>
                </a:extLst>
              </p:cNvPr>
              <p:cNvSpPr>
                <a:spLocks/>
              </p:cNvSpPr>
              <p:nvPr/>
            </p:nvSpPr>
            <p:spPr bwMode="auto">
              <a:xfrm>
                <a:off x="4507" y="2425"/>
                <a:ext cx="62" cy="68"/>
              </a:xfrm>
              <a:custGeom>
                <a:avLst/>
                <a:gdLst>
                  <a:gd name="T0" fmla="*/ 13 w 13"/>
                  <a:gd name="T1" fmla="*/ 6 h 14"/>
                  <a:gd name="T2" fmla="*/ 3 w 13"/>
                  <a:gd name="T3" fmla="*/ 11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7" y="14"/>
                      <a:pt x="3" y="11"/>
                    </a:cubicBezTo>
                    <a:cubicBezTo>
                      <a:pt x="0" y="7"/>
                      <a:pt x="2" y="0"/>
                      <a:pt x="7"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7" name="Freeform 2075">
                <a:extLst>
                  <a:ext uri="{FF2B5EF4-FFF2-40B4-BE49-F238E27FC236}">
                    <a16:creationId xmlns:a16="http://schemas.microsoft.com/office/drawing/2014/main" id="{B7D2A288-A29C-4678-B41A-3EFF954F652B}"/>
                  </a:ext>
                </a:extLst>
              </p:cNvPr>
              <p:cNvSpPr>
                <a:spLocks/>
              </p:cNvSpPr>
              <p:nvPr/>
            </p:nvSpPr>
            <p:spPr bwMode="auto">
              <a:xfrm>
                <a:off x="4429" y="2450"/>
                <a:ext cx="58" cy="72"/>
              </a:xfrm>
              <a:custGeom>
                <a:avLst/>
                <a:gdLst>
                  <a:gd name="T0" fmla="*/ 12 w 12"/>
                  <a:gd name="T1" fmla="*/ 7 h 15"/>
                  <a:gd name="T2" fmla="*/ 3 w 12"/>
                  <a:gd name="T3" fmla="*/ 11 h 15"/>
                  <a:gd name="T4" fmla="*/ 7 w 12"/>
                  <a:gd name="T5" fmla="*/ 0 h 15"/>
                  <a:gd name="T6" fmla="*/ 12 w 12"/>
                  <a:gd name="T7" fmla="*/ 7 h 15"/>
                </a:gdLst>
                <a:ahLst/>
                <a:cxnLst>
                  <a:cxn ang="0">
                    <a:pos x="T0" y="T1"/>
                  </a:cxn>
                  <a:cxn ang="0">
                    <a:pos x="T2" y="T3"/>
                  </a:cxn>
                  <a:cxn ang="0">
                    <a:pos x="T4" y="T5"/>
                  </a:cxn>
                  <a:cxn ang="0">
                    <a:pos x="T6" y="T7"/>
                  </a:cxn>
                </a:cxnLst>
                <a:rect l="0" t="0" r="r" b="b"/>
                <a:pathLst>
                  <a:path w="12" h="15">
                    <a:moveTo>
                      <a:pt x="12" y="7"/>
                    </a:moveTo>
                    <a:cubicBezTo>
                      <a:pt x="11" y="12"/>
                      <a:pt x="6" y="15"/>
                      <a:pt x="3" y="11"/>
                    </a:cubicBezTo>
                    <a:cubicBezTo>
                      <a:pt x="0" y="8"/>
                      <a:pt x="1" y="1"/>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8" name="Freeform 2076">
                <a:extLst>
                  <a:ext uri="{FF2B5EF4-FFF2-40B4-BE49-F238E27FC236}">
                    <a16:creationId xmlns:a16="http://schemas.microsoft.com/office/drawing/2014/main" id="{44B930F1-C10B-4B14-8448-7440011ACB70}"/>
                  </a:ext>
                </a:extLst>
              </p:cNvPr>
              <p:cNvSpPr>
                <a:spLocks/>
              </p:cNvSpPr>
              <p:nvPr/>
            </p:nvSpPr>
            <p:spPr bwMode="auto">
              <a:xfrm>
                <a:off x="5832" y="1264"/>
                <a:ext cx="48" cy="43"/>
              </a:xfrm>
              <a:custGeom>
                <a:avLst/>
                <a:gdLst>
                  <a:gd name="T0" fmla="*/ 9 w 10"/>
                  <a:gd name="T1" fmla="*/ 4 h 9"/>
                  <a:gd name="T2" fmla="*/ 3 w 10"/>
                  <a:gd name="T3" fmla="*/ 7 h 9"/>
                  <a:gd name="T4" fmla="*/ 3 w 10"/>
                  <a:gd name="T5" fmla="*/ 0 h 9"/>
                  <a:gd name="T6" fmla="*/ 4 w 10"/>
                  <a:gd name="T7" fmla="*/ 0 h 9"/>
                  <a:gd name="T8" fmla="*/ 9 w 10"/>
                  <a:gd name="T9" fmla="*/ 4 h 9"/>
                </a:gdLst>
                <a:ahLst/>
                <a:cxnLst>
                  <a:cxn ang="0">
                    <a:pos x="T0" y="T1"/>
                  </a:cxn>
                  <a:cxn ang="0">
                    <a:pos x="T2" y="T3"/>
                  </a:cxn>
                  <a:cxn ang="0">
                    <a:pos x="T4" y="T5"/>
                  </a:cxn>
                  <a:cxn ang="0">
                    <a:pos x="T6" y="T7"/>
                  </a:cxn>
                  <a:cxn ang="0">
                    <a:pos x="T8" y="T9"/>
                  </a:cxn>
                </a:cxnLst>
                <a:rect l="0" t="0" r="r" b="b"/>
                <a:pathLst>
                  <a:path w="10" h="9">
                    <a:moveTo>
                      <a:pt x="9" y="4"/>
                    </a:moveTo>
                    <a:cubicBezTo>
                      <a:pt x="10" y="7"/>
                      <a:pt x="6" y="9"/>
                      <a:pt x="3" y="7"/>
                    </a:cubicBezTo>
                    <a:cubicBezTo>
                      <a:pt x="0" y="5"/>
                      <a:pt x="0" y="1"/>
                      <a:pt x="3" y="0"/>
                    </a:cubicBezTo>
                    <a:cubicBezTo>
                      <a:pt x="3" y="0"/>
                      <a:pt x="3"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29" name="Freeform 2077">
                <a:extLst>
                  <a:ext uri="{FF2B5EF4-FFF2-40B4-BE49-F238E27FC236}">
                    <a16:creationId xmlns:a16="http://schemas.microsoft.com/office/drawing/2014/main" id="{26D2E24A-A250-4BA9-9820-68BF8332F9AD}"/>
                  </a:ext>
                </a:extLst>
              </p:cNvPr>
              <p:cNvSpPr>
                <a:spLocks/>
              </p:cNvSpPr>
              <p:nvPr/>
            </p:nvSpPr>
            <p:spPr bwMode="auto">
              <a:xfrm>
                <a:off x="5899" y="1225"/>
                <a:ext cx="48" cy="43"/>
              </a:xfrm>
              <a:custGeom>
                <a:avLst/>
                <a:gdLst>
                  <a:gd name="T0" fmla="*/ 10 w 10"/>
                  <a:gd name="T1" fmla="*/ 5 h 9"/>
                  <a:gd name="T2" fmla="*/ 5 w 10"/>
                  <a:gd name="T3" fmla="*/ 7 h 9"/>
                  <a:gd name="T4" fmla="*/ 3 w 10"/>
                  <a:gd name="T5" fmla="*/ 0 h 9"/>
                  <a:gd name="T6" fmla="*/ 4 w 10"/>
                  <a:gd name="T7" fmla="*/ 0 h 9"/>
                  <a:gd name="T8" fmla="*/ 10 w 10"/>
                  <a:gd name="T9" fmla="*/ 5 h 9"/>
                </a:gdLst>
                <a:ahLst/>
                <a:cxnLst>
                  <a:cxn ang="0">
                    <a:pos x="T0" y="T1"/>
                  </a:cxn>
                  <a:cxn ang="0">
                    <a:pos x="T2" y="T3"/>
                  </a:cxn>
                  <a:cxn ang="0">
                    <a:pos x="T4" y="T5"/>
                  </a:cxn>
                  <a:cxn ang="0">
                    <a:pos x="T6" y="T7"/>
                  </a:cxn>
                  <a:cxn ang="0">
                    <a:pos x="T8" y="T9"/>
                  </a:cxn>
                </a:cxnLst>
                <a:rect l="0" t="0" r="r" b="b"/>
                <a:pathLst>
                  <a:path w="10" h="9">
                    <a:moveTo>
                      <a:pt x="10" y="5"/>
                    </a:moveTo>
                    <a:cubicBezTo>
                      <a:pt x="10" y="7"/>
                      <a:pt x="8" y="9"/>
                      <a:pt x="5" y="7"/>
                    </a:cubicBezTo>
                    <a:cubicBezTo>
                      <a:pt x="1" y="5"/>
                      <a:pt x="0" y="1"/>
                      <a:pt x="3" y="0"/>
                    </a:cubicBezTo>
                    <a:cubicBezTo>
                      <a:pt x="3" y="0"/>
                      <a:pt x="4" y="0"/>
                      <a:pt x="4" y="0"/>
                    </a:cubicBezTo>
                    <a:cubicBezTo>
                      <a:pt x="7" y="1"/>
                      <a:pt x="9"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0" name="Freeform 2078">
                <a:extLst>
                  <a:ext uri="{FF2B5EF4-FFF2-40B4-BE49-F238E27FC236}">
                    <a16:creationId xmlns:a16="http://schemas.microsoft.com/office/drawing/2014/main" id="{F5862A8D-845E-4EFC-8D30-5668F32E22DA}"/>
                  </a:ext>
                </a:extLst>
              </p:cNvPr>
              <p:cNvSpPr>
                <a:spLocks/>
              </p:cNvSpPr>
              <p:nvPr/>
            </p:nvSpPr>
            <p:spPr bwMode="auto">
              <a:xfrm>
                <a:off x="5832" y="1211"/>
                <a:ext cx="48" cy="38"/>
              </a:xfrm>
              <a:custGeom>
                <a:avLst/>
                <a:gdLst>
                  <a:gd name="T0" fmla="*/ 9 w 10"/>
                  <a:gd name="T1" fmla="*/ 4 h 8"/>
                  <a:gd name="T2" fmla="*/ 4 w 10"/>
                  <a:gd name="T3" fmla="*/ 6 h 8"/>
                  <a:gd name="T4" fmla="*/ 3 w 10"/>
                  <a:gd name="T5" fmla="*/ 0 h 8"/>
                  <a:gd name="T6" fmla="*/ 4 w 10"/>
                  <a:gd name="T7" fmla="*/ 0 h 8"/>
                  <a:gd name="T8" fmla="*/ 9 w 10"/>
                  <a:gd name="T9" fmla="*/ 4 h 8"/>
                </a:gdLst>
                <a:ahLst/>
                <a:cxnLst>
                  <a:cxn ang="0">
                    <a:pos x="T0" y="T1"/>
                  </a:cxn>
                  <a:cxn ang="0">
                    <a:pos x="T2" y="T3"/>
                  </a:cxn>
                  <a:cxn ang="0">
                    <a:pos x="T4" y="T5"/>
                  </a:cxn>
                  <a:cxn ang="0">
                    <a:pos x="T6" y="T7"/>
                  </a:cxn>
                  <a:cxn ang="0">
                    <a:pos x="T8" y="T9"/>
                  </a:cxn>
                </a:cxnLst>
                <a:rect l="0" t="0" r="r" b="b"/>
                <a:pathLst>
                  <a:path w="10" h="8">
                    <a:moveTo>
                      <a:pt x="9" y="4"/>
                    </a:moveTo>
                    <a:cubicBezTo>
                      <a:pt x="10" y="7"/>
                      <a:pt x="7" y="8"/>
                      <a:pt x="4" y="6"/>
                    </a:cubicBezTo>
                    <a:cubicBezTo>
                      <a:pt x="1" y="4"/>
                      <a:pt x="0" y="0"/>
                      <a:pt x="3" y="0"/>
                    </a:cubicBezTo>
                    <a:cubicBezTo>
                      <a:pt x="4" y="0"/>
                      <a:pt x="4" y="0"/>
                      <a:pt x="4" y="0"/>
                    </a:cubicBezTo>
                    <a:cubicBezTo>
                      <a:pt x="7"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1" name="Freeform 2079">
                <a:extLst>
                  <a:ext uri="{FF2B5EF4-FFF2-40B4-BE49-F238E27FC236}">
                    <a16:creationId xmlns:a16="http://schemas.microsoft.com/office/drawing/2014/main" id="{8B438656-1650-47B4-B8EF-CDC626C1D521}"/>
                  </a:ext>
                </a:extLst>
              </p:cNvPr>
              <p:cNvSpPr>
                <a:spLocks/>
              </p:cNvSpPr>
              <p:nvPr/>
            </p:nvSpPr>
            <p:spPr bwMode="auto">
              <a:xfrm>
                <a:off x="5629" y="1158"/>
                <a:ext cx="44" cy="38"/>
              </a:xfrm>
              <a:custGeom>
                <a:avLst/>
                <a:gdLst>
                  <a:gd name="T0" fmla="*/ 9 w 9"/>
                  <a:gd name="T1" fmla="*/ 4 h 8"/>
                  <a:gd name="T2" fmla="*/ 2 w 9"/>
                  <a:gd name="T3" fmla="*/ 6 h 8"/>
                  <a:gd name="T4" fmla="*/ 4 w 9"/>
                  <a:gd name="T5" fmla="*/ 0 h 8"/>
                  <a:gd name="T6" fmla="*/ 4 w 9"/>
                  <a:gd name="T7" fmla="*/ 0 h 8"/>
                  <a:gd name="T8" fmla="*/ 9 w 9"/>
                  <a:gd name="T9" fmla="*/ 4 h 8"/>
                </a:gdLst>
                <a:ahLst/>
                <a:cxnLst>
                  <a:cxn ang="0">
                    <a:pos x="T0" y="T1"/>
                  </a:cxn>
                  <a:cxn ang="0">
                    <a:pos x="T2" y="T3"/>
                  </a:cxn>
                  <a:cxn ang="0">
                    <a:pos x="T4" y="T5"/>
                  </a:cxn>
                  <a:cxn ang="0">
                    <a:pos x="T6" y="T7"/>
                  </a:cxn>
                  <a:cxn ang="0">
                    <a:pos x="T8" y="T9"/>
                  </a:cxn>
                </a:cxnLst>
                <a:rect l="0" t="0" r="r" b="b"/>
                <a:pathLst>
                  <a:path w="9" h="8">
                    <a:moveTo>
                      <a:pt x="9" y="4"/>
                    </a:moveTo>
                    <a:cubicBezTo>
                      <a:pt x="9" y="7"/>
                      <a:pt x="5" y="8"/>
                      <a:pt x="2" y="6"/>
                    </a:cubicBezTo>
                    <a:cubicBezTo>
                      <a:pt x="0" y="4"/>
                      <a:pt x="0" y="1"/>
                      <a:pt x="4" y="0"/>
                    </a:cubicBezTo>
                    <a:cubicBezTo>
                      <a:pt x="4" y="0"/>
                      <a:pt x="4" y="0"/>
                      <a:pt x="4" y="0"/>
                    </a:cubicBezTo>
                    <a:cubicBezTo>
                      <a:pt x="7" y="0"/>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2" name="Freeform 2080">
                <a:extLst>
                  <a:ext uri="{FF2B5EF4-FFF2-40B4-BE49-F238E27FC236}">
                    <a16:creationId xmlns:a16="http://schemas.microsoft.com/office/drawing/2014/main" id="{AE357A15-F240-4C91-AF7A-8FA5C248AB41}"/>
                  </a:ext>
                </a:extLst>
              </p:cNvPr>
              <p:cNvSpPr>
                <a:spLocks/>
              </p:cNvSpPr>
              <p:nvPr/>
            </p:nvSpPr>
            <p:spPr bwMode="auto">
              <a:xfrm>
                <a:off x="5620" y="1109"/>
                <a:ext cx="43" cy="34"/>
              </a:xfrm>
              <a:custGeom>
                <a:avLst/>
                <a:gdLst>
                  <a:gd name="T0" fmla="*/ 8 w 9"/>
                  <a:gd name="T1" fmla="*/ 4 h 7"/>
                  <a:gd name="T2" fmla="*/ 3 w 9"/>
                  <a:gd name="T3" fmla="*/ 6 h 7"/>
                  <a:gd name="T4" fmla="*/ 4 w 9"/>
                  <a:gd name="T5" fmla="*/ 0 h 7"/>
                  <a:gd name="T6" fmla="*/ 4 w 9"/>
                  <a:gd name="T7" fmla="*/ 0 h 7"/>
                  <a:gd name="T8" fmla="*/ 8 w 9"/>
                  <a:gd name="T9" fmla="*/ 4 h 7"/>
                </a:gdLst>
                <a:ahLst/>
                <a:cxnLst>
                  <a:cxn ang="0">
                    <a:pos x="T0" y="T1"/>
                  </a:cxn>
                  <a:cxn ang="0">
                    <a:pos x="T2" y="T3"/>
                  </a:cxn>
                  <a:cxn ang="0">
                    <a:pos x="T4" y="T5"/>
                  </a:cxn>
                  <a:cxn ang="0">
                    <a:pos x="T6" y="T7"/>
                  </a:cxn>
                  <a:cxn ang="0">
                    <a:pos x="T8" y="T9"/>
                  </a:cxn>
                </a:cxnLst>
                <a:rect l="0" t="0" r="r" b="b"/>
                <a:pathLst>
                  <a:path w="9" h="7">
                    <a:moveTo>
                      <a:pt x="8" y="4"/>
                    </a:moveTo>
                    <a:cubicBezTo>
                      <a:pt x="9" y="6"/>
                      <a:pt x="5" y="7"/>
                      <a:pt x="3" y="6"/>
                    </a:cubicBezTo>
                    <a:cubicBezTo>
                      <a:pt x="0" y="4"/>
                      <a:pt x="1" y="0"/>
                      <a:pt x="4" y="0"/>
                    </a:cubicBezTo>
                    <a:cubicBezTo>
                      <a:pt x="4" y="0"/>
                      <a:pt x="4" y="0"/>
                      <a:pt x="4" y="0"/>
                    </a:cubicBezTo>
                    <a:cubicBezTo>
                      <a:pt x="7"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3" name="Freeform 2081">
                <a:extLst>
                  <a:ext uri="{FF2B5EF4-FFF2-40B4-BE49-F238E27FC236}">
                    <a16:creationId xmlns:a16="http://schemas.microsoft.com/office/drawing/2014/main" id="{80F11643-4EF6-4CD9-B10A-81B86A56B65D}"/>
                  </a:ext>
                </a:extLst>
              </p:cNvPr>
              <p:cNvSpPr>
                <a:spLocks/>
              </p:cNvSpPr>
              <p:nvPr/>
            </p:nvSpPr>
            <p:spPr bwMode="auto">
              <a:xfrm>
                <a:off x="5668" y="1129"/>
                <a:ext cx="43" cy="38"/>
              </a:xfrm>
              <a:custGeom>
                <a:avLst/>
                <a:gdLst>
                  <a:gd name="T0" fmla="*/ 9 w 9"/>
                  <a:gd name="T1" fmla="*/ 4 h 8"/>
                  <a:gd name="T2" fmla="*/ 3 w 9"/>
                  <a:gd name="T3" fmla="*/ 6 h 8"/>
                  <a:gd name="T4" fmla="*/ 4 w 9"/>
                  <a:gd name="T5" fmla="*/ 0 h 8"/>
                  <a:gd name="T6" fmla="*/ 4 w 9"/>
                  <a:gd name="T7" fmla="*/ 0 h 8"/>
                  <a:gd name="T8" fmla="*/ 9 w 9"/>
                  <a:gd name="T9" fmla="*/ 4 h 8"/>
                </a:gdLst>
                <a:ahLst/>
                <a:cxnLst>
                  <a:cxn ang="0">
                    <a:pos x="T0" y="T1"/>
                  </a:cxn>
                  <a:cxn ang="0">
                    <a:pos x="T2" y="T3"/>
                  </a:cxn>
                  <a:cxn ang="0">
                    <a:pos x="T4" y="T5"/>
                  </a:cxn>
                  <a:cxn ang="0">
                    <a:pos x="T6" y="T7"/>
                  </a:cxn>
                  <a:cxn ang="0">
                    <a:pos x="T8" y="T9"/>
                  </a:cxn>
                </a:cxnLst>
                <a:rect l="0" t="0" r="r" b="b"/>
                <a:pathLst>
                  <a:path w="9" h="8">
                    <a:moveTo>
                      <a:pt x="9" y="4"/>
                    </a:moveTo>
                    <a:cubicBezTo>
                      <a:pt x="9" y="7"/>
                      <a:pt x="6" y="8"/>
                      <a:pt x="3" y="6"/>
                    </a:cubicBezTo>
                    <a:cubicBezTo>
                      <a:pt x="0" y="4"/>
                      <a:pt x="1" y="1"/>
                      <a:pt x="4" y="0"/>
                    </a:cubicBezTo>
                    <a:cubicBezTo>
                      <a:pt x="4" y="0"/>
                      <a:pt x="4" y="0"/>
                      <a:pt x="4" y="0"/>
                    </a:cubicBezTo>
                    <a:cubicBezTo>
                      <a:pt x="7" y="1"/>
                      <a:pt x="9"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4" name="Freeform 2082">
                <a:extLst>
                  <a:ext uri="{FF2B5EF4-FFF2-40B4-BE49-F238E27FC236}">
                    <a16:creationId xmlns:a16="http://schemas.microsoft.com/office/drawing/2014/main" id="{8F8041BA-523D-4389-8035-0BD203DD9422}"/>
                  </a:ext>
                </a:extLst>
              </p:cNvPr>
              <p:cNvSpPr>
                <a:spLocks/>
              </p:cNvSpPr>
              <p:nvPr/>
            </p:nvSpPr>
            <p:spPr bwMode="auto">
              <a:xfrm>
                <a:off x="5716" y="1119"/>
                <a:ext cx="43" cy="39"/>
              </a:xfrm>
              <a:custGeom>
                <a:avLst/>
                <a:gdLst>
                  <a:gd name="T0" fmla="*/ 8 w 9"/>
                  <a:gd name="T1" fmla="*/ 4 h 8"/>
                  <a:gd name="T2" fmla="*/ 3 w 9"/>
                  <a:gd name="T3" fmla="*/ 6 h 8"/>
                  <a:gd name="T4" fmla="*/ 3 w 9"/>
                  <a:gd name="T5" fmla="*/ 0 h 8"/>
                  <a:gd name="T6" fmla="*/ 4 w 9"/>
                  <a:gd name="T7" fmla="*/ 0 h 8"/>
                  <a:gd name="T8" fmla="*/ 8 w 9"/>
                  <a:gd name="T9" fmla="*/ 4 h 8"/>
                </a:gdLst>
                <a:ahLst/>
                <a:cxnLst>
                  <a:cxn ang="0">
                    <a:pos x="T0" y="T1"/>
                  </a:cxn>
                  <a:cxn ang="0">
                    <a:pos x="T2" y="T3"/>
                  </a:cxn>
                  <a:cxn ang="0">
                    <a:pos x="T4" y="T5"/>
                  </a:cxn>
                  <a:cxn ang="0">
                    <a:pos x="T6" y="T7"/>
                  </a:cxn>
                  <a:cxn ang="0">
                    <a:pos x="T8" y="T9"/>
                  </a:cxn>
                </a:cxnLst>
                <a:rect l="0" t="0" r="r" b="b"/>
                <a:pathLst>
                  <a:path w="9" h="8">
                    <a:moveTo>
                      <a:pt x="8" y="4"/>
                    </a:moveTo>
                    <a:cubicBezTo>
                      <a:pt x="9" y="7"/>
                      <a:pt x="6" y="8"/>
                      <a:pt x="3" y="6"/>
                    </a:cubicBezTo>
                    <a:cubicBezTo>
                      <a:pt x="0" y="4"/>
                      <a:pt x="0" y="1"/>
                      <a:pt x="3" y="0"/>
                    </a:cubicBezTo>
                    <a:cubicBezTo>
                      <a:pt x="3" y="0"/>
                      <a:pt x="3" y="0"/>
                      <a:pt x="4" y="0"/>
                    </a:cubicBezTo>
                    <a:cubicBezTo>
                      <a:pt x="6" y="0"/>
                      <a:pt x="8" y="3"/>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5" name="Freeform 2083">
                <a:extLst>
                  <a:ext uri="{FF2B5EF4-FFF2-40B4-BE49-F238E27FC236}">
                    <a16:creationId xmlns:a16="http://schemas.microsoft.com/office/drawing/2014/main" id="{3F25BF62-7577-4D2D-B754-B12E62580B77}"/>
                  </a:ext>
                </a:extLst>
              </p:cNvPr>
              <p:cNvSpPr>
                <a:spLocks/>
              </p:cNvSpPr>
              <p:nvPr/>
            </p:nvSpPr>
            <p:spPr bwMode="auto">
              <a:xfrm>
                <a:off x="5755" y="1100"/>
                <a:ext cx="43" cy="33"/>
              </a:xfrm>
              <a:custGeom>
                <a:avLst/>
                <a:gdLst>
                  <a:gd name="T0" fmla="*/ 8 w 9"/>
                  <a:gd name="T1" fmla="*/ 3 h 7"/>
                  <a:gd name="T2" fmla="*/ 4 w 9"/>
                  <a:gd name="T3" fmla="*/ 5 h 7"/>
                  <a:gd name="T4" fmla="*/ 3 w 9"/>
                  <a:gd name="T5" fmla="*/ 0 h 7"/>
                  <a:gd name="T6" fmla="*/ 4 w 9"/>
                  <a:gd name="T7" fmla="*/ 0 h 7"/>
                  <a:gd name="T8" fmla="*/ 8 w 9"/>
                  <a:gd name="T9" fmla="*/ 3 h 7"/>
                </a:gdLst>
                <a:ahLst/>
                <a:cxnLst>
                  <a:cxn ang="0">
                    <a:pos x="T0" y="T1"/>
                  </a:cxn>
                  <a:cxn ang="0">
                    <a:pos x="T2" y="T3"/>
                  </a:cxn>
                  <a:cxn ang="0">
                    <a:pos x="T4" y="T5"/>
                  </a:cxn>
                  <a:cxn ang="0">
                    <a:pos x="T6" y="T7"/>
                  </a:cxn>
                  <a:cxn ang="0">
                    <a:pos x="T8" y="T9"/>
                  </a:cxn>
                </a:cxnLst>
                <a:rect l="0" t="0" r="r" b="b"/>
                <a:pathLst>
                  <a:path w="9" h="7">
                    <a:moveTo>
                      <a:pt x="8" y="3"/>
                    </a:moveTo>
                    <a:cubicBezTo>
                      <a:pt x="9" y="6"/>
                      <a:pt x="7" y="7"/>
                      <a:pt x="4" y="5"/>
                    </a:cubicBezTo>
                    <a:cubicBezTo>
                      <a:pt x="1" y="4"/>
                      <a:pt x="0" y="1"/>
                      <a:pt x="3" y="0"/>
                    </a:cubicBezTo>
                    <a:cubicBezTo>
                      <a:pt x="3" y="0"/>
                      <a:pt x="3" y="0"/>
                      <a:pt x="4" y="0"/>
                    </a:cubicBezTo>
                    <a:cubicBezTo>
                      <a:pt x="6"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6" name="Freeform 2084">
                <a:extLst>
                  <a:ext uri="{FF2B5EF4-FFF2-40B4-BE49-F238E27FC236}">
                    <a16:creationId xmlns:a16="http://schemas.microsoft.com/office/drawing/2014/main" id="{2DC78BAD-B64B-484A-B445-87670F2A61FD}"/>
                  </a:ext>
                </a:extLst>
              </p:cNvPr>
              <p:cNvSpPr>
                <a:spLocks/>
              </p:cNvSpPr>
              <p:nvPr/>
            </p:nvSpPr>
            <p:spPr bwMode="auto">
              <a:xfrm>
                <a:off x="5808" y="1114"/>
                <a:ext cx="48" cy="39"/>
              </a:xfrm>
              <a:custGeom>
                <a:avLst/>
                <a:gdLst>
                  <a:gd name="T0" fmla="*/ 9 w 10"/>
                  <a:gd name="T1" fmla="*/ 4 h 8"/>
                  <a:gd name="T2" fmla="*/ 4 w 10"/>
                  <a:gd name="T3" fmla="*/ 6 h 8"/>
                  <a:gd name="T4" fmla="*/ 3 w 10"/>
                  <a:gd name="T5" fmla="*/ 1 h 8"/>
                  <a:gd name="T6" fmla="*/ 4 w 10"/>
                  <a:gd name="T7" fmla="*/ 0 h 8"/>
                  <a:gd name="T8" fmla="*/ 9 w 10"/>
                  <a:gd name="T9" fmla="*/ 4 h 8"/>
                </a:gdLst>
                <a:ahLst/>
                <a:cxnLst>
                  <a:cxn ang="0">
                    <a:pos x="T0" y="T1"/>
                  </a:cxn>
                  <a:cxn ang="0">
                    <a:pos x="T2" y="T3"/>
                  </a:cxn>
                  <a:cxn ang="0">
                    <a:pos x="T4" y="T5"/>
                  </a:cxn>
                  <a:cxn ang="0">
                    <a:pos x="T6" y="T7"/>
                  </a:cxn>
                  <a:cxn ang="0">
                    <a:pos x="T8" y="T9"/>
                  </a:cxn>
                </a:cxnLst>
                <a:rect l="0" t="0" r="r" b="b"/>
                <a:pathLst>
                  <a:path w="10" h="8">
                    <a:moveTo>
                      <a:pt x="9" y="4"/>
                    </a:moveTo>
                    <a:cubicBezTo>
                      <a:pt x="10" y="7"/>
                      <a:pt x="7" y="8"/>
                      <a:pt x="4" y="6"/>
                    </a:cubicBezTo>
                    <a:cubicBezTo>
                      <a:pt x="1" y="5"/>
                      <a:pt x="0" y="1"/>
                      <a:pt x="3" y="1"/>
                    </a:cubicBezTo>
                    <a:cubicBezTo>
                      <a:pt x="3" y="0"/>
                      <a:pt x="3" y="0"/>
                      <a:pt x="4" y="0"/>
                    </a:cubicBezTo>
                    <a:cubicBezTo>
                      <a:pt x="6" y="1"/>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7" name="Freeform 2085">
                <a:extLst>
                  <a:ext uri="{FF2B5EF4-FFF2-40B4-BE49-F238E27FC236}">
                    <a16:creationId xmlns:a16="http://schemas.microsoft.com/office/drawing/2014/main" id="{56B73A6A-4CA6-431B-804E-428D90031742}"/>
                  </a:ext>
                </a:extLst>
              </p:cNvPr>
              <p:cNvSpPr>
                <a:spLocks/>
              </p:cNvSpPr>
              <p:nvPr/>
            </p:nvSpPr>
            <p:spPr bwMode="auto">
              <a:xfrm>
                <a:off x="5702" y="1066"/>
                <a:ext cx="38" cy="34"/>
              </a:xfrm>
              <a:custGeom>
                <a:avLst/>
                <a:gdLst>
                  <a:gd name="T0" fmla="*/ 8 w 8"/>
                  <a:gd name="T1" fmla="*/ 3 h 7"/>
                  <a:gd name="T2" fmla="*/ 3 w 8"/>
                  <a:gd name="T3" fmla="*/ 5 h 7"/>
                  <a:gd name="T4" fmla="*/ 2 w 8"/>
                  <a:gd name="T5" fmla="*/ 0 h 7"/>
                  <a:gd name="T6" fmla="*/ 3 w 8"/>
                  <a:gd name="T7" fmla="*/ 0 h 7"/>
                  <a:gd name="T8" fmla="*/ 8 w 8"/>
                  <a:gd name="T9" fmla="*/ 3 h 7"/>
                </a:gdLst>
                <a:ahLst/>
                <a:cxnLst>
                  <a:cxn ang="0">
                    <a:pos x="T0" y="T1"/>
                  </a:cxn>
                  <a:cxn ang="0">
                    <a:pos x="T2" y="T3"/>
                  </a:cxn>
                  <a:cxn ang="0">
                    <a:pos x="T4" y="T5"/>
                  </a:cxn>
                  <a:cxn ang="0">
                    <a:pos x="T6" y="T7"/>
                  </a:cxn>
                  <a:cxn ang="0">
                    <a:pos x="T8" y="T9"/>
                  </a:cxn>
                </a:cxnLst>
                <a:rect l="0" t="0" r="r" b="b"/>
                <a:pathLst>
                  <a:path w="8" h="7">
                    <a:moveTo>
                      <a:pt x="8" y="3"/>
                    </a:moveTo>
                    <a:cubicBezTo>
                      <a:pt x="8" y="5"/>
                      <a:pt x="6" y="7"/>
                      <a:pt x="3" y="5"/>
                    </a:cubicBezTo>
                    <a:cubicBezTo>
                      <a:pt x="1" y="3"/>
                      <a:pt x="0" y="1"/>
                      <a:pt x="2" y="0"/>
                    </a:cubicBezTo>
                    <a:cubicBezTo>
                      <a:pt x="3" y="0"/>
                      <a:pt x="3" y="0"/>
                      <a:pt x="3" y="0"/>
                    </a:cubicBezTo>
                    <a:cubicBezTo>
                      <a:pt x="6"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8" name="Freeform 2086">
                <a:extLst>
                  <a:ext uri="{FF2B5EF4-FFF2-40B4-BE49-F238E27FC236}">
                    <a16:creationId xmlns:a16="http://schemas.microsoft.com/office/drawing/2014/main" id="{0BDF8048-4AC5-422A-BB25-62ACC90F1EA4}"/>
                  </a:ext>
                </a:extLst>
              </p:cNvPr>
              <p:cNvSpPr>
                <a:spLocks/>
              </p:cNvSpPr>
              <p:nvPr/>
            </p:nvSpPr>
            <p:spPr bwMode="auto">
              <a:xfrm>
                <a:off x="5692" y="994"/>
                <a:ext cx="38" cy="29"/>
              </a:xfrm>
              <a:custGeom>
                <a:avLst/>
                <a:gdLst>
                  <a:gd name="T0" fmla="*/ 8 w 8"/>
                  <a:gd name="T1" fmla="*/ 3 h 6"/>
                  <a:gd name="T2" fmla="*/ 4 w 8"/>
                  <a:gd name="T3" fmla="*/ 5 h 6"/>
                  <a:gd name="T4" fmla="*/ 2 w 8"/>
                  <a:gd name="T5" fmla="*/ 0 h 6"/>
                  <a:gd name="T6" fmla="*/ 3 w 8"/>
                  <a:gd name="T7" fmla="*/ 0 h 6"/>
                  <a:gd name="T8" fmla="*/ 8 w 8"/>
                  <a:gd name="T9" fmla="*/ 3 h 6"/>
                </a:gdLst>
                <a:ahLst/>
                <a:cxnLst>
                  <a:cxn ang="0">
                    <a:pos x="T0" y="T1"/>
                  </a:cxn>
                  <a:cxn ang="0">
                    <a:pos x="T2" y="T3"/>
                  </a:cxn>
                  <a:cxn ang="0">
                    <a:pos x="T4" y="T5"/>
                  </a:cxn>
                  <a:cxn ang="0">
                    <a:pos x="T6" y="T7"/>
                  </a:cxn>
                  <a:cxn ang="0">
                    <a:pos x="T8" y="T9"/>
                  </a:cxn>
                </a:cxnLst>
                <a:rect l="0" t="0" r="r" b="b"/>
                <a:pathLst>
                  <a:path w="8" h="6">
                    <a:moveTo>
                      <a:pt x="8" y="3"/>
                    </a:moveTo>
                    <a:cubicBezTo>
                      <a:pt x="8" y="5"/>
                      <a:pt x="6" y="6"/>
                      <a:pt x="4" y="5"/>
                    </a:cubicBezTo>
                    <a:cubicBezTo>
                      <a:pt x="2" y="4"/>
                      <a:pt x="0" y="1"/>
                      <a:pt x="2" y="0"/>
                    </a:cubicBezTo>
                    <a:cubicBezTo>
                      <a:pt x="3" y="0"/>
                      <a:pt x="3" y="0"/>
                      <a:pt x="3"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39" name="Freeform 2087">
                <a:extLst>
                  <a:ext uri="{FF2B5EF4-FFF2-40B4-BE49-F238E27FC236}">
                    <a16:creationId xmlns:a16="http://schemas.microsoft.com/office/drawing/2014/main" id="{6E8F5489-69A4-4C8D-8B08-17E72972389C}"/>
                  </a:ext>
                </a:extLst>
              </p:cNvPr>
              <p:cNvSpPr>
                <a:spLocks/>
              </p:cNvSpPr>
              <p:nvPr/>
            </p:nvSpPr>
            <p:spPr bwMode="auto">
              <a:xfrm>
                <a:off x="5716" y="974"/>
                <a:ext cx="39" cy="24"/>
              </a:xfrm>
              <a:custGeom>
                <a:avLst/>
                <a:gdLst>
                  <a:gd name="T0" fmla="*/ 7 w 8"/>
                  <a:gd name="T1" fmla="*/ 2 h 5"/>
                  <a:gd name="T2" fmla="*/ 4 w 8"/>
                  <a:gd name="T3" fmla="*/ 4 h 5"/>
                  <a:gd name="T4" fmla="*/ 1 w 8"/>
                  <a:gd name="T5" fmla="*/ 0 h 5"/>
                  <a:gd name="T6" fmla="*/ 2 w 8"/>
                  <a:gd name="T7" fmla="*/ 0 h 5"/>
                  <a:gd name="T8" fmla="*/ 7 w 8"/>
                  <a:gd name="T9" fmla="*/ 2 h 5"/>
                </a:gdLst>
                <a:ahLst/>
                <a:cxnLst>
                  <a:cxn ang="0">
                    <a:pos x="T0" y="T1"/>
                  </a:cxn>
                  <a:cxn ang="0">
                    <a:pos x="T2" y="T3"/>
                  </a:cxn>
                  <a:cxn ang="0">
                    <a:pos x="T4" y="T5"/>
                  </a:cxn>
                  <a:cxn ang="0">
                    <a:pos x="T6" y="T7"/>
                  </a:cxn>
                  <a:cxn ang="0">
                    <a:pos x="T8" y="T9"/>
                  </a:cxn>
                </a:cxnLst>
                <a:rect l="0" t="0" r="r" b="b"/>
                <a:pathLst>
                  <a:path w="8" h="5">
                    <a:moveTo>
                      <a:pt x="7" y="2"/>
                    </a:moveTo>
                    <a:cubicBezTo>
                      <a:pt x="8" y="4"/>
                      <a:pt x="6" y="5"/>
                      <a:pt x="4" y="4"/>
                    </a:cubicBezTo>
                    <a:cubicBezTo>
                      <a:pt x="1" y="3"/>
                      <a:pt x="0" y="1"/>
                      <a:pt x="1" y="0"/>
                    </a:cubicBezTo>
                    <a:cubicBezTo>
                      <a:pt x="2" y="0"/>
                      <a:pt x="2" y="0"/>
                      <a:pt x="2" y="0"/>
                    </a:cubicBezTo>
                    <a:cubicBezTo>
                      <a:pt x="4" y="0"/>
                      <a:pt x="6" y="1"/>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0" name="Freeform 2088">
                <a:extLst>
                  <a:ext uri="{FF2B5EF4-FFF2-40B4-BE49-F238E27FC236}">
                    <a16:creationId xmlns:a16="http://schemas.microsoft.com/office/drawing/2014/main" id="{48DD45A1-C9BE-4206-B072-2FC524EB54C3}"/>
                  </a:ext>
                </a:extLst>
              </p:cNvPr>
              <p:cNvSpPr>
                <a:spLocks/>
              </p:cNvSpPr>
              <p:nvPr/>
            </p:nvSpPr>
            <p:spPr bwMode="auto">
              <a:xfrm>
                <a:off x="5735" y="955"/>
                <a:ext cx="39" cy="24"/>
              </a:xfrm>
              <a:custGeom>
                <a:avLst/>
                <a:gdLst>
                  <a:gd name="T0" fmla="*/ 7 w 8"/>
                  <a:gd name="T1" fmla="*/ 2 h 5"/>
                  <a:gd name="T2" fmla="*/ 6 w 8"/>
                  <a:gd name="T3" fmla="*/ 4 h 5"/>
                  <a:gd name="T4" fmla="*/ 2 w 8"/>
                  <a:gd name="T5" fmla="*/ 0 h 5"/>
                  <a:gd name="T6" fmla="*/ 3 w 8"/>
                  <a:gd name="T7" fmla="*/ 0 h 5"/>
                  <a:gd name="T8" fmla="*/ 7 w 8"/>
                  <a:gd name="T9" fmla="*/ 2 h 5"/>
                </a:gdLst>
                <a:ahLst/>
                <a:cxnLst>
                  <a:cxn ang="0">
                    <a:pos x="T0" y="T1"/>
                  </a:cxn>
                  <a:cxn ang="0">
                    <a:pos x="T2" y="T3"/>
                  </a:cxn>
                  <a:cxn ang="0">
                    <a:pos x="T4" y="T5"/>
                  </a:cxn>
                  <a:cxn ang="0">
                    <a:pos x="T6" y="T7"/>
                  </a:cxn>
                  <a:cxn ang="0">
                    <a:pos x="T8" y="T9"/>
                  </a:cxn>
                </a:cxnLst>
                <a:rect l="0" t="0" r="r" b="b"/>
                <a:pathLst>
                  <a:path w="8" h="5">
                    <a:moveTo>
                      <a:pt x="7" y="2"/>
                    </a:moveTo>
                    <a:cubicBezTo>
                      <a:pt x="8" y="4"/>
                      <a:pt x="7" y="5"/>
                      <a:pt x="6" y="4"/>
                    </a:cubicBezTo>
                    <a:cubicBezTo>
                      <a:pt x="3" y="4"/>
                      <a:pt x="0" y="1"/>
                      <a:pt x="2" y="0"/>
                    </a:cubicBezTo>
                    <a:cubicBezTo>
                      <a:pt x="2" y="0"/>
                      <a:pt x="2" y="0"/>
                      <a:pt x="3" y="0"/>
                    </a:cubicBezTo>
                    <a:cubicBezTo>
                      <a:pt x="5" y="0"/>
                      <a:pt x="6" y="2"/>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1" name="Freeform 2089">
                <a:extLst>
                  <a:ext uri="{FF2B5EF4-FFF2-40B4-BE49-F238E27FC236}">
                    <a16:creationId xmlns:a16="http://schemas.microsoft.com/office/drawing/2014/main" id="{F056B879-C83C-40AE-88BA-0DB2F52FFE8D}"/>
                  </a:ext>
                </a:extLst>
              </p:cNvPr>
              <p:cNvSpPr>
                <a:spLocks/>
              </p:cNvSpPr>
              <p:nvPr/>
            </p:nvSpPr>
            <p:spPr bwMode="auto">
              <a:xfrm>
                <a:off x="5692" y="941"/>
                <a:ext cx="34" cy="24"/>
              </a:xfrm>
              <a:custGeom>
                <a:avLst/>
                <a:gdLst>
                  <a:gd name="T0" fmla="*/ 7 w 7"/>
                  <a:gd name="T1" fmla="*/ 2 h 5"/>
                  <a:gd name="T2" fmla="*/ 5 w 7"/>
                  <a:gd name="T3" fmla="*/ 4 h 5"/>
                  <a:gd name="T4" fmla="*/ 2 w 7"/>
                  <a:gd name="T5" fmla="*/ 0 h 5"/>
                  <a:gd name="T6" fmla="*/ 2 w 7"/>
                  <a:gd name="T7" fmla="*/ 0 h 5"/>
                  <a:gd name="T8" fmla="*/ 7 w 7"/>
                  <a:gd name="T9" fmla="*/ 2 h 5"/>
                </a:gdLst>
                <a:ahLst/>
                <a:cxnLst>
                  <a:cxn ang="0">
                    <a:pos x="T0" y="T1"/>
                  </a:cxn>
                  <a:cxn ang="0">
                    <a:pos x="T2" y="T3"/>
                  </a:cxn>
                  <a:cxn ang="0">
                    <a:pos x="T4" y="T5"/>
                  </a:cxn>
                  <a:cxn ang="0">
                    <a:pos x="T6" y="T7"/>
                  </a:cxn>
                  <a:cxn ang="0">
                    <a:pos x="T8" y="T9"/>
                  </a:cxn>
                </a:cxnLst>
                <a:rect l="0" t="0" r="r" b="b"/>
                <a:pathLst>
                  <a:path w="7" h="5">
                    <a:moveTo>
                      <a:pt x="7" y="2"/>
                    </a:moveTo>
                    <a:cubicBezTo>
                      <a:pt x="7" y="4"/>
                      <a:pt x="6" y="5"/>
                      <a:pt x="5" y="4"/>
                    </a:cubicBezTo>
                    <a:cubicBezTo>
                      <a:pt x="2" y="4"/>
                      <a:pt x="0" y="1"/>
                      <a:pt x="2" y="0"/>
                    </a:cubicBezTo>
                    <a:cubicBezTo>
                      <a:pt x="2" y="0"/>
                      <a:pt x="2" y="0"/>
                      <a:pt x="2" y="0"/>
                    </a:cubicBezTo>
                    <a:cubicBezTo>
                      <a:pt x="4" y="0"/>
                      <a:pt x="6" y="2"/>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2" name="Freeform 2090">
                <a:extLst>
                  <a:ext uri="{FF2B5EF4-FFF2-40B4-BE49-F238E27FC236}">
                    <a16:creationId xmlns:a16="http://schemas.microsoft.com/office/drawing/2014/main" id="{6B2EAC0A-6684-46C3-9F93-EB712189AF36}"/>
                  </a:ext>
                </a:extLst>
              </p:cNvPr>
              <p:cNvSpPr>
                <a:spLocks/>
              </p:cNvSpPr>
              <p:nvPr/>
            </p:nvSpPr>
            <p:spPr bwMode="auto">
              <a:xfrm>
                <a:off x="5788" y="950"/>
                <a:ext cx="39" cy="24"/>
              </a:xfrm>
              <a:custGeom>
                <a:avLst/>
                <a:gdLst>
                  <a:gd name="T0" fmla="*/ 7 w 8"/>
                  <a:gd name="T1" fmla="*/ 3 h 5"/>
                  <a:gd name="T2" fmla="*/ 6 w 8"/>
                  <a:gd name="T3" fmla="*/ 5 h 5"/>
                  <a:gd name="T4" fmla="*/ 1 w 8"/>
                  <a:gd name="T5" fmla="*/ 0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8" y="5"/>
                      <a:pt x="6" y="5"/>
                    </a:cubicBezTo>
                    <a:cubicBezTo>
                      <a:pt x="4" y="5"/>
                      <a:pt x="0" y="2"/>
                      <a:pt x="1" y="0"/>
                    </a:cubicBezTo>
                    <a:cubicBezTo>
                      <a:pt x="1" y="0"/>
                      <a:pt x="2" y="0"/>
                      <a:pt x="2" y="0"/>
                    </a:cubicBezTo>
                    <a:cubicBezTo>
                      <a:pt x="4" y="0"/>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3" name="Freeform 2091">
                <a:extLst>
                  <a:ext uri="{FF2B5EF4-FFF2-40B4-BE49-F238E27FC236}">
                    <a16:creationId xmlns:a16="http://schemas.microsoft.com/office/drawing/2014/main" id="{712BF390-AA96-480A-B4ED-86A242979F68}"/>
                  </a:ext>
                </a:extLst>
              </p:cNvPr>
              <p:cNvSpPr>
                <a:spLocks/>
              </p:cNvSpPr>
              <p:nvPr/>
            </p:nvSpPr>
            <p:spPr bwMode="auto">
              <a:xfrm>
                <a:off x="5740" y="931"/>
                <a:ext cx="39" cy="19"/>
              </a:xfrm>
              <a:custGeom>
                <a:avLst/>
                <a:gdLst>
                  <a:gd name="T0" fmla="*/ 7 w 8"/>
                  <a:gd name="T1" fmla="*/ 3 h 4"/>
                  <a:gd name="T2" fmla="*/ 6 w 8"/>
                  <a:gd name="T3" fmla="*/ 4 h 4"/>
                  <a:gd name="T4" fmla="*/ 1 w 8"/>
                  <a:gd name="T5" fmla="*/ 1 h 4"/>
                  <a:gd name="T6" fmla="*/ 2 w 8"/>
                  <a:gd name="T7" fmla="*/ 0 h 4"/>
                  <a:gd name="T8" fmla="*/ 7 w 8"/>
                  <a:gd name="T9" fmla="*/ 3 h 4"/>
                </a:gdLst>
                <a:ahLst/>
                <a:cxnLst>
                  <a:cxn ang="0">
                    <a:pos x="T0" y="T1"/>
                  </a:cxn>
                  <a:cxn ang="0">
                    <a:pos x="T2" y="T3"/>
                  </a:cxn>
                  <a:cxn ang="0">
                    <a:pos x="T4" y="T5"/>
                  </a:cxn>
                  <a:cxn ang="0">
                    <a:pos x="T6" y="T7"/>
                  </a:cxn>
                  <a:cxn ang="0">
                    <a:pos x="T8" y="T9"/>
                  </a:cxn>
                </a:cxnLst>
                <a:rect l="0" t="0" r="r" b="b"/>
                <a:pathLst>
                  <a:path w="8" h="4">
                    <a:moveTo>
                      <a:pt x="7" y="3"/>
                    </a:moveTo>
                    <a:cubicBezTo>
                      <a:pt x="8" y="4"/>
                      <a:pt x="7" y="4"/>
                      <a:pt x="6" y="4"/>
                    </a:cubicBezTo>
                    <a:cubicBezTo>
                      <a:pt x="3" y="4"/>
                      <a:pt x="0" y="1"/>
                      <a:pt x="1" y="1"/>
                    </a:cubicBezTo>
                    <a:cubicBezTo>
                      <a:pt x="2" y="0"/>
                      <a:pt x="2" y="0"/>
                      <a:pt x="2" y="0"/>
                    </a:cubicBezTo>
                    <a:cubicBezTo>
                      <a:pt x="4" y="0"/>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4" name="Freeform 2092">
                <a:extLst>
                  <a:ext uri="{FF2B5EF4-FFF2-40B4-BE49-F238E27FC236}">
                    <a16:creationId xmlns:a16="http://schemas.microsoft.com/office/drawing/2014/main" id="{4272A0D8-2B1A-4CEE-B421-A74B3FD638A3}"/>
                  </a:ext>
                </a:extLst>
              </p:cNvPr>
              <p:cNvSpPr>
                <a:spLocks/>
              </p:cNvSpPr>
              <p:nvPr/>
            </p:nvSpPr>
            <p:spPr bwMode="auto">
              <a:xfrm>
                <a:off x="5745" y="916"/>
                <a:ext cx="34" cy="20"/>
              </a:xfrm>
              <a:custGeom>
                <a:avLst/>
                <a:gdLst>
                  <a:gd name="T0" fmla="*/ 6 w 7"/>
                  <a:gd name="T1" fmla="*/ 2 h 4"/>
                  <a:gd name="T2" fmla="*/ 6 w 7"/>
                  <a:gd name="T3" fmla="*/ 4 h 4"/>
                  <a:gd name="T4" fmla="*/ 1 w 7"/>
                  <a:gd name="T5" fmla="*/ 0 h 4"/>
                  <a:gd name="T6" fmla="*/ 2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4"/>
                      <a:pt x="6" y="4"/>
                    </a:cubicBezTo>
                    <a:cubicBezTo>
                      <a:pt x="4" y="4"/>
                      <a:pt x="0" y="1"/>
                      <a:pt x="1" y="0"/>
                    </a:cubicBezTo>
                    <a:cubicBezTo>
                      <a:pt x="1" y="0"/>
                      <a:pt x="2" y="0"/>
                      <a:pt x="2" y="0"/>
                    </a:cubicBezTo>
                    <a:cubicBezTo>
                      <a:pt x="3"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5" name="Freeform 2093">
                <a:extLst>
                  <a:ext uri="{FF2B5EF4-FFF2-40B4-BE49-F238E27FC236}">
                    <a16:creationId xmlns:a16="http://schemas.microsoft.com/office/drawing/2014/main" id="{1C81BBDF-9390-4272-8596-4C68E8C580E6}"/>
                  </a:ext>
                </a:extLst>
              </p:cNvPr>
              <p:cNvSpPr>
                <a:spLocks/>
              </p:cNvSpPr>
              <p:nvPr/>
            </p:nvSpPr>
            <p:spPr bwMode="auto">
              <a:xfrm>
                <a:off x="5702" y="921"/>
                <a:ext cx="33" cy="20"/>
              </a:xfrm>
              <a:custGeom>
                <a:avLst/>
                <a:gdLst>
                  <a:gd name="T0" fmla="*/ 6 w 7"/>
                  <a:gd name="T1" fmla="*/ 2 h 4"/>
                  <a:gd name="T2" fmla="*/ 5 w 7"/>
                  <a:gd name="T3" fmla="*/ 4 h 4"/>
                  <a:gd name="T4" fmla="*/ 1 w 7"/>
                  <a:gd name="T5" fmla="*/ 0 h 4"/>
                  <a:gd name="T6" fmla="*/ 2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4"/>
                      <a:pt x="5" y="4"/>
                    </a:cubicBezTo>
                    <a:cubicBezTo>
                      <a:pt x="3" y="4"/>
                      <a:pt x="0" y="1"/>
                      <a:pt x="1" y="0"/>
                    </a:cubicBezTo>
                    <a:cubicBezTo>
                      <a:pt x="2" y="0"/>
                      <a:pt x="2" y="0"/>
                      <a:pt x="2" y="0"/>
                    </a:cubicBezTo>
                    <a:cubicBezTo>
                      <a:pt x="4" y="0"/>
                      <a:pt x="6"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6" name="Freeform 2094">
                <a:extLst>
                  <a:ext uri="{FF2B5EF4-FFF2-40B4-BE49-F238E27FC236}">
                    <a16:creationId xmlns:a16="http://schemas.microsoft.com/office/drawing/2014/main" id="{7DEB8B1C-0592-4335-89CB-C52609C6FC52}"/>
                  </a:ext>
                </a:extLst>
              </p:cNvPr>
              <p:cNvSpPr>
                <a:spLocks/>
              </p:cNvSpPr>
              <p:nvPr/>
            </p:nvSpPr>
            <p:spPr bwMode="auto">
              <a:xfrm>
                <a:off x="5706" y="902"/>
                <a:ext cx="34" cy="19"/>
              </a:xfrm>
              <a:custGeom>
                <a:avLst/>
                <a:gdLst>
                  <a:gd name="T0" fmla="*/ 6 w 7"/>
                  <a:gd name="T1" fmla="*/ 2 h 4"/>
                  <a:gd name="T2" fmla="*/ 6 w 7"/>
                  <a:gd name="T3" fmla="*/ 4 h 4"/>
                  <a:gd name="T4" fmla="*/ 1 w 7"/>
                  <a:gd name="T5" fmla="*/ 1 h 4"/>
                  <a:gd name="T6" fmla="*/ 2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6" y="4"/>
                      <a:pt x="6" y="4"/>
                    </a:cubicBezTo>
                    <a:cubicBezTo>
                      <a:pt x="3" y="4"/>
                      <a:pt x="0" y="1"/>
                      <a:pt x="1" y="1"/>
                    </a:cubicBezTo>
                    <a:cubicBezTo>
                      <a:pt x="1" y="0"/>
                      <a:pt x="1" y="0"/>
                      <a:pt x="2" y="0"/>
                    </a:cubicBezTo>
                    <a:cubicBezTo>
                      <a:pt x="3"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7" name="Freeform 2095">
                <a:extLst>
                  <a:ext uri="{FF2B5EF4-FFF2-40B4-BE49-F238E27FC236}">
                    <a16:creationId xmlns:a16="http://schemas.microsoft.com/office/drawing/2014/main" id="{4C9FC314-F9C5-410E-9887-3DE2137E96B9}"/>
                  </a:ext>
                </a:extLst>
              </p:cNvPr>
              <p:cNvSpPr>
                <a:spLocks/>
              </p:cNvSpPr>
              <p:nvPr/>
            </p:nvSpPr>
            <p:spPr bwMode="auto">
              <a:xfrm>
                <a:off x="5663" y="1080"/>
                <a:ext cx="39" cy="34"/>
              </a:xfrm>
              <a:custGeom>
                <a:avLst/>
                <a:gdLst>
                  <a:gd name="T0" fmla="*/ 8 w 8"/>
                  <a:gd name="T1" fmla="*/ 4 h 7"/>
                  <a:gd name="T2" fmla="*/ 3 w 8"/>
                  <a:gd name="T3" fmla="*/ 5 h 7"/>
                  <a:gd name="T4" fmla="*/ 3 w 8"/>
                  <a:gd name="T5" fmla="*/ 0 h 7"/>
                  <a:gd name="T6" fmla="*/ 4 w 8"/>
                  <a:gd name="T7" fmla="*/ 0 h 7"/>
                  <a:gd name="T8" fmla="*/ 8 w 8"/>
                  <a:gd name="T9" fmla="*/ 4 h 7"/>
                </a:gdLst>
                <a:ahLst/>
                <a:cxnLst>
                  <a:cxn ang="0">
                    <a:pos x="T0" y="T1"/>
                  </a:cxn>
                  <a:cxn ang="0">
                    <a:pos x="T2" y="T3"/>
                  </a:cxn>
                  <a:cxn ang="0">
                    <a:pos x="T4" y="T5"/>
                  </a:cxn>
                  <a:cxn ang="0">
                    <a:pos x="T6" y="T7"/>
                  </a:cxn>
                  <a:cxn ang="0">
                    <a:pos x="T8" y="T9"/>
                  </a:cxn>
                </a:cxnLst>
                <a:rect l="0" t="0" r="r" b="b"/>
                <a:pathLst>
                  <a:path w="8" h="7">
                    <a:moveTo>
                      <a:pt x="8" y="4"/>
                    </a:moveTo>
                    <a:cubicBezTo>
                      <a:pt x="8" y="6"/>
                      <a:pt x="5" y="7"/>
                      <a:pt x="3" y="5"/>
                    </a:cubicBezTo>
                    <a:cubicBezTo>
                      <a:pt x="0" y="4"/>
                      <a:pt x="0" y="1"/>
                      <a:pt x="3" y="0"/>
                    </a:cubicBezTo>
                    <a:cubicBezTo>
                      <a:pt x="3" y="0"/>
                      <a:pt x="3" y="0"/>
                      <a:pt x="4" y="0"/>
                    </a:cubicBezTo>
                    <a:cubicBezTo>
                      <a:pt x="6"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8" name="Freeform 2096">
                <a:extLst>
                  <a:ext uri="{FF2B5EF4-FFF2-40B4-BE49-F238E27FC236}">
                    <a16:creationId xmlns:a16="http://schemas.microsoft.com/office/drawing/2014/main" id="{C96136FA-6A81-472F-805B-5A9747178358}"/>
                  </a:ext>
                </a:extLst>
              </p:cNvPr>
              <p:cNvSpPr>
                <a:spLocks/>
              </p:cNvSpPr>
              <p:nvPr/>
            </p:nvSpPr>
            <p:spPr bwMode="auto">
              <a:xfrm>
                <a:off x="5861" y="1124"/>
                <a:ext cx="43" cy="34"/>
              </a:xfrm>
              <a:custGeom>
                <a:avLst/>
                <a:gdLst>
                  <a:gd name="T0" fmla="*/ 8 w 9"/>
                  <a:gd name="T1" fmla="*/ 4 h 7"/>
                  <a:gd name="T2" fmla="*/ 4 w 9"/>
                  <a:gd name="T3" fmla="*/ 6 h 7"/>
                  <a:gd name="T4" fmla="*/ 2 w 9"/>
                  <a:gd name="T5" fmla="*/ 0 h 7"/>
                  <a:gd name="T6" fmla="*/ 3 w 9"/>
                  <a:gd name="T7" fmla="*/ 0 h 7"/>
                  <a:gd name="T8" fmla="*/ 8 w 9"/>
                  <a:gd name="T9" fmla="*/ 4 h 7"/>
                </a:gdLst>
                <a:ahLst/>
                <a:cxnLst>
                  <a:cxn ang="0">
                    <a:pos x="T0" y="T1"/>
                  </a:cxn>
                  <a:cxn ang="0">
                    <a:pos x="T2" y="T3"/>
                  </a:cxn>
                  <a:cxn ang="0">
                    <a:pos x="T4" y="T5"/>
                  </a:cxn>
                  <a:cxn ang="0">
                    <a:pos x="T6" y="T7"/>
                  </a:cxn>
                  <a:cxn ang="0">
                    <a:pos x="T8" y="T9"/>
                  </a:cxn>
                </a:cxnLst>
                <a:rect l="0" t="0" r="r" b="b"/>
                <a:pathLst>
                  <a:path w="9" h="7">
                    <a:moveTo>
                      <a:pt x="8" y="4"/>
                    </a:moveTo>
                    <a:cubicBezTo>
                      <a:pt x="9" y="6"/>
                      <a:pt x="7" y="7"/>
                      <a:pt x="4" y="6"/>
                    </a:cubicBezTo>
                    <a:cubicBezTo>
                      <a:pt x="1" y="5"/>
                      <a:pt x="0" y="1"/>
                      <a:pt x="2" y="0"/>
                    </a:cubicBezTo>
                    <a:cubicBezTo>
                      <a:pt x="2" y="0"/>
                      <a:pt x="2" y="0"/>
                      <a:pt x="3" y="0"/>
                    </a:cubicBezTo>
                    <a:cubicBezTo>
                      <a:pt x="6" y="0"/>
                      <a:pt x="8"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49" name="Freeform 2097">
                <a:extLst>
                  <a:ext uri="{FF2B5EF4-FFF2-40B4-BE49-F238E27FC236}">
                    <a16:creationId xmlns:a16="http://schemas.microsoft.com/office/drawing/2014/main" id="{910A8F03-CA67-4D4A-8520-5EA8AB9D71BD}"/>
                  </a:ext>
                </a:extLst>
              </p:cNvPr>
              <p:cNvSpPr>
                <a:spLocks/>
              </p:cNvSpPr>
              <p:nvPr/>
            </p:nvSpPr>
            <p:spPr bwMode="auto">
              <a:xfrm>
                <a:off x="5875" y="1090"/>
                <a:ext cx="43" cy="34"/>
              </a:xfrm>
              <a:custGeom>
                <a:avLst/>
                <a:gdLst>
                  <a:gd name="T0" fmla="*/ 8 w 9"/>
                  <a:gd name="T1" fmla="*/ 4 h 7"/>
                  <a:gd name="T2" fmla="*/ 5 w 9"/>
                  <a:gd name="T3" fmla="*/ 6 h 7"/>
                  <a:gd name="T4" fmla="*/ 2 w 9"/>
                  <a:gd name="T5" fmla="*/ 0 h 7"/>
                  <a:gd name="T6" fmla="*/ 3 w 9"/>
                  <a:gd name="T7" fmla="*/ 0 h 7"/>
                  <a:gd name="T8" fmla="*/ 8 w 9"/>
                  <a:gd name="T9" fmla="*/ 4 h 7"/>
                </a:gdLst>
                <a:ahLst/>
                <a:cxnLst>
                  <a:cxn ang="0">
                    <a:pos x="T0" y="T1"/>
                  </a:cxn>
                  <a:cxn ang="0">
                    <a:pos x="T2" y="T3"/>
                  </a:cxn>
                  <a:cxn ang="0">
                    <a:pos x="T4" y="T5"/>
                  </a:cxn>
                  <a:cxn ang="0">
                    <a:pos x="T6" y="T7"/>
                  </a:cxn>
                  <a:cxn ang="0">
                    <a:pos x="T8" y="T9"/>
                  </a:cxn>
                </a:cxnLst>
                <a:rect l="0" t="0" r="r" b="b"/>
                <a:pathLst>
                  <a:path w="9" h="7">
                    <a:moveTo>
                      <a:pt x="8" y="4"/>
                    </a:moveTo>
                    <a:cubicBezTo>
                      <a:pt x="9" y="6"/>
                      <a:pt x="7" y="7"/>
                      <a:pt x="5" y="6"/>
                    </a:cubicBezTo>
                    <a:cubicBezTo>
                      <a:pt x="2" y="5"/>
                      <a:pt x="0" y="1"/>
                      <a:pt x="2" y="0"/>
                    </a:cubicBezTo>
                    <a:cubicBezTo>
                      <a:pt x="2" y="0"/>
                      <a:pt x="2" y="0"/>
                      <a:pt x="3" y="0"/>
                    </a:cubicBezTo>
                    <a:cubicBezTo>
                      <a:pt x="5" y="0"/>
                      <a:pt x="7"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0" name="Freeform 2098">
                <a:extLst>
                  <a:ext uri="{FF2B5EF4-FFF2-40B4-BE49-F238E27FC236}">
                    <a16:creationId xmlns:a16="http://schemas.microsoft.com/office/drawing/2014/main" id="{6F92F308-98AE-40EE-BEFE-02CB664DA0AA}"/>
                  </a:ext>
                </a:extLst>
              </p:cNvPr>
              <p:cNvSpPr>
                <a:spLocks/>
              </p:cNvSpPr>
              <p:nvPr/>
            </p:nvSpPr>
            <p:spPr bwMode="auto">
              <a:xfrm>
                <a:off x="5899" y="1071"/>
                <a:ext cx="48" cy="29"/>
              </a:xfrm>
              <a:custGeom>
                <a:avLst/>
                <a:gdLst>
                  <a:gd name="T0" fmla="*/ 9 w 10"/>
                  <a:gd name="T1" fmla="*/ 3 h 6"/>
                  <a:gd name="T2" fmla="*/ 6 w 10"/>
                  <a:gd name="T3" fmla="*/ 6 h 6"/>
                  <a:gd name="T4" fmla="*/ 2 w 10"/>
                  <a:gd name="T5" fmla="*/ 0 h 6"/>
                  <a:gd name="T6" fmla="*/ 3 w 10"/>
                  <a:gd name="T7" fmla="*/ 0 h 6"/>
                  <a:gd name="T8" fmla="*/ 9 w 10"/>
                  <a:gd name="T9" fmla="*/ 3 h 6"/>
                </a:gdLst>
                <a:ahLst/>
                <a:cxnLst>
                  <a:cxn ang="0">
                    <a:pos x="T0" y="T1"/>
                  </a:cxn>
                  <a:cxn ang="0">
                    <a:pos x="T2" y="T3"/>
                  </a:cxn>
                  <a:cxn ang="0">
                    <a:pos x="T4" y="T5"/>
                  </a:cxn>
                  <a:cxn ang="0">
                    <a:pos x="T6" y="T7"/>
                  </a:cxn>
                  <a:cxn ang="0">
                    <a:pos x="T8" y="T9"/>
                  </a:cxn>
                </a:cxnLst>
                <a:rect l="0" t="0" r="r" b="b"/>
                <a:pathLst>
                  <a:path w="10" h="6">
                    <a:moveTo>
                      <a:pt x="9" y="3"/>
                    </a:moveTo>
                    <a:cubicBezTo>
                      <a:pt x="10" y="5"/>
                      <a:pt x="9" y="6"/>
                      <a:pt x="6" y="6"/>
                    </a:cubicBezTo>
                    <a:cubicBezTo>
                      <a:pt x="3" y="5"/>
                      <a:pt x="0" y="1"/>
                      <a:pt x="2" y="0"/>
                    </a:cubicBezTo>
                    <a:cubicBezTo>
                      <a:pt x="3" y="0"/>
                      <a:pt x="3" y="0"/>
                      <a:pt x="3" y="0"/>
                    </a:cubicBezTo>
                    <a:cubicBezTo>
                      <a:pt x="6" y="0"/>
                      <a:pt x="8"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1" name="Freeform 2099">
                <a:extLst>
                  <a:ext uri="{FF2B5EF4-FFF2-40B4-BE49-F238E27FC236}">
                    <a16:creationId xmlns:a16="http://schemas.microsoft.com/office/drawing/2014/main" id="{C59DC32A-7E7A-4E86-9D32-043D1D3DC7B8}"/>
                  </a:ext>
                </a:extLst>
              </p:cNvPr>
              <p:cNvSpPr>
                <a:spLocks/>
              </p:cNvSpPr>
              <p:nvPr/>
            </p:nvSpPr>
            <p:spPr bwMode="auto">
              <a:xfrm>
                <a:off x="5981" y="1071"/>
                <a:ext cx="43" cy="29"/>
              </a:xfrm>
              <a:custGeom>
                <a:avLst/>
                <a:gdLst>
                  <a:gd name="T0" fmla="*/ 8 w 9"/>
                  <a:gd name="T1" fmla="*/ 3 h 6"/>
                  <a:gd name="T2" fmla="*/ 7 w 9"/>
                  <a:gd name="T3" fmla="*/ 6 h 6"/>
                  <a:gd name="T4" fmla="*/ 1 w 9"/>
                  <a:gd name="T5" fmla="*/ 0 h 6"/>
                  <a:gd name="T6" fmla="*/ 2 w 9"/>
                  <a:gd name="T7" fmla="*/ 0 h 6"/>
                  <a:gd name="T8" fmla="*/ 8 w 9"/>
                  <a:gd name="T9" fmla="*/ 3 h 6"/>
                </a:gdLst>
                <a:ahLst/>
                <a:cxnLst>
                  <a:cxn ang="0">
                    <a:pos x="T0" y="T1"/>
                  </a:cxn>
                  <a:cxn ang="0">
                    <a:pos x="T2" y="T3"/>
                  </a:cxn>
                  <a:cxn ang="0">
                    <a:pos x="T4" y="T5"/>
                  </a:cxn>
                  <a:cxn ang="0">
                    <a:pos x="T6" y="T7"/>
                  </a:cxn>
                  <a:cxn ang="0">
                    <a:pos x="T8" y="T9"/>
                  </a:cxn>
                </a:cxnLst>
                <a:rect l="0" t="0" r="r" b="b"/>
                <a:pathLst>
                  <a:path w="9" h="6">
                    <a:moveTo>
                      <a:pt x="8" y="3"/>
                    </a:moveTo>
                    <a:cubicBezTo>
                      <a:pt x="9" y="5"/>
                      <a:pt x="9" y="6"/>
                      <a:pt x="7" y="6"/>
                    </a:cubicBezTo>
                    <a:cubicBezTo>
                      <a:pt x="4" y="6"/>
                      <a:pt x="0" y="2"/>
                      <a:pt x="1" y="0"/>
                    </a:cubicBezTo>
                    <a:cubicBezTo>
                      <a:pt x="1" y="0"/>
                      <a:pt x="2" y="0"/>
                      <a:pt x="2"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2" name="Freeform 2100">
                <a:extLst>
                  <a:ext uri="{FF2B5EF4-FFF2-40B4-BE49-F238E27FC236}">
                    <a16:creationId xmlns:a16="http://schemas.microsoft.com/office/drawing/2014/main" id="{D8B505EB-782B-4AD6-9C0D-228EA050184E}"/>
                  </a:ext>
                </a:extLst>
              </p:cNvPr>
              <p:cNvSpPr>
                <a:spLocks/>
              </p:cNvSpPr>
              <p:nvPr/>
            </p:nvSpPr>
            <p:spPr bwMode="auto">
              <a:xfrm>
                <a:off x="6058" y="1312"/>
                <a:ext cx="53" cy="43"/>
              </a:xfrm>
              <a:custGeom>
                <a:avLst/>
                <a:gdLst>
                  <a:gd name="T0" fmla="*/ 10 w 11"/>
                  <a:gd name="T1" fmla="*/ 4 h 9"/>
                  <a:gd name="T2" fmla="*/ 5 w 11"/>
                  <a:gd name="T3" fmla="*/ 8 h 9"/>
                  <a:gd name="T4" fmla="*/ 3 w 11"/>
                  <a:gd name="T5" fmla="*/ 0 h 9"/>
                  <a:gd name="T6" fmla="*/ 4 w 11"/>
                  <a:gd name="T7" fmla="*/ 0 h 9"/>
                  <a:gd name="T8" fmla="*/ 10 w 11"/>
                  <a:gd name="T9" fmla="*/ 4 h 9"/>
                </a:gdLst>
                <a:ahLst/>
                <a:cxnLst>
                  <a:cxn ang="0">
                    <a:pos x="T0" y="T1"/>
                  </a:cxn>
                  <a:cxn ang="0">
                    <a:pos x="T2" y="T3"/>
                  </a:cxn>
                  <a:cxn ang="0">
                    <a:pos x="T4" y="T5"/>
                  </a:cxn>
                  <a:cxn ang="0">
                    <a:pos x="T6" y="T7"/>
                  </a:cxn>
                  <a:cxn ang="0">
                    <a:pos x="T8" y="T9"/>
                  </a:cxn>
                </a:cxnLst>
                <a:rect l="0" t="0" r="r" b="b"/>
                <a:pathLst>
                  <a:path w="11" h="9">
                    <a:moveTo>
                      <a:pt x="10" y="4"/>
                    </a:moveTo>
                    <a:cubicBezTo>
                      <a:pt x="11" y="7"/>
                      <a:pt x="9" y="9"/>
                      <a:pt x="5" y="8"/>
                    </a:cubicBezTo>
                    <a:cubicBezTo>
                      <a:pt x="2" y="6"/>
                      <a:pt x="0" y="1"/>
                      <a:pt x="3" y="0"/>
                    </a:cubicBezTo>
                    <a:cubicBezTo>
                      <a:pt x="3" y="0"/>
                      <a:pt x="4" y="0"/>
                      <a:pt x="4" y="0"/>
                    </a:cubicBezTo>
                    <a:cubicBezTo>
                      <a:pt x="7" y="0"/>
                      <a:pt x="9"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3" name="Freeform 2101">
                <a:extLst>
                  <a:ext uri="{FF2B5EF4-FFF2-40B4-BE49-F238E27FC236}">
                    <a16:creationId xmlns:a16="http://schemas.microsoft.com/office/drawing/2014/main" id="{272A2820-3D1B-455E-A008-80DD2FF3991D}"/>
                  </a:ext>
                </a:extLst>
              </p:cNvPr>
              <p:cNvSpPr>
                <a:spLocks/>
              </p:cNvSpPr>
              <p:nvPr/>
            </p:nvSpPr>
            <p:spPr bwMode="auto">
              <a:xfrm>
                <a:off x="6111" y="1365"/>
                <a:ext cx="53" cy="48"/>
              </a:xfrm>
              <a:custGeom>
                <a:avLst/>
                <a:gdLst>
                  <a:gd name="T0" fmla="*/ 10 w 11"/>
                  <a:gd name="T1" fmla="*/ 5 h 10"/>
                  <a:gd name="T2" fmla="*/ 5 w 11"/>
                  <a:gd name="T3" fmla="*/ 8 h 10"/>
                  <a:gd name="T4" fmla="*/ 3 w 11"/>
                  <a:gd name="T5" fmla="*/ 0 h 10"/>
                  <a:gd name="T6" fmla="*/ 4 w 11"/>
                  <a:gd name="T7" fmla="*/ 0 h 10"/>
                  <a:gd name="T8" fmla="*/ 10 w 11"/>
                  <a:gd name="T9" fmla="*/ 5 h 10"/>
                </a:gdLst>
                <a:ahLst/>
                <a:cxnLst>
                  <a:cxn ang="0">
                    <a:pos x="T0" y="T1"/>
                  </a:cxn>
                  <a:cxn ang="0">
                    <a:pos x="T2" y="T3"/>
                  </a:cxn>
                  <a:cxn ang="0">
                    <a:pos x="T4" y="T5"/>
                  </a:cxn>
                  <a:cxn ang="0">
                    <a:pos x="T6" y="T7"/>
                  </a:cxn>
                  <a:cxn ang="0">
                    <a:pos x="T8" y="T9"/>
                  </a:cxn>
                </a:cxnLst>
                <a:rect l="0" t="0" r="r" b="b"/>
                <a:pathLst>
                  <a:path w="11" h="10">
                    <a:moveTo>
                      <a:pt x="10" y="5"/>
                    </a:moveTo>
                    <a:cubicBezTo>
                      <a:pt x="11" y="8"/>
                      <a:pt x="9" y="10"/>
                      <a:pt x="5" y="8"/>
                    </a:cubicBezTo>
                    <a:cubicBezTo>
                      <a:pt x="1" y="6"/>
                      <a:pt x="0" y="1"/>
                      <a:pt x="3" y="0"/>
                    </a:cubicBezTo>
                    <a:cubicBezTo>
                      <a:pt x="3" y="0"/>
                      <a:pt x="4" y="0"/>
                      <a:pt x="4" y="0"/>
                    </a:cubicBezTo>
                    <a:cubicBezTo>
                      <a:pt x="7"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4" name="Freeform 2102">
                <a:extLst>
                  <a:ext uri="{FF2B5EF4-FFF2-40B4-BE49-F238E27FC236}">
                    <a16:creationId xmlns:a16="http://schemas.microsoft.com/office/drawing/2014/main" id="{330FCB29-DEF4-4998-AC62-BDE76AA2808C}"/>
                  </a:ext>
                </a:extLst>
              </p:cNvPr>
              <p:cNvSpPr>
                <a:spLocks/>
              </p:cNvSpPr>
              <p:nvPr/>
            </p:nvSpPr>
            <p:spPr bwMode="auto">
              <a:xfrm>
                <a:off x="6179" y="1370"/>
                <a:ext cx="57" cy="43"/>
              </a:xfrm>
              <a:custGeom>
                <a:avLst/>
                <a:gdLst>
                  <a:gd name="T0" fmla="*/ 11 w 12"/>
                  <a:gd name="T1" fmla="*/ 5 h 9"/>
                  <a:gd name="T2" fmla="*/ 6 w 12"/>
                  <a:gd name="T3" fmla="*/ 8 h 9"/>
                  <a:gd name="T4" fmla="*/ 3 w 12"/>
                  <a:gd name="T5" fmla="*/ 0 h 9"/>
                  <a:gd name="T6" fmla="*/ 4 w 12"/>
                  <a:gd name="T7" fmla="*/ 0 h 9"/>
                  <a:gd name="T8" fmla="*/ 11 w 12"/>
                  <a:gd name="T9" fmla="*/ 5 h 9"/>
                </a:gdLst>
                <a:ahLst/>
                <a:cxnLst>
                  <a:cxn ang="0">
                    <a:pos x="T0" y="T1"/>
                  </a:cxn>
                  <a:cxn ang="0">
                    <a:pos x="T2" y="T3"/>
                  </a:cxn>
                  <a:cxn ang="0">
                    <a:pos x="T4" y="T5"/>
                  </a:cxn>
                  <a:cxn ang="0">
                    <a:pos x="T6" y="T7"/>
                  </a:cxn>
                  <a:cxn ang="0">
                    <a:pos x="T8" y="T9"/>
                  </a:cxn>
                </a:cxnLst>
                <a:rect l="0" t="0" r="r" b="b"/>
                <a:pathLst>
                  <a:path w="12" h="9">
                    <a:moveTo>
                      <a:pt x="11" y="5"/>
                    </a:moveTo>
                    <a:cubicBezTo>
                      <a:pt x="12" y="8"/>
                      <a:pt x="9" y="9"/>
                      <a:pt x="6" y="8"/>
                    </a:cubicBezTo>
                    <a:cubicBezTo>
                      <a:pt x="2" y="6"/>
                      <a:pt x="0" y="1"/>
                      <a:pt x="3" y="0"/>
                    </a:cubicBezTo>
                    <a:cubicBezTo>
                      <a:pt x="4" y="0"/>
                      <a:pt x="4" y="0"/>
                      <a:pt x="4" y="0"/>
                    </a:cubicBezTo>
                    <a:cubicBezTo>
                      <a:pt x="7" y="0"/>
                      <a:pt x="10"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5" name="Freeform 2103">
                <a:extLst>
                  <a:ext uri="{FF2B5EF4-FFF2-40B4-BE49-F238E27FC236}">
                    <a16:creationId xmlns:a16="http://schemas.microsoft.com/office/drawing/2014/main" id="{4B8DD17D-055D-49A1-8E52-FCECBE4A4ABB}"/>
                  </a:ext>
                </a:extLst>
              </p:cNvPr>
              <p:cNvSpPr>
                <a:spLocks/>
              </p:cNvSpPr>
              <p:nvPr/>
            </p:nvSpPr>
            <p:spPr bwMode="auto">
              <a:xfrm>
                <a:off x="6183" y="1312"/>
                <a:ext cx="58" cy="43"/>
              </a:xfrm>
              <a:custGeom>
                <a:avLst/>
                <a:gdLst>
                  <a:gd name="T0" fmla="*/ 11 w 12"/>
                  <a:gd name="T1" fmla="*/ 5 h 9"/>
                  <a:gd name="T2" fmla="*/ 7 w 12"/>
                  <a:gd name="T3" fmla="*/ 8 h 9"/>
                  <a:gd name="T4" fmla="*/ 3 w 12"/>
                  <a:gd name="T5" fmla="*/ 0 h 9"/>
                  <a:gd name="T6" fmla="*/ 4 w 12"/>
                  <a:gd name="T7" fmla="*/ 0 h 9"/>
                  <a:gd name="T8" fmla="*/ 11 w 12"/>
                  <a:gd name="T9" fmla="*/ 5 h 9"/>
                </a:gdLst>
                <a:ahLst/>
                <a:cxnLst>
                  <a:cxn ang="0">
                    <a:pos x="T0" y="T1"/>
                  </a:cxn>
                  <a:cxn ang="0">
                    <a:pos x="T2" y="T3"/>
                  </a:cxn>
                  <a:cxn ang="0">
                    <a:pos x="T4" y="T5"/>
                  </a:cxn>
                  <a:cxn ang="0">
                    <a:pos x="T6" y="T7"/>
                  </a:cxn>
                  <a:cxn ang="0">
                    <a:pos x="T8" y="T9"/>
                  </a:cxn>
                </a:cxnLst>
                <a:rect l="0" t="0" r="r" b="b"/>
                <a:pathLst>
                  <a:path w="12" h="9">
                    <a:moveTo>
                      <a:pt x="11" y="5"/>
                    </a:moveTo>
                    <a:cubicBezTo>
                      <a:pt x="12" y="8"/>
                      <a:pt x="10" y="9"/>
                      <a:pt x="7" y="8"/>
                    </a:cubicBezTo>
                    <a:cubicBezTo>
                      <a:pt x="3" y="6"/>
                      <a:pt x="0" y="1"/>
                      <a:pt x="3" y="0"/>
                    </a:cubicBezTo>
                    <a:cubicBezTo>
                      <a:pt x="4" y="0"/>
                      <a:pt x="4" y="0"/>
                      <a:pt x="4" y="0"/>
                    </a:cubicBezTo>
                    <a:cubicBezTo>
                      <a:pt x="7" y="0"/>
                      <a:pt x="10"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6" name="Freeform 2104">
                <a:extLst>
                  <a:ext uri="{FF2B5EF4-FFF2-40B4-BE49-F238E27FC236}">
                    <a16:creationId xmlns:a16="http://schemas.microsoft.com/office/drawing/2014/main" id="{67227015-FAA6-47A5-AEF1-7312D7AE566C}"/>
                  </a:ext>
                </a:extLst>
              </p:cNvPr>
              <p:cNvSpPr>
                <a:spLocks/>
              </p:cNvSpPr>
              <p:nvPr/>
            </p:nvSpPr>
            <p:spPr bwMode="auto">
              <a:xfrm>
                <a:off x="6126" y="1317"/>
                <a:ext cx="53" cy="43"/>
              </a:xfrm>
              <a:custGeom>
                <a:avLst/>
                <a:gdLst>
                  <a:gd name="T0" fmla="*/ 10 w 11"/>
                  <a:gd name="T1" fmla="*/ 4 h 9"/>
                  <a:gd name="T2" fmla="*/ 6 w 11"/>
                  <a:gd name="T3" fmla="*/ 7 h 9"/>
                  <a:gd name="T4" fmla="*/ 3 w 11"/>
                  <a:gd name="T5" fmla="*/ 0 h 9"/>
                  <a:gd name="T6" fmla="*/ 4 w 11"/>
                  <a:gd name="T7" fmla="*/ 0 h 9"/>
                  <a:gd name="T8" fmla="*/ 10 w 11"/>
                  <a:gd name="T9" fmla="*/ 4 h 9"/>
                </a:gdLst>
                <a:ahLst/>
                <a:cxnLst>
                  <a:cxn ang="0">
                    <a:pos x="T0" y="T1"/>
                  </a:cxn>
                  <a:cxn ang="0">
                    <a:pos x="T2" y="T3"/>
                  </a:cxn>
                  <a:cxn ang="0">
                    <a:pos x="T4" y="T5"/>
                  </a:cxn>
                  <a:cxn ang="0">
                    <a:pos x="T6" y="T7"/>
                  </a:cxn>
                  <a:cxn ang="0">
                    <a:pos x="T8" y="T9"/>
                  </a:cxn>
                </a:cxnLst>
                <a:rect l="0" t="0" r="r" b="b"/>
                <a:pathLst>
                  <a:path w="11" h="9">
                    <a:moveTo>
                      <a:pt x="10" y="4"/>
                    </a:moveTo>
                    <a:cubicBezTo>
                      <a:pt x="11" y="7"/>
                      <a:pt x="9" y="9"/>
                      <a:pt x="6" y="7"/>
                    </a:cubicBezTo>
                    <a:cubicBezTo>
                      <a:pt x="2" y="6"/>
                      <a:pt x="0" y="1"/>
                      <a:pt x="3" y="0"/>
                    </a:cubicBezTo>
                    <a:cubicBezTo>
                      <a:pt x="3" y="0"/>
                      <a:pt x="4" y="0"/>
                      <a:pt x="4" y="0"/>
                    </a:cubicBezTo>
                    <a:cubicBezTo>
                      <a:pt x="7" y="0"/>
                      <a:pt x="10"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7" name="Freeform 2105">
                <a:extLst>
                  <a:ext uri="{FF2B5EF4-FFF2-40B4-BE49-F238E27FC236}">
                    <a16:creationId xmlns:a16="http://schemas.microsoft.com/office/drawing/2014/main" id="{45425F3A-4328-4F6F-82FC-40535572298D}"/>
                  </a:ext>
                </a:extLst>
              </p:cNvPr>
              <p:cNvSpPr>
                <a:spLocks/>
              </p:cNvSpPr>
              <p:nvPr/>
            </p:nvSpPr>
            <p:spPr bwMode="auto">
              <a:xfrm>
                <a:off x="5923" y="1047"/>
                <a:ext cx="44" cy="29"/>
              </a:xfrm>
              <a:custGeom>
                <a:avLst/>
                <a:gdLst>
                  <a:gd name="T0" fmla="*/ 8 w 9"/>
                  <a:gd name="T1" fmla="*/ 3 h 6"/>
                  <a:gd name="T2" fmla="*/ 6 w 9"/>
                  <a:gd name="T3" fmla="*/ 5 h 6"/>
                  <a:gd name="T4" fmla="*/ 1 w 9"/>
                  <a:gd name="T5" fmla="*/ 0 h 6"/>
                  <a:gd name="T6" fmla="*/ 2 w 9"/>
                  <a:gd name="T7" fmla="*/ 0 h 6"/>
                  <a:gd name="T8" fmla="*/ 8 w 9"/>
                  <a:gd name="T9" fmla="*/ 3 h 6"/>
                </a:gdLst>
                <a:ahLst/>
                <a:cxnLst>
                  <a:cxn ang="0">
                    <a:pos x="T0" y="T1"/>
                  </a:cxn>
                  <a:cxn ang="0">
                    <a:pos x="T2" y="T3"/>
                  </a:cxn>
                  <a:cxn ang="0">
                    <a:pos x="T4" y="T5"/>
                  </a:cxn>
                  <a:cxn ang="0">
                    <a:pos x="T6" y="T7"/>
                  </a:cxn>
                  <a:cxn ang="0">
                    <a:pos x="T8" y="T9"/>
                  </a:cxn>
                </a:cxnLst>
                <a:rect l="0" t="0" r="r" b="b"/>
                <a:pathLst>
                  <a:path w="9" h="6">
                    <a:moveTo>
                      <a:pt x="8" y="3"/>
                    </a:moveTo>
                    <a:cubicBezTo>
                      <a:pt x="9" y="5"/>
                      <a:pt x="8" y="6"/>
                      <a:pt x="6" y="5"/>
                    </a:cubicBezTo>
                    <a:cubicBezTo>
                      <a:pt x="3" y="5"/>
                      <a:pt x="0" y="1"/>
                      <a:pt x="1" y="0"/>
                    </a:cubicBezTo>
                    <a:cubicBezTo>
                      <a:pt x="2" y="0"/>
                      <a:pt x="2" y="0"/>
                      <a:pt x="2"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8" name="Freeform 2106">
                <a:extLst>
                  <a:ext uri="{FF2B5EF4-FFF2-40B4-BE49-F238E27FC236}">
                    <a16:creationId xmlns:a16="http://schemas.microsoft.com/office/drawing/2014/main" id="{63A0F47E-0A9D-4E7B-8B3B-55FE6004DB78}"/>
                  </a:ext>
                </a:extLst>
              </p:cNvPr>
              <p:cNvSpPr>
                <a:spLocks/>
              </p:cNvSpPr>
              <p:nvPr/>
            </p:nvSpPr>
            <p:spPr bwMode="auto">
              <a:xfrm>
                <a:off x="5716" y="1288"/>
                <a:ext cx="48" cy="43"/>
              </a:xfrm>
              <a:custGeom>
                <a:avLst/>
                <a:gdLst>
                  <a:gd name="T0" fmla="*/ 10 w 10"/>
                  <a:gd name="T1" fmla="*/ 4 h 9"/>
                  <a:gd name="T2" fmla="*/ 3 w 10"/>
                  <a:gd name="T3" fmla="*/ 7 h 9"/>
                  <a:gd name="T4" fmla="*/ 4 w 10"/>
                  <a:gd name="T5" fmla="*/ 0 h 9"/>
                  <a:gd name="T6" fmla="*/ 5 w 10"/>
                  <a:gd name="T7" fmla="*/ 0 h 9"/>
                  <a:gd name="T8" fmla="*/ 10 w 10"/>
                  <a:gd name="T9" fmla="*/ 4 h 9"/>
                </a:gdLst>
                <a:ahLst/>
                <a:cxnLst>
                  <a:cxn ang="0">
                    <a:pos x="T0" y="T1"/>
                  </a:cxn>
                  <a:cxn ang="0">
                    <a:pos x="T2" y="T3"/>
                  </a:cxn>
                  <a:cxn ang="0">
                    <a:pos x="T4" y="T5"/>
                  </a:cxn>
                  <a:cxn ang="0">
                    <a:pos x="T6" y="T7"/>
                  </a:cxn>
                  <a:cxn ang="0">
                    <a:pos x="T8" y="T9"/>
                  </a:cxn>
                </a:cxnLst>
                <a:rect l="0" t="0" r="r" b="b"/>
                <a:pathLst>
                  <a:path w="10" h="9">
                    <a:moveTo>
                      <a:pt x="10" y="4"/>
                    </a:moveTo>
                    <a:cubicBezTo>
                      <a:pt x="10" y="8"/>
                      <a:pt x="6" y="9"/>
                      <a:pt x="3" y="7"/>
                    </a:cubicBezTo>
                    <a:cubicBezTo>
                      <a:pt x="0" y="4"/>
                      <a:pt x="1" y="0"/>
                      <a:pt x="4" y="0"/>
                    </a:cubicBezTo>
                    <a:cubicBezTo>
                      <a:pt x="4" y="0"/>
                      <a:pt x="5" y="0"/>
                      <a:pt x="5" y="0"/>
                    </a:cubicBezTo>
                    <a:cubicBezTo>
                      <a:pt x="8" y="0"/>
                      <a:pt x="10"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59" name="Freeform 2107">
                <a:extLst>
                  <a:ext uri="{FF2B5EF4-FFF2-40B4-BE49-F238E27FC236}">
                    <a16:creationId xmlns:a16="http://schemas.microsoft.com/office/drawing/2014/main" id="{FE79248A-8558-48BC-B307-C7DDA1AE6F8C}"/>
                  </a:ext>
                </a:extLst>
              </p:cNvPr>
              <p:cNvSpPr>
                <a:spLocks/>
              </p:cNvSpPr>
              <p:nvPr/>
            </p:nvSpPr>
            <p:spPr bwMode="auto">
              <a:xfrm>
                <a:off x="5658" y="1273"/>
                <a:ext cx="48" cy="44"/>
              </a:xfrm>
              <a:custGeom>
                <a:avLst/>
                <a:gdLst>
                  <a:gd name="T0" fmla="*/ 9 w 10"/>
                  <a:gd name="T1" fmla="*/ 4 h 9"/>
                  <a:gd name="T2" fmla="*/ 2 w 10"/>
                  <a:gd name="T3" fmla="*/ 6 h 9"/>
                  <a:gd name="T4" fmla="*/ 4 w 10"/>
                  <a:gd name="T5" fmla="*/ 0 h 9"/>
                  <a:gd name="T6" fmla="*/ 5 w 10"/>
                  <a:gd name="T7" fmla="*/ 0 h 9"/>
                  <a:gd name="T8" fmla="*/ 9 w 10"/>
                  <a:gd name="T9" fmla="*/ 4 h 9"/>
                </a:gdLst>
                <a:ahLst/>
                <a:cxnLst>
                  <a:cxn ang="0">
                    <a:pos x="T0" y="T1"/>
                  </a:cxn>
                  <a:cxn ang="0">
                    <a:pos x="T2" y="T3"/>
                  </a:cxn>
                  <a:cxn ang="0">
                    <a:pos x="T4" y="T5"/>
                  </a:cxn>
                  <a:cxn ang="0">
                    <a:pos x="T6" y="T7"/>
                  </a:cxn>
                  <a:cxn ang="0">
                    <a:pos x="T8" y="T9"/>
                  </a:cxn>
                </a:cxnLst>
                <a:rect l="0" t="0" r="r" b="b"/>
                <a:pathLst>
                  <a:path w="10" h="9">
                    <a:moveTo>
                      <a:pt x="9" y="4"/>
                    </a:moveTo>
                    <a:cubicBezTo>
                      <a:pt x="10" y="7"/>
                      <a:pt x="5" y="9"/>
                      <a:pt x="2" y="6"/>
                    </a:cubicBezTo>
                    <a:cubicBezTo>
                      <a:pt x="0" y="4"/>
                      <a:pt x="1" y="0"/>
                      <a:pt x="4" y="0"/>
                    </a:cubicBezTo>
                    <a:cubicBezTo>
                      <a:pt x="4" y="0"/>
                      <a:pt x="4" y="0"/>
                      <a:pt x="5" y="0"/>
                    </a:cubicBezTo>
                    <a:cubicBezTo>
                      <a:pt x="8"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0" name="Freeform 2108">
                <a:extLst>
                  <a:ext uri="{FF2B5EF4-FFF2-40B4-BE49-F238E27FC236}">
                    <a16:creationId xmlns:a16="http://schemas.microsoft.com/office/drawing/2014/main" id="{4528BC55-572E-4EA1-9219-005BE1F6853C}"/>
                  </a:ext>
                </a:extLst>
              </p:cNvPr>
              <p:cNvSpPr>
                <a:spLocks/>
              </p:cNvSpPr>
              <p:nvPr/>
            </p:nvSpPr>
            <p:spPr bwMode="auto">
              <a:xfrm>
                <a:off x="5620" y="1312"/>
                <a:ext cx="48" cy="48"/>
              </a:xfrm>
              <a:custGeom>
                <a:avLst/>
                <a:gdLst>
                  <a:gd name="T0" fmla="*/ 10 w 10"/>
                  <a:gd name="T1" fmla="*/ 5 h 10"/>
                  <a:gd name="T2" fmla="*/ 2 w 10"/>
                  <a:gd name="T3" fmla="*/ 7 h 10"/>
                  <a:gd name="T4" fmla="*/ 5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10" y="8"/>
                      <a:pt x="5" y="10"/>
                      <a:pt x="2" y="7"/>
                    </a:cubicBezTo>
                    <a:cubicBezTo>
                      <a:pt x="0" y="4"/>
                      <a:pt x="1" y="0"/>
                      <a:pt x="5" y="0"/>
                    </a:cubicBezTo>
                    <a:cubicBezTo>
                      <a:pt x="8"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1" name="Freeform 2109">
                <a:extLst>
                  <a:ext uri="{FF2B5EF4-FFF2-40B4-BE49-F238E27FC236}">
                    <a16:creationId xmlns:a16="http://schemas.microsoft.com/office/drawing/2014/main" id="{F0089D09-5BF0-4DBB-843E-F9746F9B96AA}"/>
                  </a:ext>
                </a:extLst>
              </p:cNvPr>
              <p:cNvSpPr>
                <a:spLocks/>
              </p:cNvSpPr>
              <p:nvPr/>
            </p:nvSpPr>
            <p:spPr bwMode="auto">
              <a:xfrm>
                <a:off x="5677" y="1336"/>
                <a:ext cx="49" cy="43"/>
              </a:xfrm>
              <a:custGeom>
                <a:avLst/>
                <a:gdLst>
                  <a:gd name="T0" fmla="*/ 10 w 10"/>
                  <a:gd name="T1" fmla="*/ 4 h 9"/>
                  <a:gd name="T2" fmla="*/ 3 w 10"/>
                  <a:gd name="T3" fmla="*/ 7 h 9"/>
                  <a:gd name="T4" fmla="*/ 5 w 10"/>
                  <a:gd name="T5" fmla="*/ 0 h 9"/>
                  <a:gd name="T6" fmla="*/ 5 w 10"/>
                  <a:gd name="T7" fmla="*/ 0 h 9"/>
                  <a:gd name="T8" fmla="*/ 10 w 10"/>
                  <a:gd name="T9" fmla="*/ 4 h 9"/>
                </a:gdLst>
                <a:ahLst/>
                <a:cxnLst>
                  <a:cxn ang="0">
                    <a:pos x="T0" y="T1"/>
                  </a:cxn>
                  <a:cxn ang="0">
                    <a:pos x="T2" y="T3"/>
                  </a:cxn>
                  <a:cxn ang="0">
                    <a:pos x="T4" y="T5"/>
                  </a:cxn>
                  <a:cxn ang="0">
                    <a:pos x="T6" y="T7"/>
                  </a:cxn>
                  <a:cxn ang="0">
                    <a:pos x="T8" y="T9"/>
                  </a:cxn>
                </a:cxnLst>
                <a:rect l="0" t="0" r="r" b="b"/>
                <a:pathLst>
                  <a:path w="10" h="9">
                    <a:moveTo>
                      <a:pt x="10" y="4"/>
                    </a:moveTo>
                    <a:cubicBezTo>
                      <a:pt x="10" y="8"/>
                      <a:pt x="6" y="9"/>
                      <a:pt x="3" y="7"/>
                    </a:cubicBezTo>
                    <a:cubicBezTo>
                      <a:pt x="0" y="4"/>
                      <a:pt x="1" y="0"/>
                      <a:pt x="5" y="0"/>
                    </a:cubicBezTo>
                    <a:cubicBezTo>
                      <a:pt x="5" y="0"/>
                      <a:pt x="5" y="0"/>
                      <a:pt x="5" y="0"/>
                    </a:cubicBezTo>
                    <a:cubicBezTo>
                      <a:pt x="8" y="0"/>
                      <a:pt x="10" y="2"/>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2" name="Freeform 2110">
                <a:extLst>
                  <a:ext uri="{FF2B5EF4-FFF2-40B4-BE49-F238E27FC236}">
                    <a16:creationId xmlns:a16="http://schemas.microsoft.com/office/drawing/2014/main" id="{FF1736F2-E91D-46F2-B509-E2C5B5C989BF}"/>
                  </a:ext>
                </a:extLst>
              </p:cNvPr>
              <p:cNvSpPr>
                <a:spLocks/>
              </p:cNvSpPr>
              <p:nvPr/>
            </p:nvSpPr>
            <p:spPr bwMode="auto">
              <a:xfrm>
                <a:off x="5668" y="1394"/>
                <a:ext cx="48" cy="48"/>
              </a:xfrm>
              <a:custGeom>
                <a:avLst/>
                <a:gdLst>
                  <a:gd name="T0" fmla="*/ 10 w 10"/>
                  <a:gd name="T1" fmla="*/ 5 h 10"/>
                  <a:gd name="T2" fmla="*/ 2 w 10"/>
                  <a:gd name="T3" fmla="*/ 7 h 10"/>
                  <a:gd name="T4" fmla="*/ 5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10" y="9"/>
                      <a:pt x="5" y="10"/>
                      <a:pt x="2" y="7"/>
                    </a:cubicBezTo>
                    <a:cubicBezTo>
                      <a:pt x="0" y="5"/>
                      <a:pt x="1" y="0"/>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3" name="Freeform 2111">
                <a:extLst>
                  <a:ext uri="{FF2B5EF4-FFF2-40B4-BE49-F238E27FC236}">
                    <a16:creationId xmlns:a16="http://schemas.microsoft.com/office/drawing/2014/main" id="{818B9769-06FE-4646-BDD6-095210D6DD38}"/>
                  </a:ext>
                </a:extLst>
              </p:cNvPr>
              <p:cNvSpPr>
                <a:spLocks/>
              </p:cNvSpPr>
              <p:nvPr/>
            </p:nvSpPr>
            <p:spPr bwMode="auto">
              <a:xfrm>
                <a:off x="5687" y="1461"/>
                <a:ext cx="53" cy="48"/>
              </a:xfrm>
              <a:custGeom>
                <a:avLst/>
                <a:gdLst>
                  <a:gd name="T0" fmla="*/ 11 w 11"/>
                  <a:gd name="T1" fmla="*/ 5 h 10"/>
                  <a:gd name="T2" fmla="*/ 2 w 11"/>
                  <a:gd name="T3" fmla="*/ 7 h 10"/>
                  <a:gd name="T4" fmla="*/ 5 w 11"/>
                  <a:gd name="T5" fmla="*/ 0 h 10"/>
                  <a:gd name="T6" fmla="*/ 11 w 11"/>
                  <a:gd name="T7" fmla="*/ 5 h 10"/>
                </a:gdLst>
                <a:ahLst/>
                <a:cxnLst>
                  <a:cxn ang="0">
                    <a:pos x="T0" y="T1"/>
                  </a:cxn>
                  <a:cxn ang="0">
                    <a:pos x="T2" y="T3"/>
                  </a:cxn>
                  <a:cxn ang="0">
                    <a:pos x="T4" y="T5"/>
                  </a:cxn>
                  <a:cxn ang="0">
                    <a:pos x="T6" y="T7"/>
                  </a:cxn>
                </a:cxnLst>
                <a:rect l="0" t="0" r="r" b="b"/>
                <a:pathLst>
                  <a:path w="11" h="10">
                    <a:moveTo>
                      <a:pt x="11" y="5"/>
                    </a:moveTo>
                    <a:cubicBezTo>
                      <a:pt x="11" y="9"/>
                      <a:pt x="5" y="10"/>
                      <a:pt x="2" y="7"/>
                    </a:cubicBezTo>
                    <a:cubicBezTo>
                      <a:pt x="0" y="5"/>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4" name="Freeform 2112">
                <a:extLst>
                  <a:ext uri="{FF2B5EF4-FFF2-40B4-BE49-F238E27FC236}">
                    <a16:creationId xmlns:a16="http://schemas.microsoft.com/office/drawing/2014/main" id="{ECB72420-AFAE-46CF-B37F-6804703A324E}"/>
                  </a:ext>
                </a:extLst>
              </p:cNvPr>
              <p:cNvSpPr>
                <a:spLocks/>
              </p:cNvSpPr>
              <p:nvPr/>
            </p:nvSpPr>
            <p:spPr bwMode="auto">
              <a:xfrm>
                <a:off x="5615" y="1432"/>
                <a:ext cx="48" cy="49"/>
              </a:xfrm>
              <a:custGeom>
                <a:avLst/>
                <a:gdLst>
                  <a:gd name="T0" fmla="*/ 10 w 10"/>
                  <a:gd name="T1" fmla="*/ 5 h 10"/>
                  <a:gd name="T2" fmla="*/ 2 w 10"/>
                  <a:gd name="T3" fmla="*/ 7 h 10"/>
                  <a:gd name="T4" fmla="*/ 5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10" y="9"/>
                      <a:pt x="5" y="10"/>
                      <a:pt x="2" y="7"/>
                    </a:cubicBezTo>
                    <a:cubicBezTo>
                      <a:pt x="0" y="4"/>
                      <a:pt x="1" y="0"/>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5" name="Freeform 2113">
                <a:extLst>
                  <a:ext uri="{FF2B5EF4-FFF2-40B4-BE49-F238E27FC236}">
                    <a16:creationId xmlns:a16="http://schemas.microsoft.com/office/drawing/2014/main" id="{B5306A86-6A4F-4D51-AA27-D53F0F83D6E7}"/>
                  </a:ext>
                </a:extLst>
              </p:cNvPr>
              <p:cNvSpPr>
                <a:spLocks/>
              </p:cNvSpPr>
              <p:nvPr/>
            </p:nvSpPr>
            <p:spPr bwMode="auto">
              <a:xfrm>
                <a:off x="5600" y="1370"/>
                <a:ext cx="53" cy="48"/>
              </a:xfrm>
              <a:custGeom>
                <a:avLst/>
                <a:gdLst>
                  <a:gd name="T0" fmla="*/ 11 w 11"/>
                  <a:gd name="T1" fmla="*/ 4 h 10"/>
                  <a:gd name="T2" fmla="*/ 3 w 11"/>
                  <a:gd name="T3" fmla="*/ 7 h 10"/>
                  <a:gd name="T4" fmla="*/ 6 w 11"/>
                  <a:gd name="T5" fmla="*/ 0 h 10"/>
                  <a:gd name="T6" fmla="*/ 11 w 11"/>
                  <a:gd name="T7" fmla="*/ 4 h 10"/>
                </a:gdLst>
                <a:ahLst/>
                <a:cxnLst>
                  <a:cxn ang="0">
                    <a:pos x="T0" y="T1"/>
                  </a:cxn>
                  <a:cxn ang="0">
                    <a:pos x="T2" y="T3"/>
                  </a:cxn>
                  <a:cxn ang="0">
                    <a:pos x="T4" y="T5"/>
                  </a:cxn>
                  <a:cxn ang="0">
                    <a:pos x="T6" y="T7"/>
                  </a:cxn>
                </a:cxnLst>
                <a:rect l="0" t="0" r="r" b="b"/>
                <a:pathLst>
                  <a:path w="11" h="10">
                    <a:moveTo>
                      <a:pt x="11" y="4"/>
                    </a:moveTo>
                    <a:cubicBezTo>
                      <a:pt x="11" y="8"/>
                      <a:pt x="6" y="10"/>
                      <a:pt x="3" y="7"/>
                    </a:cubicBezTo>
                    <a:cubicBezTo>
                      <a:pt x="0" y="4"/>
                      <a:pt x="2" y="0"/>
                      <a:pt x="6" y="0"/>
                    </a:cubicBezTo>
                    <a:cubicBezTo>
                      <a:pt x="9" y="0"/>
                      <a:pt x="11" y="2"/>
                      <a:pt x="11"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6" name="Freeform 2114">
                <a:extLst>
                  <a:ext uri="{FF2B5EF4-FFF2-40B4-BE49-F238E27FC236}">
                    <a16:creationId xmlns:a16="http://schemas.microsoft.com/office/drawing/2014/main" id="{AF6F976C-5CC2-4F12-AC89-5F86234863BE}"/>
                  </a:ext>
                </a:extLst>
              </p:cNvPr>
              <p:cNvSpPr>
                <a:spLocks/>
              </p:cNvSpPr>
              <p:nvPr/>
            </p:nvSpPr>
            <p:spPr bwMode="auto">
              <a:xfrm>
                <a:off x="5528" y="1346"/>
                <a:ext cx="53" cy="48"/>
              </a:xfrm>
              <a:custGeom>
                <a:avLst/>
                <a:gdLst>
                  <a:gd name="T0" fmla="*/ 11 w 11"/>
                  <a:gd name="T1" fmla="*/ 5 h 10"/>
                  <a:gd name="T2" fmla="*/ 3 w 11"/>
                  <a:gd name="T3" fmla="*/ 7 h 10"/>
                  <a:gd name="T4" fmla="*/ 6 w 11"/>
                  <a:gd name="T5" fmla="*/ 0 h 10"/>
                  <a:gd name="T6" fmla="*/ 11 w 11"/>
                  <a:gd name="T7" fmla="*/ 5 h 10"/>
                </a:gdLst>
                <a:ahLst/>
                <a:cxnLst>
                  <a:cxn ang="0">
                    <a:pos x="T0" y="T1"/>
                  </a:cxn>
                  <a:cxn ang="0">
                    <a:pos x="T2" y="T3"/>
                  </a:cxn>
                  <a:cxn ang="0">
                    <a:pos x="T4" y="T5"/>
                  </a:cxn>
                  <a:cxn ang="0">
                    <a:pos x="T6" y="T7"/>
                  </a:cxn>
                </a:cxnLst>
                <a:rect l="0" t="0" r="r" b="b"/>
                <a:pathLst>
                  <a:path w="11" h="10">
                    <a:moveTo>
                      <a:pt x="11" y="5"/>
                    </a:moveTo>
                    <a:cubicBezTo>
                      <a:pt x="11" y="9"/>
                      <a:pt x="5" y="10"/>
                      <a:pt x="3" y="7"/>
                    </a:cubicBezTo>
                    <a:cubicBezTo>
                      <a:pt x="0" y="5"/>
                      <a:pt x="2" y="1"/>
                      <a:pt x="6" y="0"/>
                    </a:cubicBezTo>
                    <a:cubicBezTo>
                      <a:pt x="10" y="1"/>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7" name="Freeform 2115">
                <a:extLst>
                  <a:ext uri="{FF2B5EF4-FFF2-40B4-BE49-F238E27FC236}">
                    <a16:creationId xmlns:a16="http://schemas.microsoft.com/office/drawing/2014/main" id="{AEAF7D64-B02A-4670-BAFC-697964C13D43}"/>
                  </a:ext>
                </a:extLst>
              </p:cNvPr>
              <p:cNvSpPr>
                <a:spLocks/>
              </p:cNvSpPr>
              <p:nvPr/>
            </p:nvSpPr>
            <p:spPr bwMode="auto">
              <a:xfrm>
                <a:off x="5933" y="1023"/>
                <a:ext cx="43" cy="24"/>
              </a:xfrm>
              <a:custGeom>
                <a:avLst/>
                <a:gdLst>
                  <a:gd name="T0" fmla="*/ 8 w 9"/>
                  <a:gd name="T1" fmla="*/ 3 h 5"/>
                  <a:gd name="T2" fmla="*/ 7 w 9"/>
                  <a:gd name="T3" fmla="*/ 5 h 5"/>
                  <a:gd name="T4" fmla="*/ 2 w 9"/>
                  <a:gd name="T5" fmla="*/ 0 h 5"/>
                  <a:gd name="T6" fmla="*/ 3 w 9"/>
                  <a:gd name="T7" fmla="*/ 0 h 5"/>
                  <a:gd name="T8" fmla="*/ 8 w 9"/>
                  <a:gd name="T9" fmla="*/ 3 h 5"/>
                </a:gdLst>
                <a:ahLst/>
                <a:cxnLst>
                  <a:cxn ang="0">
                    <a:pos x="T0" y="T1"/>
                  </a:cxn>
                  <a:cxn ang="0">
                    <a:pos x="T2" y="T3"/>
                  </a:cxn>
                  <a:cxn ang="0">
                    <a:pos x="T4" y="T5"/>
                  </a:cxn>
                  <a:cxn ang="0">
                    <a:pos x="T6" y="T7"/>
                  </a:cxn>
                  <a:cxn ang="0">
                    <a:pos x="T8" y="T9"/>
                  </a:cxn>
                </a:cxnLst>
                <a:rect l="0" t="0" r="r" b="b"/>
                <a:pathLst>
                  <a:path w="9" h="5">
                    <a:moveTo>
                      <a:pt x="8" y="3"/>
                    </a:moveTo>
                    <a:cubicBezTo>
                      <a:pt x="9" y="4"/>
                      <a:pt x="9" y="5"/>
                      <a:pt x="7" y="5"/>
                    </a:cubicBezTo>
                    <a:cubicBezTo>
                      <a:pt x="4" y="5"/>
                      <a:pt x="0" y="1"/>
                      <a:pt x="2" y="0"/>
                    </a:cubicBezTo>
                    <a:cubicBezTo>
                      <a:pt x="2" y="0"/>
                      <a:pt x="2" y="0"/>
                      <a:pt x="3"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8" name="Freeform 2116">
                <a:extLst>
                  <a:ext uri="{FF2B5EF4-FFF2-40B4-BE49-F238E27FC236}">
                    <a16:creationId xmlns:a16="http://schemas.microsoft.com/office/drawing/2014/main" id="{7F7907A9-65D9-40A1-B65C-D8776CAC6130}"/>
                  </a:ext>
                </a:extLst>
              </p:cNvPr>
              <p:cNvSpPr>
                <a:spLocks/>
              </p:cNvSpPr>
              <p:nvPr/>
            </p:nvSpPr>
            <p:spPr bwMode="auto">
              <a:xfrm>
                <a:off x="5759" y="907"/>
                <a:ext cx="34" cy="19"/>
              </a:xfrm>
              <a:custGeom>
                <a:avLst/>
                <a:gdLst>
                  <a:gd name="T0" fmla="*/ 6 w 7"/>
                  <a:gd name="T1" fmla="*/ 2 h 4"/>
                  <a:gd name="T2" fmla="*/ 6 w 7"/>
                  <a:gd name="T3" fmla="*/ 4 h 4"/>
                  <a:gd name="T4" fmla="*/ 1 w 7"/>
                  <a:gd name="T5" fmla="*/ 0 h 4"/>
                  <a:gd name="T6" fmla="*/ 2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4"/>
                      <a:pt x="6" y="4"/>
                    </a:cubicBezTo>
                    <a:cubicBezTo>
                      <a:pt x="4" y="4"/>
                      <a:pt x="0" y="1"/>
                      <a:pt x="1" y="0"/>
                    </a:cubicBezTo>
                    <a:cubicBezTo>
                      <a:pt x="1" y="0"/>
                      <a:pt x="1" y="0"/>
                      <a:pt x="2" y="0"/>
                    </a:cubicBezTo>
                    <a:cubicBezTo>
                      <a:pt x="3"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69" name="Freeform 2117">
                <a:extLst>
                  <a:ext uri="{FF2B5EF4-FFF2-40B4-BE49-F238E27FC236}">
                    <a16:creationId xmlns:a16="http://schemas.microsoft.com/office/drawing/2014/main" id="{2758981F-0206-40B7-ADA6-358D42754F33}"/>
                  </a:ext>
                </a:extLst>
              </p:cNvPr>
              <p:cNvSpPr>
                <a:spLocks/>
              </p:cNvSpPr>
              <p:nvPr/>
            </p:nvSpPr>
            <p:spPr bwMode="auto">
              <a:xfrm>
                <a:off x="5851" y="950"/>
                <a:ext cx="38" cy="24"/>
              </a:xfrm>
              <a:custGeom>
                <a:avLst/>
                <a:gdLst>
                  <a:gd name="T0" fmla="*/ 7 w 8"/>
                  <a:gd name="T1" fmla="*/ 3 h 5"/>
                  <a:gd name="T2" fmla="*/ 7 w 8"/>
                  <a:gd name="T3" fmla="*/ 4 h 5"/>
                  <a:gd name="T4" fmla="*/ 1 w 8"/>
                  <a:gd name="T5" fmla="*/ 0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8" y="4"/>
                      <a:pt x="7" y="4"/>
                    </a:cubicBezTo>
                    <a:cubicBezTo>
                      <a:pt x="5" y="5"/>
                      <a:pt x="0" y="1"/>
                      <a:pt x="1" y="0"/>
                    </a:cubicBezTo>
                    <a:cubicBezTo>
                      <a:pt x="1" y="0"/>
                      <a:pt x="1" y="0"/>
                      <a:pt x="2" y="0"/>
                    </a:cubicBezTo>
                    <a:cubicBezTo>
                      <a:pt x="4" y="0"/>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0" name="Freeform 2118">
                <a:extLst>
                  <a:ext uri="{FF2B5EF4-FFF2-40B4-BE49-F238E27FC236}">
                    <a16:creationId xmlns:a16="http://schemas.microsoft.com/office/drawing/2014/main" id="{5C1DCE98-A773-42C0-9025-80C616381D89}"/>
                  </a:ext>
                </a:extLst>
              </p:cNvPr>
              <p:cNvSpPr>
                <a:spLocks/>
              </p:cNvSpPr>
              <p:nvPr/>
            </p:nvSpPr>
            <p:spPr bwMode="auto">
              <a:xfrm>
                <a:off x="5841" y="926"/>
                <a:ext cx="34" cy="19"/>
              </a:xfrm>
              <a:custGeom>
                <a:avLst/>
                <a:gdLst>
                  <a:gd name="T0" fmla="*/ 6 w 7"/>
                  <a:gd name="T1" fmla="*/ 2 h 4"/>
                  <a:gd name="T2" fmla="*/ 7 w 7"/>
                  <a:gd name="T3" fmla="*/ 4 h 4"/>
                  <a:gd name="T4" fmla="*/ 0 w 7"/>
                  <a:gd name="T5" fmla="*/ 0 h 4"/>
                  <a:gd name="T6" fmla="*/ 1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4"/>
                      <a:pt x="7" y="4"/>
                    </a:cubicBezTo>
                    <a:cubicBezTo>
                      <a:pt x="5" y="4"/>
                      <a:pt x="0" y="1"/>
                      <a:pt x="0" y="0"/>
                    </a:cubicBezTo>
                    <a:cubicBezTo>
                      <a:pt x="0" y="0"/>
                      <a:pt x="1" y="0"/>
                      <a:pt x="1" y="0"/>
                    </a:cubicBezTo>
                    <a:cubicBezTo>
                      <a:pt x="2"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1" name="Freeform 2119">
                <a:extLst>
                  <a:ext uri="{FF2B5EF4-FFF2-40B4-BE49-F238E27FC236}">
                    <a16:creationId xmlns:a16="http://schemas.microsoft.com/office/drawing/2014/main" id="{80347AEA-A48F-4DF6-A682-6CDFAE7BB8D0}"/>
                  </a:ext>
                </a:extLst>
              </p:cNvPr>
              <p:cNvSpPr>
                <a:spLocks/>
              </p:cNvSpPr>
              <p:nvPr/>
            </p:nvSpPr>
            <p:spPr bwMode="auto">
              <a:xfrm>
                <a:off x="5803" y="921"/>
                <a:ext cx="33" cy="20"/>
              </a:xfrm>
              <a:custGeom>
                <a:avLst/>
                <a:gdLst>
                  <a:gd name="T0" fmla="*/ 6 w 7"/>
                  <a:gd name="T1" fmla="*/ 2 h 4"/>
                  <a:gd name="T2" fmla="*/ 6 w 7"/>
                  <a:gd name="T3" fmla="*/ 3 h 4"/>
                  <a:gd name="T4" fmla="*/ 0 w 7"/>
                  <a:gd name="T5" fmla="*/ 0 h 4"/>
                  <a:gd name="T6" fmla="*/ 1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3"/>
                      <a:pt x="6" y="3"/>
                    </a:cubicBezTo>
                    <a:cubicBezTo>
                      <a:pt x="4" y="4"/>
                      <a:pt x="0" y="1"/>
                      <a:pt x="0" y="0"/>
                    </a:cubicBezTo>
                    <a:cubicBezTo>
                      <a:pt x="0" y="0"/>
                      <a:pt x="1" y="0"/>
                      <a:pt x="1" y="0"/>
                    </a:cubicBezTo>
                    <a:cubicBezTo>
                      <a:pt x="2" y="0"/>
                      <a:pt x="4"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2" name="Freeform 2120">
                <a:extLst>
                  <a:ext uri="{FF2B5EF4-FFF2-40B4-BE49-F238E27FC236}">
                    <a16:creationId xmlns:a16="http://schemas.microsoft.com/office/drawing/2014/main" id="{3C14095F-FF63-4C4E-9906-15C2E0FE2707}"/>
                  </a:ext>
                </a:extLst>
              </p:cNvPr>
              <p:cNvSpPr>
                <a:spLocks/>
              </p:cNvSpPr>
              <p:nvPr/>
            </p:nvSpPr>
            <p:spPr bwMode="auto">
              <a:xfrm>
                <a:off x="5817" y="1080"/>
                <a:ext cx="48" cy="34"/>
              </a:xfrm>
              <a:custGeom>
                <a:avLst/>
                <a:gdLst>
                  <a:gd name="T0" fmla="*/ 9 w 10"/>
                  <a:gd name="T1" fmla="*/ 3 h 7"/>
                  <a:gd name="T2" fmla="*/ 5 w 10"/>
                  <a:gd name="T3" fmla="*/ 5 h 7"/>
                  <a:gd name="T4" fmla="*/ 2 w 10"/>
                  <a:gd name="T5" fmla="*/ 0 h 7"/>
                  <a:gd name="T6" fmla="*/ 4 w 10"/>
                  <a:gd name="T7" fmla="*/ 0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5"/>
                      <a:pt x="8" y="7"/>
                      <a:pt x="5" y="5"/>
                    </a:cubicBezTo>
                    <a:cubicBezTo>
                      <a:pt x="2" y="4"/>
                      <a:pt x="0" y="1"/>
                      <a:pt x="2" y="0"/>
                    </a:cubicBezTo>
                    <a:cubicBezTo>
                      <a:pt x="3" y="0"/>
                      <a:pt x="3" y="0"/>
                      <a:pt x="4" y="0"/>
                    </a:cubicBezTo>
                    <a:cubicBezTo>
                      <a:pt x="6" y="0"/>
                      <a:pt x="8"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3" name="Freeform 2121">
                <a:extLst>
                  <a:ext uri="{FF2B5EF4-FFF2-40B4-BE49-F238E27FC236}">
                    <a16:creationId xmlns:a16="http://schemas.microsoft.com/office/drawing/2014/main" id="{06544D2C-43D5-4102-AC2F-35E35B6E4557}"/>
                  </a:ext>
                </a:extLst>
              </p:cNvPr>
              <p:cNvSpPr>
                <a:spLocks/>
              </p:cNvSpPr>
              <p:nvPr/>
            </p:nvSpPr>
            <p:spPr bwMode="auto">
              <a:xfrm>
                <a:off x="5769" y="1066"/>
                <a:ext cx="39" cy="29"/>
              </a:xfrm>
              <a:custGeom>
                <a:avLst/>
                <a:gdLst>
                  <a:gd name="T0" fmla="*/ 8 w 8"/>
                  <a:gd name="T1" fmla="*/ 3 h 6"/>
                  <a:gd name="T2" fmla="*/ 4 w 8"/>
                  <a:gd name="T3" fmla="*/ 5 h 6"/>
                  <a:gd name="T4" fmla="*/ 2 w 8"/>
                  <a:gd name="T5" fmla="*/ 0 h 6"/>
                  <a:gd name="T6" fmla="*/ 3 w 8"/>
                  <a:gd name="T7" fmla="*/ 0 h 6"/>
                  <a:gd name="T8" fmla="*/ 8 w 8"/>
                  <a:gd name="T9" fmla="*/ 3 h 6"/>
                </a:gdLst>
                <a:ahLst/>
                <a:cxnLst>
                  <a:cxn ang="0">
                    <a:pos x="T0" y="T1"/>
                  </a:cxn>
                  <a:cxn ang="0">
                    <a:pos x="T2" y="T3"/>
                  </a:cxn>
                  <a:cxn ang="0">
                    <a:pos x="T4" y="T5"/>
                  </a:cxn>
                  <a:cxn ang="0">
                    <a:pos x="T6" y="T7"/>
                  </a:cxn>
                  <a:cxn ang="0">
                    <a:pos x="T8" y="T9"/>
                  </a:cxn>
                </a:cxnLst>
                <a:rect l="0" t="0" r="r" b="b"/>
                <a:pathLst>
                  <a:path w="8" h="6">
                    <a:moveTo>
                      <a:pt x="8" y="3"/>
                    </a:moveTo>
                    <a:cubicBezTo>
                      <a:pt x="8" y="5"/>
                      <a:pt x="6" y="6"/>
                      <a:pt x="4" y="5"/>
                    </a:cubicBezTo>
                    <a:cubicBezTo>
                      <a:pt x="1" y="4"/>
                      <a:pt x="0" y="1"/>
                      <a:pt x="2" y="0"/>
                    </a:cubicBezTo>
                    <a:cubicBezTo>
                      <a:pt x="2" y="0"/>
                      <a:pt x="2" y="0"/>
                      <a:pt x="3"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4" name="Freeform 2122">
                <a:extLst>
                  <a:ext uri="{FF2B5EF4-FFF2-40B4-BE49-F238E27FC236}">
                    <a16:creationId xmlns:a16="http://schemas.microsoft.com/office/drawing/2014/main" id="{5BC97701-9391-431B-B1F5-157FC6E765FB}"/>
                  </a:ext>
                </a:extLst>
              </p:cNvPr>
              <p:cNvSpPr>
                <a:spLocks/>
              </p:cNvSpPr>
              <p:nvPr/>
            </p:nvSpPr>
            <p:spPr bwMode="auto">
              <a:xfrm>
                <a:off x="5721" y="1032"/>
                <a:ext cx="38" cy="29"/>
              </a:xfrm>
              <a:custGeom>
                <a:avLst/>
                <a:gdLst>
                  <a:gd name="T0" fmla="*/ 7 w 8"/>
                  <a:gd name="T1" fmla="*/ 3 h 6"/>
                  <a:gd name="T2" fmla="*/ 3 w 8"/>
                  <a:gd name="T3" fmla="*/ 5 h 6"/>
                  <a:gd name="T4" fmla="*/ 2 w 8"/>
                  <a:gd name="T5" fmla="*/ 0 h 6"/>
                  <a:gd name="T6" fmla="*/ 3 w 8"/>
                  <a:gd name="T7" fmla="*/ 0 h 6"/>
                  <a:gd name="T8" fmla="*/ 7 w 8"/>
                  <a:gd name="T9" fmla="*/ 3 h 6"/>
                </a:gdLst>
                <a:ahLst/>
                <a:cxnLst>
                  <a:cxn ang="0">
                    <a:pos x="T0" y="T1"/>
                  </a:cxn>
                  <a:cxn ang="0">
                    <a:pos x="T2" y="T3"/>
                  </a:cxn>
                  <a:cxn ang="0">
                    <a:pos x="T4" y="T5"/>
                  </a:cxn>
                  <a:cxn ang="0">
                    <a:pos x="T6" y="T7"/>
                  </a:cxn>
                  <a:cxn ang="0">
                    <a:pos x="T8" y="T9"/>
                  </a:cxn>
                </a:cxnLst>
                <a:rect l="0" t="0" r="r" b="b"/>
                <a:pathLst>
                  <a:path w="8" h="6">
                    <a:moveTo>
                      <a:pt x="7" y="3"/>
                    </a:moveTo>
                    <a:cubicBezTo>
                      <a:pt x="8" y="5"/>
                      <a:pt x="6" y="6"/>
                      <a:pt x="3" y="5"/>
                    </a:cubicBezTo>
                    <a:cubicBezTo>
                      <a:pt x="0" y="4"/>
                      <a:pt x="0" y="1"/>
                      <a:pt x="2" y="0"/>
                    </a:cubicBezTo>
                    <a:cubicBezTo>
                      <a:pt x="2" y="0"/>
                      <a:pt x="2" y="0"/>
                      <a:pt x="3" y="0"/>
                    </a:cubicBezTo>
                    <a:cubicBezTo>
                      <a:pt x="5"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5" name="Freeform 2123">
                <a:extLst>
                  <a:ext uri="{FF2B5EF4-FFF2-40B4-BE49-F238E27FC236}">
                    <a16:creationId xmlns:a16="http://schemas.microsoft.com/office/drawing/2014/main" id="{C4E0097C-AFDE-49B4-835C-5CD7570E2AFF}"/>
                  </a:ext>
                </a:extLst>
              </p:cNvPr>
              <p:cNvSpPr>
                <a:spLocks/>
              </p:cNvSpPr>
              <p:nvPr/>
            </p:nvSpPr>
            <p:spPr bwMode="auto">
              <a:xfrm>
                <a:off x="5740" y="1008"/>
                <a:ext cx="39" cy="29"/>
              </a:xfrm>
              <a:custGeom>
                <a:avLst/>
                <a:gdLst>
                  <a:gd name="T0" fmla="*/ 7 w 8"/>
                  <a:gd name="T1" fmla="*/ 3 h 6"/>
                  <a:gd name="T2" fmla="*/ 4 w 8"/>
                  <a:gd name="T3" fmla="*/ 5 h 6"/>
                  <a:gd name="T4" fmla="*/ 2 w 8"/>
                  <a:gd name="T5" fmla="*/ 0 h 6"/>
                  <a:gd name="T6" fmla="*/ 3 w 8"/>
                  <a:gd name="T7" fmla="*/ 0 h 6"/>
                  <a:gd name="T8" fmla="*/ 7 w 8"/>
                  <a:gd name="T9" fmla="*/ 3 h 6"/>
                </a:gdLst>
                <a:ahLst/>
                <a:cxnLst>
                  <a:cxn ang="0">
                    <a:pos x="T0" y="T1"/>
                  </a:cxn>
                  <a:cxn ang="0">
                    <a:pos x="T2" y="T3"/>
                  </a:cxn>
                  <a:cxn ang="0">
                    <a:pos x="T4" y="T5"/>
                  </a:cxn>
                  <a:cxn ang="0">
                    <a:pos x="T6" y="T7"/>
                  </a:cxn>
                  <a:cxn ang="0">
                    <a:pos x="T8" y="T9"/>
                  </a:cxn>
                </a:cxnLst>
                <a:rect l="0" t="0" r="r" b="b"/>
                <a:pathLst>
                  <a:path w="8" h="6">
                    <a:moveTo>
                      <a:pt x="7" y="3"/>
                    </a:moveTo>
                    <a:cubicBezTo>
                      <a:pt x="8" y="5"/>
                      <a:pt x="7" y="6"/>
                      <a:pt x="4" y="5"/>
                    </a:cubicBezTo>
                    <a:cubicBezTo>
                      <a:pt x="2" y="4"/>
                      <a:pt x="0" y="1"/>
                      <a:pt x="2" y="0"/>
                    </a:cubicBezTo>
                    <a:cubicBezTo>
                      <a:pt x="2" y="0"/>
                      <a:pt x="2" y="0"/>
                      <a:pt x="3" y="0"/>
                    </a:cubicBezTo>
                    <a:cubicBezTo>
                      <a:pt x="5"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6" name="Freeform 2124">
                <a:extLst>
                  <a:ext uri="{FF2B5EF4-FFF2-40B4-BE49-F238E27FC236}">
                    <a16:creationId xmlns:a16="http://schemas.microsoft.com/office/drawing/2014/main" id="{C9F07522-63B2-4894-9DE6-26954EC06778}"/>
                  </a:ext>
                </a:extLst>
              </p:cNvPr>
              <p:cNvSpPr>
                <a:spLocks/>
              </p:cNvSpPr>
              <p:nvPr/>
            </p:nvSpPr>
            <p:spPr bwMode="auto">
              <a:xfrm>
                <a:off x="5764" y="994"/>
                <a:ext cx="44" cy="29"/>
              </a:xfrm>
              <a:custGeom>
                <a:avLst/>
                <a:gdLst>
                  <a:gd name="T0" fmla="*/ 8 w 9"/>
                  <a:gd name="T1" fmla="*/ 3 h 6"/>
                  <a:gd name="T2" fmla="*/ 5 w 9"/>
                  <a:gd name="T3" fmla="*/ 5 h 6"/>
                  <a:gd name="T4" fmla="*/ 2 w 9"/>
                  <a:gd name="T5" fmla="*/ 0 h 6"/>
                  <a:gd name="T6" fmla="*/ 3 w 9"/>
                  <a:gd name="T7" fmla="*/ 0 h 6"/>
                  <a:gd name="T8" fmla="*/ 8 w 9"/>
                  <a:gd name="T9" fmla="*/ 3 h 6"/>
                </a:gdLst>
                <a:ahLst/>
                <a:cxnLst>
                  <a:cxn ang="0">
                    <a:pos x="T0" y="T1"/>
                  </a:cxn>
                  <a:cxn ang="0">
                    <a:pos x="T2" y="T3"/>
                  </a:cxn>
                  <a:cxn ang="0">
                    <a:pos x="T4" y="T5"/>
                  </a:cxn>
                  <a:cxn ang="0">
                    <a:pos x="T6" y="T7"/>
                  </a:cxn>
                  <a:cxn ang="0">
                    <a:pos x="T8" y="T9"/>
                  </a:cxn>
                </a:cxnLst>
                <a:rect l="0" t="0" r="r" b="b"/>
                <a:pathLst>
                  <a:path w="9" h="6">
                    <a:moveTo>
                      <a:pt x="8" y="3"/>
                    </a:moveTo>
                    <a:cubicBezTo>
                      <a:pt x="9" y="5"/>
                      <a:pt x="7" y="6"/>
                      <a:pt x="5" y="5"/>
                    </a:cubicBezTo>
                    <a:cubicBezTo>
                      <a:pt x="3" y="4"/>
                      <a:pt x="0" y="1"/>
                      <a:pt x="2" y="0"/>
                    </a:cubicBezTo>
                    <a:cubicBezTo>
                      <a:pt x="2" y="0"/>
                      <a:pt x="3" y="0"/>
                      <a:pt x="3"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7" name="Freeform 2125">
                <a:extLst>
                  <a:ext uri="{FF2B5EF4-FFF2-40B4-BE49-F238E27FC236}">
                    <a16:creationId xmlns:a16="http://schemas.microsoft.com/office/drawing/2014/main" id="{D9DF5C16-587F-4C47-B706-BF7F4362F062}"/>
                  </a:ext>
                </a:extLst>
              </p:cNvPr>
              <p:cNvSpPr>
                <a:spLocks/>
              </p:cNvSpPr>
              <p:nvPr/>
            </p:nvSpPr>
            <p:spPr bwMode="auto">
              <a:xfrm>
                <a:off x="5812" y="1008"/>
                <a:ext cx="39" cy="29"/>
              </a:xfrm>
              <a:custGeom>
                <a:avLst/>
                <a:gdLst>
                  <a:gd name="T0" fmla="*/ 7 w 8"/>
                  <a:gd name="T1" fmla="*/ 3 h 6"/>
                  <a:gd name="T2" fmla="*/ 5 w 8"/>
                  <a:gd name="T3" fmla="*/ 5 h 6"/>
                  <a:gd name="T4" fmla="*/ 2 w 8"/>
                  <a:gd name="T5" fmla="*/ 0 h 6"/>
                  <a:gd name="T6" fmla="*/ 2 w 8"/>
                  <a:gd name="T7" fmla="*/ 0 h 6"/>
                  <a:gd name="T8" fmla="*/ 7 w 8"/>
                  <a:gd name="T9" fmla="*/ 3 h 6"/>
                </a:gdLst>
                <a:ahLst/>
                <a:cxnLst>
                  <a:cxn ang="0">
                    <a:pos x="T0" y="T1"/>
                  </a:cxn>
                  <a:cxn ang="0">
                    <a:pos x="T2" y="T3"/>
                  </a:cxn>
                  <a:cxn ang="0">
                    <a:pos x="T4" y="T5"/>
                  </a:cxn>
                  <a:cxn ang="0">
                    <a:pos x="T6" y="T7"/>
                  </a:cxn>
                  <a:cxn ang="0">
                    <a:pos x="T8" y="T9"/>
                  </a:cxn>
                </a:cxnLst>
                <a:rect l="0" t="0" r="r" b="b"/>
                <a:pathLst>
                  <a:path w="8" h="6">
                    <a:moveTo>
                      <a:pt x="7" y="3"/>
                    </a:moveTo>
                    <a:cubicBezTo>
                      <a:pt x="8" y="4"/>
                      <a:pt x="7" y="6"/>
                      <a:pt x="5" y="5"/>
                    </a:cubicBezTo>
                    <a:cubicBezTo>
                      <a:pt x="2" y="4"/>
                      <a:pt x="0" y="1"/>
                      <a:pt x="2" y="0"/>
                    </a:cubicBezTo>
                    <a:cubicBezTo>
                      <a:pt x="2" y="0"/>
                      <a:pt x="2" y="0"/>
                      <a:pt x="2" y="0"/>
                    </a:cubicBezTo>
                    <a:cubicBezTo>
                      <a:pt x="5"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8" name="Freeform 2126">
                <a:extLst>
                  <a:ext uri="{FF2B5EF4-FFF2-40B4-BE49-F238E27FC236}">
                    <a16:creationId xmlns:a16="http://schemas.microsoft.com/office/drawing/2014/main" id="{603F75DA-AA18-48A9-B53C-8B64CB5CF9EE}"/>
                  </a:ext>
                </a:extLst>
              </p:cNvPr>
              <p:cNvSpPr>
                <a:spLocks/>
              </p:cNvSpPr>
              <p:nvPr/>
            </p:nvSpPr>
            <p:spPr bwMode="auto">
              <a:xfrm>
                <a:off x="5827" y="989"/>
                <a:ext cx="38" cy="24"/>
              </a:xfrm>
              <a:custGeom>
                <a:avLst/>
                <a:gdLst>
                  <a:gd name="T0" fmla="*/ 7 w 8"/>
                  <a:gd name="T1" fmla="*/ 2 h 5"/>
                  <a:gd name="T2" fmla="*/ 6 w 8"/>
                  <a:gd name="T3" fmla="*/ 5 h 5"/>
                  <a:gd name="T4" fmla="*/ 1 w 8"/>
                  <a:gd name="T5" fmla="*/ 0 h 5"/>
                  <a:gd name="T6" fmla="*/ 2 w 8"/>
                  <a:gd name="T7" fmla="*/ 0 h 5"/>
                  <a:gd name="T8" fmla="*/ 7 w 8"/>
                  <a:gd name="T9" fmla="*/ 2 h 5"/>
                </a:gdLst>
                <a:ahLst/>
                <a:cxnLst>
                  <a:cxn ang="0">
                    <a:pos x="T0" y="T1"/>
                  </a:cxn>
                  <a:cxn ang="0">
                    <a:pos x="T2" y="T3"/>
                  </a:cxn>
                  <a:cxn ang="0">
                    <a:pos x="T4" y="T5"/>
                  </a:cxn>
                  <a:cxn ang="0">
                    <a:pos x="T6" y="T7"/>
                  </a:cxn>
                  <a:cxn ang="0">
                    <a:pos x="T8" y="T9"/>
                  </a:cxn>
                </a:cxnLst>
                <a:rect l="0" t="0" r="r" b="b"/>
                <a:pathLst>
                  <a:path w="8" h="5">
                    <a:moveTo>
                      <a:pt x="7" y="2"/>
                    </a:moveTo>
                    <a:cubicBezTo>
                      <a:pt x="8" y="4"/>
                      <a:pt x="8" y="5"/>
                      <a:pt x="6" y="5"/>
                    </a:cubicBezTo>
                    <a:cubicBezTo>
                      <a:pt x="4" y="4"/>
                      <a:pt x="0" y="1"/>
                      <a:pt x="1" y="0"/>
                    </a:cubicBezTo>
                    <a:cubicBezTo>
                      <a:pt x="2" y="0"/>
                      <a:pt x="2" y="0"/>
                      <a:pt x="2" y="0"/>
                    </a:cubicBezTo>
                    <a:cubicBezTo>
                      <a:pt x="5" y="0"/>
                      <a:pt x="7" y="1"/>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79" name="Freeform 2127">
                <a:extLst>
                  <a:ext uri="{FF2B5EF4-FFF2-40B4-BE49-F238E27FC236}">
                    <a16:creationId xmlns:a16="http://schemas.microsoft.com/office/drawing/2014/main" id="{8682CC1E-23FE-4ABC-A5A0-443BA16144D8}"/>
                  </a:ext>
                </a:extLst>
              </p:cNvPr>
              <p:cNvSpPr>
                <a:spLocks/>
              </p:cNvSpPr>
              <p:nvPr/>
            </p:nvSpPr>
            <p:spPr bwMode="auto">
              <a:xfrm>
                <a:off x="5836" y="965"/>
                <a:ext cx="39" cy="24"/>
              </a:xfrm>
              <a:custGeom>
                <a:avLst/>
                <a:gdLst>
                  <a:gd name="T0" fmla="*/ 7 w 8"/>
                  <a:gd name="T1" fmla="*/ 3 h 5"/>
                  <a:gd name="T2" fmla="*/ 7 w 8"/>
                  <a:gd name="T3" fmla="*/ 5 h 5"/>
                  <a:gd name="T4" fmla="*/ 1 w 8"/>
                  <a:gd name="T5" fmla="*/ 1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8" y="5"/>
                      <a:pt x="7" y="5"/>
                    </a:cubicBezTo>
                    <a:cubicBezTo>
                      <a:pt x="4" y="5"/>
                      <a:pt x="0" y="2"/>
                      <a:pt x="1" y="1"/>
                    </a:cubicBezTo>
                    <a:cubicBezTo>
                      <a:pt x="1" y="0"/>
                      <a:pt x="2" y="0"/>
                      <a:pt x="2" y="0"/>
                    </a:cubicBezTo>
                    <a:cubicBezTo>
                      <a:pt x="4" y="1"/>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0" name="Freeform 2128">
                <a:extLst>
                  <a:ext uri="{FF2B5EF4-FFF2-40B4-BE49-F238E27FC236}">
                    <a16:creationId xmlns:a16="http://schemas.microsoft.com/office/drawing/2014/main" id="{EB6884E4-2C7A-4F53-B8DB-DEA690FD01E8}"/>
                  </a:ext>
                </a:extLst>
              </p:cNvPr>
              <p:cNvSpPr>
                <a:spLocks/>
              </p:cNvSpPr>
              <p:nvPr/>
            </p:nvSpPr>
            <p:spPr bwMode="auto">
              <a:xfrm>
                <a:off x="5798" y="936"/>
                <a:ext cx="34" cy="19"/>
              </a:xfrm>
              <a:custGeom>
                <a:avLst/>
                <a:gdLst>
                  <a:gd name="T0" fmla="*/ 6 w 7"/>
                  <a:gd name="T1" fmla="*/ 2 h 4"/>
                  <a:gd name="T2" fmla="*/ 6 w 7"/>
                  <a:gd name="T3" fmla="*/ 4 h 4"/>
                  <a:gd name="T4" fmla="*/ 0 w 7"/>
                  <a:gd name="T5" fmla="*/ 0 h 4"/>
                  <a:gd name="T6" fmla="*/ 1 w 7"/>
                  <a:gd name="T7" fmla="*/ 0 h 4"/>
                  <a:gd name="T8" fmla="*/ 6 w 7"/>
                  <a:gd name="T9" fmla="*/ 2 h 4"/>
                </a:gdLst>
                <a:ahLst/>
                <a:cxnLst>
                  <a:cxn ang="0">
                    <a:pos x="T0" y="T1"/>
                  </a:cxn>
                  <a:cxn ang="0">
                    <a:pos x="T2" y="T3"/>
                  </a:cxn>
                  <a:cxn ang="0">
                    <a:pos x="T4" y="T5"/>
                  </a:cxn>
                  <a:cxn ang="0">
                    <a:pos x="T6" y="T7"/>
                  </a:cxn>
                  <a:cxn ang="0">
                    <a:pos x="T8" y="T9"/>
                  </a:cxn>
                </a:cxnLst>
                <a:rect l="0" t="0" r="r" b="b"/>
                <a:pathLst>
                  <a:path w="7" h="4">
                    <a:moveTo>
                      <a:pt x="6" y="2"/>
                    </a:moveTo>
                    <a:cubicBezTo>
                      <a:pt x="7" y="3"/>
                      <a:pt x="7" y="4"/>
                      <a:pt x="6" y="4"/>
                    </a:cubicBezTo>
                    <a:cubicBezTo>
                      <a:pt x="4" y="4"/>
                      <a:pt x="0" y="1"/>
                      <a:pt x="0" y="0"/>
                    </a:cubicBezTo>
                    <a:cubicBezTo>
                      <a:pt x="1" y="0"/>
                      <a:pt x="1" y="0"/>
                      <a:pt x="1" y="0"/>
                    </a:cubicBezTo>
                    <a:cubicBezTo>
                      <a:pt x="3"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1" name="Freeform 2129">
                <a:extLst>
                  <a:ext uri="{FF2B5EF4-FFF2-40B4-BE49-F238E27FC236}">
                    <a16:creationId xmlns:a16="http://schemas.microsoft.com/office/drawing/2014/main" id="{95DEA3B3-2C7F-49DB-B6CE-7CC1B6E6AF9B}"/>
                  </a:ext>
                </a:extLst>
              </p:cNvPr>
              <p:cNvSpPr>
                <a:spLocks/>
              </p:cNvSpPr>
              <p:nvPr/>
            </p:nvSpPr>
            <p:spPr bwMode="auto">
              <a:xfrm>
                <a:off x="5779" y="970"/>
                <a:ext cx="38" cy="24"/>
              </a:xfrm>
              <a:custGeom>
                <a:avLst/>
                <a:gdLst>
                  <a:gd name="T0" fmla="*/ 7 w 8"/>
                  <a:gd name="T1" fmla="*/ 3 h 5"/>
                  <a:gd name="T2" fmla="*/ 6 w 8"/>
                  <a:gd name="T3" fmla="*/ 5 h 5"/>
                  <a:gd name="T4" fmla="*/ 1 w 8"/>
                  <a:gd name="T5" fmla="*/ 0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7" y="5"/>
                      <a:pt x="6" y="5"/>
                    </a:cubicBezTo>
                    <a:cubicBezTo>
                      <a:pt x="3" y="4"/>
                      <a:pt x="0" y="1"/>
                      <a:pt x="1" y="0"/>
                    </a:cubicBezTo>
                    <a:cubicBezTo>
                      <a:pt x="2" y="0"/>
                      <a:pt x="2" y="0"/>
                      <a:pt x="2" y="0"/>
                    </a:cubicBezTo>
                    <a:cubicBezTo>
                      <a:pt x="4" y="0"/>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2" name="Freeform 2130">
                <a:extLst>
                  <a:ext uri="{FF2B5EF4-FFF2-40B4-BE49-F238E27FC236}">
                    <a16:creationId xmlns:a16="http://schemas.microsoft.com/office/drawing/2014/main" id="{9DADFFA1-3229-4598-A22E-122679EA882B}"/>
                  </a:ext>
                </a:extLst>
              </p:cNvPr>
              <p:cNvSpPr>
                <a:spLocks/>
              </p:cNvSpPr>
              <p:nvPr/>
            </p:nvSpPr>
            <p:spPr bwMode="auto">
              <a:xfrm>
                <a:off x="5788" y="1037"/>
                <a:ext cx="44" cy="29"/>
              </a:xfrm>
              <a:custGeom>
                <a:avLst/>
                <a:gdLst>
                  <a:gd name="T0" fmla="*/ 8 w 9"/>
                  <a:gd name="T1" fmla="*/ 3 h 6"/>
                  <a:gd name="T2" fmla="*/ 5 w 9"/>
                  <a:gd name="T3" fmla="*/ 5 h 6"/>
                  <a:gd name="T4" fmla="*/ 2 w 9"/>
                  <a:gd name="T5" fmla="*/ 0 h 6"/>
                  <a:gd name="T6" fmla="*/ 3 w 9"/>
                  <a:gd name="T7" fmla="*/ 0 h 6"/>
                  <a:gd name="T8" fmla="*/ 8 w 9"/>
                  <a:gd name="T9" fmla="*/ 3 h 6"/>
                </a:gdLst>
                <a:ahLst/>
                <a:cxnLst>
                  <a:cxn ang="0">
                    <a:pos x="T0" y="T1"/>
                  </a:cxn>
                  <a:cxn ang="0">
                    <a:pos x="T2" y="T3"/>
                  </a:cxn>
                  <a:cxn ang="0">
                    <a:pos x="T4" y="T5"/>
                  </a:cxn>
                  <a:cxn ang="0">
                    <a:pos x="T6" y="T7"/>
                  </a:cxn>
                  <a:cxn ang="0">
                    <a:pos x="T8" y="T9"/>
                  </a:cxn>
                </a:cxnLst>
                <a:rect l="0" t="0" r="r" b="b"/>
                <a:pathLst>
                  <a:path w="9" h="6">
                    <a:moveTo>
                      <a:pt x="8" y="3"/>
                    </a:moveTo>
                    <a:cubicBezTo>
                      <a:pt x="9" y="5"/>
                      <a:pt x="7" y="6"/>
                      <a:pt x="5" y="5"/>
                    </a:cubicBezTo>
                    <a:cubicBezTo>
                      <a:pt x="2" y="4"/>
                      <a:pt x="0" y="1"/>
                      <a:pt x="2" y="0"/>
                    </a:cubicBezTo>
                    <a:cubicBezTo>
                      <a:pt x="3" y="0"/>
                      <a:pt x="3" y="0"/>
                      <a:pt x="3" y="0"/>
                    </a:cubicBezTo>
                    <a:cubicBezTo>
                      <a:pt x="6"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3" name="Freeform 2131">
                <a:extLst>
                  <a:ext uri="{FF2B5EF4-FFF2-40B4-BE49-F238E27FC236}">
                    <a16:creationId xmlns:a16="http://schemas.microsoft.com/office/drawing/2014/main" id="{17157E25-EC4E-4758-8675-802E7E4F2C1D}"/>
                  </a:ext>
                </a:extLst>
              </p:cNvPr>
              <p:cNvSpPr>
                <a:spLocks/>
              </p:cNvSpPr>
              <p:nvPr/>
            </p:nvSpPr>
            <p:spPr bwMode="auto">
              <a:xfrm>
                <a:off x="5836" y="1047"/>
                <a:ext cx="44" cy="33"/>
              </a:xfrm>
              <a:custGeom>
                <a:avLst/>
                <a:gdLst>
                  <a:gd name="T0" fmla="*/ 8 w 9"/>
                  <a:gd name="T1" fmla="*/ 4 h 7"/>
                  <a:gd name="T2" fmla="*/ 6 w 9"/>
                  <a:gd name="T3" fmla="*/ 6 h 7"/>
                  <a:gd name="T4" fmla="*/ 2 w 9"/>
                  <a:gd name="T5" fmla="*/ 1 h 7"/>
                  <a:gd name="T6" fmla="*/ 3 w 9"/>
                  <a:gd name="T7" fmla="*/ 0 h 7"/>
                  <a:gd name="T8" fmla="*/ 8 w 9"/>
                  <a:gd name="T9" fmla="*/ 4 h 7"/>
                </a:gdLst>
                <a:ahLst/>
                <a:cxnLst>
                  <a:cxn ang="0">
                    <a:pos x="T0" y="T1"/>
                  </a:cxn>
                  <a:cxn ang="0">
                    <a:pos x="T2" y="T3"/>
                  </a:cxn>
                  <a:cxn ang="0">
                    <a:pos x="T4" y="T5"/>
                  </a:cxn>
                  <a:cxn ang="0">
                    <a:pos x="T6" y="T7"/>
                  </a:cxn>
                  <a:cxn ang="0">
                    <a:pos x="T8" y="T9"/>
                  </a:cxn>
                </a:cxnLst>
                <a:rect l="0" t="0" r="r" b="b"/>
                <a:pathLst>
                  <a:path w="9" h="7">
                    <a:moveTo>
                      <a:pt x="8" y="4"/>
                    </a:moveTo>
                    <a:cubicBezTo>
                      <a:pt x="9" y="6"/>
                      <a:pt x="8" y="7"/>
                      <a:pt x="6" y="6"/>
                    </a:cubicBezTo>
                    <a:cubicBezTo>
                      <a:pt x="2" y="5"/>
                      <a:pt x="0" y="2"/>
                      <a:pt x="2" y="1"/>
                    </a:cubicBezTo>
                    <a:cubicBezTo>
                      <a:pt x="2" y="0"/>
                      <a:pt x="3" y="0"/>
                      <a:pt x="3" y="0"/>
                    </a:cubicBezTo>
                    <a:cubicBezTo>
                      <a:pt x="5" y="1"/>
                      <a:pt x="7"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4" name="Freeform 2132">
                <a:extLst>
                  <a:ext uri="{FF2B5EF4-FFF2-40B4-BE49-F238E27FC236}">
                    <a16:creationId xmlns:a16="http://schemas.microsoft.com/office/drawing/2014/main" id="{A01741BA-B799-428B-84B7-3F0FCB5D93C3}"/>
                  </a:ext>
                </a:extLst>
              </p:cNvPr>
              <p:cNvSpPr>
                <a:spLocks/>
              </p:cNvSpPr>
              <p:nvPr/>
            </p:nvSpPr>
            <p:spPr bwMode="auto">
              <a:xfrm>
                <a:off x="5865" y="1032"/>
                <a:ext cx="44" cy="29"/>
              </a:xfrm>
              <a:custGeom>
                <a:avLst/>
                <a:gdLst>
                  <a:gd name="T0" fmla="*/ 8 w 9"/>
                  <a:gd name="T1" fmla="*/ 3 h 6"/>
                  <a:gd name="T2" fmla="*/ 6 w 9"/>
                  <a:gd name="T3" fmla="*/ 5 h 6"/>
                  <a:gd name="T4" fmla="*/ 1 w 9"/>
                  <a:gd name="T5" fmla="*/ 0 h 6"/>
                  <a:gd name="T6" fmla="*/ 2 w 9"/>
                  <a:gd name="T7" fmla="*/ 0 h 6"/>
                  <a:gd name="T8" fmla="*/ 8 w 9"/>
                  <a:gd name="T9" fmla="*/ 3 h 6"/>
                </a:gdLst>
                <a:ahLst/>
                <a:cxnLst>
                  <a:cxn ang="0">
                    <a:pos x="T0" y="T1"/>
                  </a:cxn>
                  <a:cxn ang="0">
                    <a:pos x="T2" y="T3"/>
                  </a:cxn>
                  <a:cxn ang="0">
                    <a:pos x="T4" y="T5"/>
                  </a:cxn>
                  <a:cxn ang="0">
                    <a:pos x="T6" y="T7"/>
                  </a:cxn>
                  <a:cxn ang="0">
                    <a:pos x="T8" y="T9"/>
                  </a:cxn>
                </a:cxnLst>
                <a:rect l="0" t="0" r="r" b="b"/>
                <a:pathLst>
                  <a:path w="9" h="6">
                    <a:moveTo>
                      <a:pt x="8" y="3"/>
                    </a:moveTo>
                    <a:cubicBezTo>
                      <a:pt x="9" y="5"/>
                      <a:pt x="8" y="6"/>
                      <a:pt x="6" y="5"/>
                    </a:cubicBezTo>
                    <a:cubicBezTo>
                      <a:pt x="3" y="5"/>
                      <a:pt x="0" y="1"/>
                      <a:pt x="1" y="0"/>
                    </a:cubicBezTo>
                    <a:cubicBezTo>
                      <a:pt x="2" y="0"/>
                      <a:pt x="2" y="0"/>
                      <a:pt x="2" y="0"/>
                    </a:cubicBezTo>
                    <a:cubicBezTo>
                      <a:pt x="5"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5" name="Freeform 2133">
                <a:extLst>
                  <a:ext uri="{FF2B5EF4-FFF2-40B4-BE49-F238E27FC236}">
                    <a16:creationId xmlns:a16="http://schemas.microsoft.com/office/drawing/2014/main" id="{6FB25A4E-0946-4357-9C1A-20D4774A8C10}"/>
                  </a:ext>
                </a:extLst>
              </p:cNvPr>
              <p:cNvSpPr>
                <a:spLocks/>
              </p:cNvSpPr>
              <p:nvPr/>
            </p:nvSpPr>
            <p:spPr bwMode="auto">
              <a:xfrm>
                <a:off x="5880" y="1008"/>
                <a:ext cx="38" cy="24"/>
              </a:xfrm>
              <a:custGeom>
                <a:avLst/>
                <a:gdLst>
                  <a:gd name="T0" fmla="*/ 7 w 8"/>
                  <a:gd name="T1" fmla="*/ 3 h 5"/>
                  <a:gd name="T2" fmla="*/ 6 w 8"/>
                  <a:gd name="T3" fmla="*/ 5 h 5"/>
                  <a:gd name="T4" fmla="*/ 1 w 8"/>
                  <a:gd name="T5" fmla="*/ 0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8" y="5"/>
                      <a:pt x="6" y="5"/>
                    </a:cubicBezTo>
                    <a:cubicBezTo>
                      <a:pt x="3" y="5"/>
                      <a:pt x="0" y="1"/>
                      <a:pt x="1" y="0"/>
                    </a:cubicBezTo>
                    <a:cubicBezTo>
                      <a:pt x="1" y="0"/>
                      <a:pt x="2" y="0"/>
                      <a:pt x="2" y="0"/>
                    </a:cubicBezTo>
                    <a:cubicBezTo>
                      <a:pt x="4" y="0"/>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6" name="Freeform 2134">
                <a:extLst>
                  <a:ext uri="{FF2B5EF4-FFF2-40B4-BE49-F238E27FC236}">
                    <a16:creationId xmlns:a16="http://schemas.microsoft.com/office/drawing/2014/main" id="{DCDCC1AA-3479-4619-B302-6A7FD5ACAAA0}"/>
                  </a:ext>
                </a:extLst>
              </p:cNvPr>
              <p:cNvSpPr>
                <a:spLocks/>
              </p:cNvSpPr>
              <p:nvPr/>
            </p:nvSpPr>
            <p:spPr bwMode="auto">
              <a:xfrm>
                <a:off x="5889" y="984"/>
                <a:ext cx="39" cy="24"/>
              </a:xfrm>
              <a:custGeom>
                <a:avLst/>
                <a:gdLst>
                  <a:gd name="T0" fmla="*/ 7 w 8"/>
                  <a:gd name="T1" fmla="*/ 3 h 5"/>
                  <a:gd name="T2" fmla="*/ 7 w 8"/>
                  <a:gd name="T3" fmla="*/ 5 h 5"/>
                  <a:gd name="T4" fmla="*/ 1 w 8"/>
                  <a:gd name="T5" fmla="*/ 1 h 5"/>
                  <a:gd name="T6" fmla="*/ 2 w 8"/>
                  <a:gd name="T7" fmla="*/ 0 h 5"/>
                  <a:gd name="T8" fmla="*/ 7 w 8"/>
                  <a:gd name="T9" fmla="*/ 3 h 5"/>
                </a:gdLst>
                <a:ahLst/>
                <a:cxnLst>
                  <a:cxn ang="0">
                    <a:pos x="T0" y="T1"/>
                  </a:cxn>
                  <a:cxn ang="0">
                    <a:pos x="T2" y="T3"/>
                  </a:cxn>
                  <a:cxn ang="0">
                    <a:pos x="T4" y="T5"/>
                  </a:cxn>
                  <a:cxn ang="0">
                    <a:pos x="T6" y="T7"/>
                  </a:cxn>
                  <a:cxn ang="0">
                    <a:pos x="T8" y="T9"/>
                  </a:cxn>
                </a:cxnLst>
                <a:rect l="0" t="0" r="r" b="b"/>
                <a:pathLst>
                  <a:path w="8" h="5">
                    <a:moveTo>
                      <a:pt x="7" y="3"/>
                    </a:moveTo>
                    <a:cubicBezTo>
                      <a:pt x="8" y="4"/>
                      <a:pt x="8" y="5"/>
                      <a:pt x="7" y="5"/>
                    </a:cubicBezTo>
                    <a:cubicBezTo>
                      <a:pt x="4" y="5"/>
                      <a:pt x="0" y="2"/>
                      <a:pt x="1" y="1"/>
                    </a:cubicBezTo>
                    <a:cubicBezTo>
                      <a:pt x="1" y="0"/>
                      <a:pt x="2" y="0"/>
                      <a:pt x="2" y="0"/>
                    </a:cubicBezTo>
                    <a:cubicBezTo>
                      <a:pt x="4" y="1"/>
                      <a:pt x="6"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7" name="Freeform 2135">
                <a:extLst>
                  <a:ext uri="{FF2B5EF4-FFF2-40B4-BE49-F238E27FC236}">
                    <a16:creationId xmlns:a16="http://schemas.microsoft.com/office/drawing/2014/main" id="{BBF1A646-2471-4293-9427-DD53A16B26F8}"/>
                  </a:ext>
                </a:extLst>
              </p:cNvPr>
              <p:cNvSpPr>
                <a:spLocks/>
              </p:cNvSpPr>
              <p:nvPr/>
            </p:nvSpPr>
            <p:spPr bwMode="auto">
              <a:xfrm>
                <a:off x="5653" y="1215"/>
                <a:ext cx="49" cy="44"/>
              </a:xfrm>
              <a:custGeom>
                <a:avLst/>
                <a:gdLst>
                  <a:gd name="T0" fmla="*/ 10 w 10"/>
                  <a:gd name="T1" fmla="*/ 4 h 9"/>
                  <a:gd name="T2" fmla="*/ 3 w 10"/>
                  <a:gd name="T3" fmla="*/ 7 h 9"/>
                  <a:gd name="T4" fmla="*/ 5 w 10"/>
                  <a:gd name="T5" fmla="*/ 0 h 9"/>
                  <a:gd name="T6" fmla="*/ 5 w 10"/>
                  <a:gd name="T7" fmla="*/ 0 h 9"/>
                  <a:gd name="T8" fmla="*/ 10 w 10"/>
                  <a:gd name="T9" fmla="*/ 4 h 9"/>
                </a:gdLst>
                <a:ahLst/>
                <a:cxnLst>
                  <a:cxn ang="0">
                    <a:pos x="T0" y="T1"/>
                  </a:cxn>
                  <a:cxn ang="0">
                    <a:pos x="T2" y="T3"/>
                  </a:cxn>
                  <a:cxn ang="0">
                    <a:pos x="T4" y="T5"/>
                  </a:cxn>
                  <a:cxn ang="0">
                    <a:pos x="T6" y="T7"/>
                  </a:cxn>
                  <a:cxn ang="0">
                    <a:pos x="T8" y="T9"/>
                  </a:cxn>
                </a:cxnLst>
                <a:rect l="0" t="0" r="r" b="b"/>
                <a:pathLst>
                  <a:path w="10" h="9">
                    <a:moveTo>
                      <a:pt x="10" y="4"/>
                    </a:moveTo>
                    <a:cubicBezTo>
                      <a:pt x="10" y="7"/>
                      <a:pt x="6" y="9"/>
                      <a:pt x="3" y="7"/>
                    </a:cubicBezTo>
                    <a:cubicBezTo>
                      <a:pt x="0" y="4"/>
                      <a:pt x="1" y="1"/>
                      <a:pt x="5" y="0"/>
                    </a:cubicBezTo>
                    <a:cubicBezTo>
                      <a:pt x="5" y="0"/>
                      <a:pt x="5" y="0"/>
                      <a:pt x="5" y="0"/>
                    </a:cubicBezTo>
                    <a:cubicBezTo>
                      <a:pt x="8" y="0"/>
                      <a:pt x="10"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8" name="Freeform 2136">
                <a:extLst>
                  <a:ext uri="{FF2B5EF4-FFF2-40B4-BE49-F238E27FC236}">
                    <a16:creationId xmlns:a16="http://schemas.microsoft.com/office/drawing/2014/main" id="{B67DC58C-7A23-4C0C-8A80-5E0D7B70C818}"/>
                  </a:ext>
                </a:extLst>
              </p:cNvPr>
              <p:cNvSpPr>
                <a:spLocks/>
              </p:cNvSpPr>
              <p:nvPr/>
            </p:nvSpPr>
            <p:spPr bwMode="auto">
              <a:xfrm>
                <a:off x="5692" y="1177"/>
                <a:ext cx="43" cy="43"/>
              </a:xfrm>
              <a:custGeom>
                <a:avLst/>
                <a:gdLst>
                  <a:gd name="T0" fmla="*/ 9 w 9"/>
                  <a:gd name="T1" fmla="*/ 4 h 9"/>
                  <a:gd name="T2" fmla="*/ 2 w 9"/>
                  <a:gd name="T3" fmla="*/ 7 h 9"/>
                  <a:gd name="T4" fmla="*/ 3 w 9"/>
                  <a:gd name="T5" fmla="*/ 1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7"/>
                      <a:pt x="5" y="9"/>
                      <a:pt x="2" y="7"/>
                    </a:cubicBezTo>
                    <a:cubicBezTo>
                      <a:pt x="0" y="4"/>
                      <a:pt x="0" y="1"/>
                      <a:pt x="3" y="1"/>
                    </a:cubicBezTo>
                    <a:cubicBezTo>
                      <a:pt x="4" y="0"/>
                      <a:pt x="4" y="0"/>
                      <a:pt x="4" y="0"/>
                    </a:cubicBezTo>
                    <a:cubicBezTo>
                      <a:pt x="7" y="1"/>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89" name="Freeform 2137">
                <a:extLst>
                  <a:ext uri="{FF2B5EF4-FFF2-40B4-BE49-F238E27FC236}">
                    <a16:creationId xmlns:a16="http://schemas.microsoft.com/office/drawing/2014/main" id="{D43A73C8-F0B8-4AF7-AAD6-38DA5535C8AA}"/>
                  </a:ext>
                </a:extLst>
              </p:cNvPr>
              <p:cNvSpPr>
                <a:spLocks/>
              </p:cNvSpPr>
              <p:nvPr/>
            </p:nvSpPr>
            <p:spPr bwMode="auto">
              <a:xfrm>
                <a:off x="5745" y="1167"/>
                <a:ext cx="43" cy="44"/>
              </a:xfrm>
              <a:custGeom>
                <a:avLst/>
                <a:gdLst>
                  <a:gd name="T0" fmla="*/ 9 w 9"/>
                  <a:gd name="T1" fmla="*/ 4 h 9"/>
                  <a:gd name="T2" fmla="*/ 3 w 9"/>
                  <a:gd name="T3" fmla="*/ 7 h 9"/>
                  <a:gd name="T4" fmla="*/ 3 w 9"/>
                  <a:gd name="T5" fmla="*/ 1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7"/>
                      <a:pt x="6" y="9"/>
                      <a:pt x="3" y="7"/>
                    </a:cubicBezTo>
                    <a:cubicBezTo>
                      <a:pt x="0" y="5"/>
                      <a:pt x="0" y="1"/>
                      <a:pt x="3" y="1"/>
                    </a:cubicBezTo>
                    <a:cubicBezTo>
                      <a:pt x="3" y="0"/>
                      <a:pt x="4" y="0"/>
                      <a:pt x="4" y="0"/>
                    </a:cubicBezTo>
                    <a:cubicBezTo>
                      <a:pt x="7" y="1"/>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0" name="Freeform 2138">
                <a:extLst>
                  <a:ext uri="{FF2B5EF4-FFF2-40B4-BE49-F238E27FC236}">
                    <a16:creationId xmlns:a16="http://schemas.microsoft.com/office/drawing/2014/main" id="{AA1AD91B-81B9-47CD-98E5-7F1D9578520C}"/>
                  </a:ext>
                </a:extLst>
              </p:cNvPr>
              <p:cNvSpPr>
                <a:spLocks/>
              </p:cNvSpPr>
              <p:nvPr/>
            </p:nvSpPr>
            <p:spPr bwMode="auto">
              <a:xfrm>
                <a:off x="5788" y="1153"/>
                <a:ext cx="44" cy="38"/>
              </a:xfrm>
              <a:custGeom>
                <a:avLst/>
                <a:gdLst>
                  <a:gd name="T0" fmla="*/ 8 w 9"/>
                  <a:gd name="T1" fmla="*/ 3 h 8"/>
                  <a:gd name="T2" fmla="*/ 3 w 9"/>
                  <a:gd name="T3" fmla="*/ 6 h 8"/>
                  <a:gd name="T4" fmla="*/ 2 w 9"/>
                  <a:gd name="T5" fmla="*/ 0 h 8"/>
                  <a:gd name="T6" fmla="*/ 3 w 9"/>
                  <a:gd name="T7" fmla="*/ 0 h 8"/>
                  <a:gd name="T8" fmla="*/ 8 w 9"/>
                  <a:gd name="T9" fmla="*/ 3 h 8"/>
                </a:gdLst>
                <a:ahLst/>
                <a:cxnLst>
                  <a:cxn ang="0">
                    <a:pos x="T0" y="T1"/>
                  </a:cxn>
                  <a:cxn ang="0">
                    <a:pos x="T2" y="T3"/>
                  </a:cxn>
                  <a:cxn ang="0">
                    <a:pos x="T4" y="T5"/>
                  </a:cxn>
                  <a:cxn ang="0">
                    <a:pos x="T6" y="T7"/>
                  </a:cxn>
                  <a:cxn ang="0">
                    <a:pos x="T8" y="T9"/>
                  </a:cxn>
                </a:cxnLst>
                <a:rect l="0" t="0" r="r" b="b"/>
                <a:pathLst>
                  <a:path w="9" h="8">
                    <a:moveTo>
                      <a:pt x="8" y="3"/>
                    </a:moveTo>
                    <a:cubicBezTo>
                      <a:pt x="9" y="6"/>
                      <a:pt x="6" y="8"/>
                      <a:pt x="3" y="6"/>
                    </a:cubicBezTo>
                    <a:cubicBezTo>
                      <a:pt x="0" y="4"/>
                      <a:pt x="0" y="0"/>
                      <a:pt x="2" y="0"/>
                    </a:cubicBezTo>
                    <a:cubicBezTo>
                      <a:pt x="3" y="0"/>
                      <a:pt x="3" y="0"/>
                      <a:pt x="3" y="0"/>
                    </a:cubicBezTo>
                    <a:cubicBezTo>
                      <a:pt x="6"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1" name="Freeform 2139">
                <a:extLst>
                  <a:ext uri="{FF2B5EF4-FFF2-40B4-BE49-F238E27FC236}">
                    <a16:creationId xmlns:a16="http://schemas.microsoft.com/office/drawing/2014/main" id="{C51D6259-33AB-4BF9-908F-CA7CAB6F4A26}"/>
                  </a:ext>
                </a:extLst>
              </p:cNvPr>
              <p:cNvSpPr>
                <a:spLocks/>
              </p:cNvSpPr>
              <p:nvPr/>
            </p:nvSpPr>
            <p:spPr bwMode="auto">
              <a:xfrm>
                <a:off x="5846" y="1167"/>
                <a:ext cx="43" cy="39"/>
              </a:xfrm>
              <a:custGeom>
                <a:avLst/>
                <a:gdLst>
                  <a:gd name="T0" fmla="*/ 9 w 9"/>
                  <a:gd name="T1" fmla="*/ 4 h 8"/>
                  <a:gd name="T2" fmla="*/ 4 w 9"/>
                  <a:gd name="T3" fmla="*/ 6 h 8"/>
                  <a:gd name="T4" fmla="*/ 2 w 9"/>
                  <a:gd name="T5" fmla="*/ 0 h 8"/>
                  <a:gd name="T6" fmla="*/ 3 w 9"/>
                  <a:gd name="T7" fmla="*/ 0 h 8"/>
                  <a:gd name="T8" fmla="*/ 9 w 9"/>
                  <a:gd name="T9" fmla="*/ 4 h 8"/>
                </a:gdLst>
                <a:ahLst/>
                <a:cxnLst>
                  <a:cxn ang="0">
                    <a:pos x="T0" y="T1"/>
                  </a:cxn>
                  <a:cxn ang="0">
                    <a:pos x="T2" y="T3"/>
                  </a:cxn>
                  <a:cxn ang="0">
                    <a:pos x="T4" y="T5"/>
                  </a:cxn>
                  <a:cxn ang="0">
                    <a:pos x="T6" y="T7"/>
                  </a:cxn>
                  <a:cxn ang="0">
                    <a:pos x="T8" y="T9"/>
                  </a:cxn>
                </a:cxnLst>
                <a:rect l="0" t="0" r="r" b="b"/>
                <a:pathLst>
                  <a:path w="9" h="8">
                    <a:moveTo>
                      <a:pt x="9" y="4"/>
                    </a:moveTo>
                    <a:cubicBezTo>
                      <a:pt x="9" y="6"/>
                      <a:pt x="7" y="8"/>
                      <a:pt x="4" y="6"/>
                    </a:cubicBezTo>
                    <a:cubicBezTo>
                      <a:pt x="1" y="4"/>
                      <a:pt x="0" y="1"/>
                      <a:pt x="2" y="0"/>
                    </a:cubicBezTo>
                    <a:cubicBezTo>
                      <a:pt x="3" y="0"/>
                      <a:pt x="3" y="0"/>
                      <a:pt x="3" y="0"/>
                    </a:cubicBezTo>
                    <a:cubicBezTo>
                      <a:pt x="6" y="0"/>
                      <a:pt x="8"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2" name="Freeform 2140">
                <a:extLst>
                  <a:ext uri="{FF2B5EF4-FFF2-40B4-BE49-F238E27FC236}">
                    <a16:creationId xmlns:a16="http://schemas.microsoft.com/office/drawing/2014/main" id="{39A711EF-F177-418B-AB6A-DB4A936D31A2}"/>
                  </a:ext>
                </a:extLst>
              </p:cNvPr>
              <p:cNvSpPr>
                <a:spLocks/>
              </p:cNvSpPr>
              <p:nvPr/>
            </p:nvSpPr>
            <p:spPr bwMode="auto">
              <a:xfrm>
                <a:off x="5899" y="1182"/>
                <a:ext cx="48" cy="38"/>
              </a:xfrm>
              <a:custGeom>
                <a:avLst/>
                <a:gdLst>
                  <a:gd name="T0" fmla="*/ 9 w 10"/>
                  <a:gd name="T1" fmla="*/ 3 h 8"/>
                  <a:gd name="T2" fmla="*/ 5 w 10"/>
                  <a:gd name="T3" fmla="*/ 6 h 8"/>
                  <a:gd name="T4" fmla="*/ 3 w 10"/>
                  <a:gd name="T5" fmla="*/ 0 h 8"/>
                  <a:gd name="T6" fmla="*/ 4 w 10"/>
                  <a:gd name="T7" fmla="*/ 0 h 8"/>
                  <a:gd name="T8" fmla="*/ 9 w 10"/>
                  <a:gd name="T9" fmla="*/ 3 h 8"/>
                </a:gdLst>
                <a:ahLst/>
                <a:cxnLst>
                  <a:cxn ang="0">
                    <a:pos x="T0" y="T1"/>
                  </a:cxn>
                  <a:cxn ang="0">
                    <a:pos x="T2" y="T3"/>
                  </a:cxn>
                  <a:cxn ang="0">
                    <a:pos x="T4" y="T5"/>
                  </a:cxn>
                  <a:cxn ang="0">
                    <a:pos x="T6" y="T7"/>
                  </a:cxn>
                  <a:cxn ang="0">
                    <a:pos x="T8" y="T9"/>
                  </a:cxn>
                </a:cxnLst>
                <a:rect l="0" t="0" r="r" b="b"/>
                <a:pathLst>
                  <a:path w="10" h="8">
                    <a:moveTo>
                      <a:pt x="9" y="3"/>
                    </a:moveTo>
                    <a:cubicBezTo>
                      <a:pt x="10" y="6"/>
                      <a:pt x="8" y="8"/>
                      <a:pt x="5" y="6"/>
                    </a:cubicBezTo>
                    <a:cubicBezTo>
                      <a:pt x="1" y="5"/>
                      <a:pt x="0" y="1"/>
                      <a:pt x="3" y="0"/>
                    </a:cubicBezTo>
                    <a:cubicBezTo>
                      <a:pt x="3" y="0"/>
                      <a:pt x="3" y="0"/>
                      <a:pt x="4" y="0"/>
                    </a:cubicBezTo>
                    <a:cubicBezTo>
                      <a:pt x="6" y="0"/>
                      <a:pt x="8"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3" name="Freeform 2141">
                <a:extLst>
                  <a:ext uri="{FF2B5EF4-FFF2-40B4-BE49-F238E27FC236}">
                    <a16:creationId xmlns:a16="http://schemas.microsoft.com/office/drawing/2014/main" id="{8563370A-D8AC-44BB-9C5E-F0154E32EE73}"/>
                  </a:ext>
                </a:extLst>
              </p:cNvPr>
              <p:cNvSpPr>
                <a:spLocks/>
              </p:cNvSpPr>
              <p:nvPr/>
            </p:nvSpPr>
            <p:spPr bwMode="auto">
              <a:xfrm>
                <a:off x="5957" y="1196"/>
                <a:ext cx="48" cy="39"/>
              </a:xfrm>
              <a:custGeom>
                <a:avLst/>
                <a:gdLst>
                  <a:gd name="T0" fmla="*/ 9 w 10"/>
                  <a:gd name="T1" fmla="*/ 4 h 8"/>
                  <a:gd name="T2" fmla="*/ 5 w 10"/>
                  <a:gd name="T3" fmla="*/ 7 h 8"/>
                  <a:gd name="T4" fmla="*/ 3 w 10"/>
                  <a:gd name="T5" fmla="*/ 0 h 8"/>
                  <a:gd name="T6" fmla="*/ 4 w 10"/>
                  <a:gd name="T7" fmla="*/ 0 h 8"/>
                  <a:gd name="T8" fmla="*/ 9 w 10"/>
                  <a:gd name="T9" fmla="*/ 4 h 8"/>
                </a:gdLst>
                <a:ahLst/>
                <a:cxnLst>
                  <a:cxn ang="0">
                    <a:pos x="T0" y="T1"/>
                  </a:cxn>
                  <a:cxn ang="0">
                    <a:pos x="T2" y="T3"/>
                  </a:cxn>
                  <a:cxn ang="0">
                    <a:pos x="T4" y="T5"/>
                  </a:cxn>
                  <a:cxn ang="0">
                    <a:pos x="T6" y="T7"/>
                  </a:cxn>
                  <a:cxn ang="0">
                    <a:pos x="T8" y="T9"/>
                  </a:cxn>
                </a:cxnLst>
                <a:rect l="0" t="0" r="r" b="b"/>
                <a:pathLst>
                  <a:path w="10" h="8">
                    <a:moveTo>
                      <a:pt x="9" y="4"/>
                    </a:moveTo>
                    <a:cubicBezTo>
                      <a:pt x="10" y="7"/>
                      <a:pt x="8" y="8"/>
                      <a:pt x="5" y="7"/>
                    </a:cubicBezTo>
                    <a:cubicBezTo>
                      <a:pt x="2" y="5"/>
                      <a:pt x="0" y="1"/>
                      <a:pt x="3" y="0"/>
                    </a:cubicBezTo>
                    <a:cubicBezTo>
                      <a:pt x="3" y="0"/>
                      <a:pt x="3" y="0"/>
                      <a:pt x="4" y="0"/>
                    </a:cubicBezTo>
                    <a:cubicBezTo>
                      <a:pt x="6" y="0"/>
                      <a:pt x="9"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4" name="Freeform 2142">
                <a:extLst>
                  <a:ext uri="{FF2B5EF4-FFF2-40B4-BE49-F238E27FC236}">
                    <a16:creationId xmlns:a16="http://schemas.microsoft.com/office/drawing/2014/main" id="{21298802-C935-4829-981B-22854BCF06EF}"/>
                  </a:ext>
                </a:extLst>
              </p:cNvPr>
              <p:cNvSpPr>
                <a:spLocks/>
              </p:cNvSpPr>
              <p:nvPr/>
            </p:nvSpPr>
            <p:spPr bwMode="auto">
              <a:xfrm>
                <a:off x="5976" y="1162"/>
                <a:ext cx="48" cy="34"/>
              </a:xfrm>
              <a:custGeom>
                <a:avLst/>
                <a:gdLst>
                  <a:gd name="T0" fmla="*/ 9 w 10"/>
                  <a:gd name="T1" fmla="*/ 3 h 7"/>
                  <a:gd name="T2" fmla="*/ 6 w 10"/>
                  <a:gd name="T3" fmla="*/ 6 h 7"/>
                  <a:gd name="T4" fmla="*/ 2 w 10"/>
                  <a:gd name="T5" fmla="*/ 0 h 7"/>
                  <a:gd name="T6" fmla="*/ 3 w 10"/>
                  <a:gd name="T7" fmla="*/ 0 h 7"/>
                  <a:gd name="T8" fmla="*/ 9 w 10"/>
                  <a:gd name="T9" fmla="*/ 3 h 7"/>
                </a:gdLst>
                <a:ahLst/>
                <a:cxnLst>
                  <a:cxn ang="0">
                    <a:pos x="T0" y="T1"/>
                  </a:cxn>
                  <a:cxn ang="0">
                    <a:pos x="T2" y="T3"/>
                  </a:cxn>
                  <a:cxn ang="0">
                    <a:pos x="T4" y="T5"/>
                  </a:cxn>
                  <a:cxn ang="0">
                    <a:pos x="T6" y="T7"/>
                  </a:cxn>
                  <a:cxn ang="0">
                    <a:pos x="T8" y="T9"/>
                  </a:cxn>
                </a:cxnLst>
                <a:rect l="0" t="0" r="r" b="b"/>
                <a:pathLst>
                  <a:path w="10" h="7">
                    <a:moveTo>
                      <a:pt x="9" y="3"/>
                    </a:moveTo>
                    <a:cubicBezTo>
                      <a:pt x="10" y="6"/>
                      <a:pt x="9" y="7"/>
                      <a:pt x="6" y="6"/>
                    </a:cubicBezTo>
                    <a:cubicBezTo>
                      <a:pt x="2" y="5"/>
                      <a:pt x="0" y="1"/>
                      <a:pt x="2" y="0"/>
                    </a:cubicBezTo>
                    <a:cubicBezTo>
                      <a:pt x="3" y="0"/>
                      <a:pt x="3" y="0"/>
                      <a:pt x="3" y="0"/>
                    </a:cubicBezTo>
                    <a:cubicBezTo>
                      <a:pt x="6" y="0"/>
                      <a:pt x="8" y="2"/>
                      <a:pt x="9"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5" name="Freeform 2143">
                <a:extLst>
                  <a:ext uri="{FF2B5EF4-FFF2-40B4-BE49-F238E27FC236}">
                    <a16:creationId xmlns:a16="http://schemas.microsoft.com/office/drawing/2014/main" id="{6CF174BD-3C4E-4967-B76F-2FF7B6BEDE3E}"/>
                  </a:ext>
                </a:extLst>
              </p:cNvPr>
              <p:cNvSpPr>
                <a:spLocks/>
              </p:cNvSpPr>
              <p:nvPr/>
            </p:nvSpPr>
            <p:spPr bwMode="auto">
              <a:xfrm>
                <a:off x="5774" y="1278"/>
                <a:ext cx="48" cy="43"/>
              </a:xfrm>
              <a:custGeom>
                <a:avLst/>
                <a:gdLst>
                  <a:gd name="T0" fmla="*/ 10 w 10"/>
                  <a:gd name="T1" fmla="*/ 4 h 9"/>
                  <a:gd name="T2" fmla="*/ 3 w 10"/>
                  <a:gd name="T3" fmla="*/ 7 h 9"/>
                  <a:gd name="T4" fmla="*/ 4 w 10"/>
                  <a:gd name="T5" fmla="*/ 0 h 9"/>
                  <a:gd name="T6" fmla="*/ 5 w 10"/>
                  <a:gd name="T7" fmla="*/ 0 h 9"/>
                  <a:gd name="T8" fmla="*/ 10 w 10"/>
                  <a:gd name="T9" fmla="*/ 4 h 9"/>
                </a:gdLst>
                <a:ahLst/>
                <a:cxnLst>
                  <a:cxn ang="0">
                    <a:pos x="T0" y="T1"/>
                  </a:cxn>
                  <a:cxn ang="0">
                    <a:pos x="T2" y="T3"/>
                  </a:cxn>
                  <a:cxn ang="0">
                    <a:pos x="T4" y="T5"/>
                  </a:cxn>
                  <a:cxn ang="0">
                    <a:pos x="T6" y="T7"/>
                  </a:cxn>
                  <a:cxn ang="0">
                    <a:pos x="T8" y="T9"/>
                  </a:cxn>
                </a:cxnLst>
                <a:rect l="0" t="0" r="r" b="b"/>
                <a:pathLst>
                  <a:path w="10" h="9">
                    <a:moveTo>
                      <a:pt x="10" y="4"/>
                    </a:moveTo>
                    <a:cubicBezTo>
                      <a:pt x="10" y="8"/>
                      <a:pt x="6" y="9"/>
                      <a:pt x="3" y="7"/>
                    </a:cubicBezTo>
                    <a:cubicBezTo>
                      <a:pt x="0" y="4"/>
                      <a:pt x="1" y="0"/>
                      <a:pt x="4" y="0"/>
                    </a:cubicBezTo>
                    <a:cubicBezTo>
                      <a:pt x="4" y="0"/>
                      <a:pt x="5" y="0"/>
                      <a:pt x="5" y="0"/>
                    </a:cubicBezTo>
                    <a:cubicBezTo>
                      <a:pt x="8" y="0"/>
                      <a:pt x="10" y="3"/>
                      <a:pt x="10"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6" name="Freeform 2144">
                <a:extLst>
                  <a:ext uri="{FF2B5EF4-FFF2-40B4-BE49-F238E27FC236}">
                    <a16:creationId xmlns:a16="http://schemas.microsoft.com/office/drawing/2014/main" id="{1B5BA088-5D6E-4178-A014-DF673486AB80}"/>
                  </a:ext>
                </a:extLst>
              </p:cNvPr>
              <p:cNvSpPr>
                <a:spLocks/>
              </p:cNvSpPr>
              <p:nvPr/>
            </p:nvSpPr>
            <p:spPr bwMode="auto">
              <a:xfrm>
                <a:off x="5962" y="1095"/>
                <a:ext cx="48" cy="34"/>
              </a:xfrm>
              <a:custGeom>
                <a:avLst/>
                <a:gdLst>
                  <a:gd name="T0" fmla="*/ 9 w 10"/>
                  <a:gd name="T1" fmla="*/ 4 h 7"/>
                  <a:gd name="T2" fmla="*/ 7 w 10"/>
                  <a:gd name="T3" fmla="*/ 7 h 7"/>
                  <a:gd name="T4" fmla="*/ 2 w 10"/>
                  <a:gd name="T5" fmla="*/ 1 h 7"/>
                  <a:gd name="T6" fmla="*/ 3 w 10"/>
                  <a:gd name="T7" fmla="*/ 0 h 7"/>
                  <a:gd name="T8" fmla="*/ 9 w 10"/>
                  <a:gd name="T9" fmla="*/ 4 h 7"/>
                </a:gdLst>
                <a:ahLst/>
                <a:cxnLst>
                  <a:cxn ang="0">
                    <a:pos x="T0" y="T1"/>
                  </a:cxn>
                  <a:cxn ang="0">
                    <a:pos x="T2" y="T3"/>
                  </a:cxn>
                  <a:cxn ang="0">
                    <a:pos x="T4" y="T5"/>
                  </a:cxn>
                  <a:cxn ang="0">
                    <a:pos x="T6" y="T7"/>
                  </a:cxn>
                  <a:cxn ang="0">
                    <a:pos x="T8" y="T9"/>
                  </a:cxn>
                </a:cxnLst>
                <a:rect l="0" t="0" r="r" b="b"/>
                <a:pathLst>
                  <a:path w="10" h="7">
                    <a:moveTo>
                      <a:pt x="9" y="4"/>
                    </a:moveTo>
                    <a:cubicBezTo>
                      <a:pt x="10" y="6"/>
                      <a:pt x="9" y="7"/>
                      <a:pt x="7" y="7"/>
                    </a:cubicBezTo>
                    <a:cubicBezTo>
                      <a:pt x="4" y="6"/>
                      <a:pt x="0" y="2"/>
                      <a:pt x="2" y="1"/>
                    </a:cubicBezTo>
                    <a:cubicBezTo>
                      <a:pt x="3" y="0"/>
                      <a:pt x="3" y="0"/>
                      <a:pt x="3" y="0"/>
                    </a:cubicBezTo>
                    <a:cubicBezTo>
                      <a:pt x="6" y="1"/>
                      <a:pt x="8" y="2"/>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7" name="Freeform 2145">
                <a:extLst>
                  <a:ext uri="{FF2B5EF4-FFF2-40B4-BE49-F238E27FC236}">
                    <a16:creationId xmlns:a16="http://schemas.microsoft.com/office/drawing/2014/main" id="{A6A40AC0-CC7D-4D45-B136-8B857278D7AF}"/>
                  </a:ext>
                </a:extLst>
              </p:cNvPr>
              <p:cNvSpPr>
                <a:spLocks/>
              </p:cNvSpPr>
              <p:nvPr/>
            </p:nvSpPr>
            <p:spPr bwMode="auto">
              <a:xfrm>
                <a:off x="5933" y="1114"/>
                <a:ext cx="48" cy="34"/>
              </a:xfrm>
              <a:custGeom>
                <a:avLst/>
                <a:gdLst>
                  <a:gd name="T0" fmla="*/ 9 w 10"/>
                  <a:gd name="T1" fmla="*/ 4 h 7"/>
                  <a:gd name="T2" fmla="*/ 6 w 10"/>
                  <a:gd name="T3" fmla="*/ 7 h 7"/>
                  <a:gd name="T4" fmla="*/ 2 w 10"/>
                  <a:gd name="T5" fmla="*/ 1 h 7"/>
                  <a:gd name="T6" fmla="*/ 4 w 10"/>
                  <a:gd name="T7" fmla="*/ 0 h 7"/>
                  <a:gd name="T8" fmla="*/ 9 w 10"/>
                  <a:gd name="T9" fmla="*/ 4 h 7"/>
                </a:gdLst>
                <a:ahLst/>
                <a:cxnLst>
                  <a:cxn ang="0">
                    <a:pos x="T0" y="T1"/>
                  </a:cxn>
                  <a:cxn ang="0">
                    <a:pos x="T2" y="T3"/>
                  </a:cxn>
                  <a:cxn ang="0">
                    <a:pos x="T4" y="T5"/>
                  </a:cxn>
                  <a:cxn ang="0">
                    <a:pos x="T6" y="T7"/>
                  </a:cxn>
                  <a:cxn ang="0">
                    <a:pos x="T8" y="T9"/>
                  </a:cxn>
                </a:cxnLst>
                <a:rect l="0" t="0" r="r" b="b"/>
                <a:pathLst>
                  <a:path w="10" h="7">
                    <a:moveTo>
                      <a:pt x="9" y="4"/>
                    </a:moveTo>
                    <a:cubicBezTo>
                      <a:pt x="10" y="6"/>
                      <a:pt x="9" y="7"/>
                      <a:pt x="6" y="7"/>
                    </a:cubicBezTo>
                    <a:cubicBezTo>
                      <a:pt x="3" y="6"/>
                      <a:pt x="0" y="2"/>
                      <a:pt x="2" y="1"/>
                    </a:cubicBezTo>
                    <a:cubicBezTo>
                      <a:pt x="3" y="0"/>
                      <a:pt x="3" y="0"/>
                      <a:pt x="4" y="0"/>
                    </a:cubicBezTo>
                    <a:cubicBezTo>
                      <a:pt x="6" y="1"/>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8" name="Freeform 2146">
                <a:extLst>
                  <a:ext uri="{FF2B5EF4-FFF2-40B4-BE49-F238E27FC236}">
                    <a16:creationId xmlns:a16="http://schemas.microsoft.com/office/drawing/2014/main" id="{3749431B-B094-4A26-8D92-AE66AAB8455E}"/>
                  </a:ext>
                </a:extLst>
              </p:cNvPr>
              <p:cNvSpPr>
                <a:spLocks/>
              </p:cNvSpPr>
              <p:nvPr/>
            </p:nvSpPr>
            <p:spPr bwMode="auto">
              <a:xfrm>
                <a:off x="5909" y="1138"/>
                <a:ext cx="48" cy="39"/>
              </a:xfrm>
              <a:custGeom>
                <a:avLst/>
                <a:gdLst>
                  <a:gd name="T0" fmla="*/ 9 w 10"/>
                  <a:gd name="T1" fmla="*/ 4 h 8"/>
                  <a:gd name="T2" fmla="*/ 6 w 10"/>
                  <a:gd name="T3" fmla="*/ 7 h 8"/>
                  <a:gd name="T4" fmla="*/ 3 w 10"/>
                  <a:gd name="T5" fmla="*/ 0 h 8"/>
                  <a:gd name="T6" fmla="*/ 4 w 10"/>
                  <a:gd name="T7" fmla="*/ 0 h 8"/>
                  <a:gd name="T8" fmla="*/ 9 w 10"/>
                  <a:gd name="T9" fmla="*/ 4 h 8"/>
                </a:gdLst>
                <a:ahLst/>
                <a:cxnLst>
                  <a:cxn ang="0">
                    <a:pos x="T0" y="T1"/>
                  </a:cxn>
                  <a:cxn ang="0">
                    <a:pos x="T2" y="T3"/>
                  </a:cxn>
                  <a:cxn ang="0">
                    <a:pos x="T4" y="T5"/>
                  </a:cxn>
                  <a:cxn ang="0">
                    <a:pos x="T6" y="T7"/>
                  </a:cxn>
                  <a:cxn ang="0">
                    <a:pos x="T8" y="T9"/>
                  </a:cxn>
                </a:cxnLst>
                <a:rect l="0" t="0" r="r" b="b"/>
                <a:pathLst>
                  <a:path w="10" h="8">
                    <a:moveTo>
                      <a:pt x="9" y="4"/>
                    </a:moveTo>
                    <a:cubicBezTo>
                      <a:pt x="10" y="6"/>
                      <a:pt x="9" y="8"/>
                      <a:pt x="6" y="7"/>
                    </a:cubicBezTo>
                    <a:cubicBezTo>
                      <a:pt x="2" y="5"/>
                      <a:pt x="0" y="2"/>
                      <a:pt x="3" y="0"/>
                    </a:cubicBezTo>
                    <a:cubicBezTo>
                      <a:pt x="3" y="0"/>
                      <a:pt x="3" y="0"/>
                      <a:pt x="4" y="0"/>
                    </a:cubicBezTo>
                    <a:cubicBezTo>
                      <a:pt x="7" y="0"/>
                      <a:pt x="9"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099" name="Freeform 2147">
                <a:extLst>
                  <a:ext uri="{FF2B5EF4-FFF2-40B4-BE49-F238E27FC236}">
                    <a16:creationId xmlns:a16="http://schemas.microsoft.com/office/drawing/2014/main" id="{759FFF6F-B0D2-4BBB-93F3-C8EC4BA0FB8E}"/>
                  </a:ext>
                </a:extLst>
              </p:cNvPr>
              <p:cNvSpPr>
                <a:spLocks/>
              </p:cNvSpPr>
              <p:nvPr/>
            </p:nvSpPr>
            <p:spPr bwMode="auto">
              <a:xfrm>
                <a:off x="5644" y="984"/>
                <a:ext cx="38" cy="24"/>
              </a:xfrm>
              <a:custGeom>
                <a:avLst/>
                <a:gdLst>
                  <a:gd name="T0" fmla="*/ 7 w 8"/>
                  <a:gd name="T1" fmla="*/ 2 h 5"/>
                  <a:gd name="T2" fmla="*/ 3 w 8"/>
                  <a:gd name="T3" fmla="*/ 4 h 5"/>
                  <a:gd name="T4" fmla="*/ 2 w 8"/>
                  <a:gd name="T5" fmla="*/ 0 h 5"/>
                  <a:gd name="T6" fmla="*/ 3 w 8"/>
                  <a:gd name="T7" fmla="*/ 0 h 5"/>
                  <a:gd name="T8" fmla="*/ 7 w 8"/>
                  <a:gd name="T9" fmla="*/ 2 h 5"/>
                </a:gdLst>
                <a:ahLst/>
                <a:cxnLst>
                  <a:cxn ang="0">
                    <a:pos x="T0" y="T1"/>
                  </a:cxn>
                  <a:cxn ang="0">
                    <a:pos x="T2" y="T3"/>
                  </a:cxn>
                  <a:cxn ang="0">
                    <a:pos x="T4" y="T5"/>
                  </a:cxn>
                  <a:cxn ang="0">
                    <a:pos x="T6" y="T7"/>
                  </a:cxn>
                  <a:cxn ang="0">
                    <a:pos x="T8" y="T9"/>
                  </a:cxn>
                </a:cxnLst>
                <a:rect l="0" t="0" r="r" b="b"/>
                <a:pathLst>
                  <a:path w="8" h="5">
                    <a:moveTo>
                      <a:pt x="7" y="2"/>
                    </a:moveTo>
                    <a:cubicBezTo>
                      <a:pt x="8" y="4"/>
                      <a:pt x="6" y="5"/>
                      <a:pt x="3" y="4"/>
                    </a:cubicBezTo>
                    <a:cubicBezTo>
                      <a:pt x="1" y="3"/>
                      <a:pt x="0" y="0"/>
                      <a:pt x="2" y="0"/>
                    </a:cubicBezTo>
                    <a:cubicBezTo>
                      <a:pt x="3" y="0"/>
                      <a:pt x="3" y="0"/>
                      <a:pt x="3" y="0"/>
                    </a:cubicBezTo>
                    <a:cubicBezTo>
                      <a:pt x="5" y="0"/>
                      <a:pt x="7" y="1"/>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0" name="Freeform 2148">
                <a:extLst>
                  <a:ext uri="{FF2B5EF4-FFF2-40B4-BE49-F238E27FC236}">
                    <a16:creationId xmlns:a16="http://schemas.microsoft.com/office/drawing/2014/main" id="{7A8A10DD-E225-477A-91C6-AD1CA5EB93CF}"/>
                  </a:ext>
                </a:extLst>
              </p:cNvPr>
              <p:cNvSpPr>
                <a:spLocks/>
              </p:cNvSpPr>
              <p:nvPr/>
            </p:nvSpPr>
            <p:spPr bwMode="auto">
              <a:xfrm>
                <a:off x="5600" y="960"/>
                <a:ext cx="29" cy="29"/>
              </a:xfrm>
              <a:custGeom>
                <a:avLst/>
                <a:gdLst>
                  <a:gd name="T0" fmla="*/ 6 w 6"/>
                  <a:gd name="T1" fmla="*/ 3 h 6"/>
                  <a:gd name="T2" fmla="*/ 2 w 6"/>
                  <a:gd name="T3" fmla="*/ 4 h 6"/>
                  <a:gd name="T4" fmla="*/ 2 w 6"/>
                  <a:gd name="T5" fmla="*/ 1 h 6"/>
                  <a:gd name="T6" fmla="*/ 2 w 6"/>
                  <a:gd name="T7" fmla="*/ 0 h 6"/>
                  <a:gd name="T8" fmla="*/ 6 w 6"/>
                  <a:gd name="T9" fmla="*/ 3 h 6"/>
                </a:gdLst>
                <a:ahLst/>
                <a:cxnLst>
                  <a:cxn ang="0">
                    <a:pos x="T0" y="T1"/>
                  </a:cxn>
                  <a:cxn ang="0">
                    <a:pos x="T2" y="T3"/>
                  </a:cxn>
                  <a:cxn ang="0">
                    <a:pos x="T4" y="T5"/>
                  </a:cxn>
                  <a:cxn ang="0">
                    <a:pos x="T6" y="T7"/>
                  </a:cxn>
                  <a:cxn ang="0">
                    <a:pos x="T8" y="T9"/>
                  </a:cxn>
                </a:cxnLst>
                <a:rect l="0" t="0" r="r" b="b"/>
                <a:pathLst>
                  <a:path w="6" h="6">
                    <a:moveTo>
                      <a:pt x="6" y="3"/>
                    </a:moveTo>
                    <a:cubicBezTo>
                      <a:pt x="6" y="5"/>
                      <a:pt x="4" y="6"/>
                      <a:pt x="2" y="4"/>
                    </a:cubicBezTo>
                    <a:cubicBezTo>
                      <a:pt x="0" y="3"/>
                      <a:pt x="0" y="1"/>
                      <a:pt x="2" y="1"/>
                    </a:cubicBezTo>
                    <a:cubicBezTo>
                      <a:pt x="2" y="0"/>
                      <a:pt x="2" y="0"/>
                      <a:pt x="2" y="0"/>
                    </a:cubicBezTo>
                    <a:cubicBezTo>
                      <a:pt x="4"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1" name="Freeform 2149">
                <a:extLst>
                  <a:ext uri="{FF2B5EF4-FFF2-40B4-BE49-F238E27FC236}">
                    <a16:creationId xmlns:a16="http://schemas.microsoft.com/office/drawing/2014/main" id="{1D0EE42A-EF93-4E78-85C6-FFB63B693381}"/>
                  </a:ext>
                </a:extLst>
              </p:cNvPr>
              <p:cNvSpPr>
                <a:spLocks/>
              </p:cNvSpPr>
              <p:nvPr/>
            </p:nvSpPr>
            <p:spPr bwMode="auto">
              <a:xfrm>
                <a:off x="5673" y="960"/>
                <a:ext cx="33" cy="24"/>
              </a:xfrm>
              <a:custGeom>
                <a:avLst/>
                <a:gdLst>
                  <a:gd name="T0" fmla="*/ 6 w 7"/>
                  <a:gd name="T1" fmla="*/ 3 h 5"/>
                  <a:gd name="T2" fmla="*/ 3 w 7"/>
                  <a:gd name="T3" fmla="*/ 5 h 5"/>
                  <a:gd name="T4" fmla="*/ 1 w 7"/>
                  <a:gd name="T5" fmla="*/ 1 h 5"/>
                  <a:gd name="T6" fmla="*/ 2 w 7"/>
                  <a:gd name="T7" fmla="*/ 0 h 5"/>
                  <a:gd name="T8" fmla="*/ 6 w 7"/>
                  <a:gd name="T9" fmla="*/ 3 h 5"/>
                </a:gdLst>
                <a:ahLst/>
                <a:cxnLst>
                  <a:cxn ang="0">
                    <a:pos x="T0" y="T1"/>
                  </a:cxn>
                  <a:cxn ang="0">
                    <a:pos x="T2" y="T3"/>
                  </a:cxn>
                  <a:cxn ang="0">
                    <a:pos x="T4" y="T5"/>
                  </a:cxn>
                  <a:cxn ang="0">
                    <a:pos x="T6" y="T7"/>
                  </a:cxn>
                  <a:cxn ang="0">
                    <a:pos x="T8" y="T9"/>
                  </a:cxn>
                </a:cxnLst>
                <a:rect l="0" t="0" r="r" b="b"/>
                <a:pathLst>
                  <a:path w="7" h="5">
                    <a:moveTo>
                      <a:pt x="6" y="3"/>
                    </a:moveTo>
                    <a:cubicBezTo>
                      <a:pt x="7" y="4"/>
                      <a:pt x="5" y="5"/>
                      <a:pt x="3" y="5"/>
                    </a:cubicBezTo>
                    <a:cubicBezTo>
                      <a:pt x="1" y="4"/>
                      <a:pt x="0" y="1"/>
                      <a:pt x="1" y="1"/>
                    </a:cubicBezTo>
                    <a:cubicBezTo>
                      <a:pt x="2" y="0"/>
                      <a:pt x="2" y="0"/>
                      <a:pt x="2" y="0"/>
                    </a:cubicBezTo>
                    <a:cubicBezTo>
                      <a:pt x="4"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2" name="Freeform 2150">
                <a:extLst>
                  <a:ext uri="{FF2B5EF4-FFF2-40B4-BE49-F238E27FC236}">
                    <a16:creationId xmlns:a16="http://schemas.microsoft.com/office/drawing/2014/main" id="{77CDDCDC-DF3E-480C-8960-B8BEF4FD8277}"/>
                  </a:ext>
                </a:extLst>
              </p:cNvPr>
              <p:cNvSpPr>
                <a:spLocks/>
              </p:cNvSpPr>
              <p:nvPr/>
            </p:nvSpPr>
            <p:spPr bwMode="auto">
              <a:xfrm>
                <a:off x="5629" y="945"/>
                <a:ext cx="29" cy="25"/>
              </a:xfrm>
              <a:custGeom>
                <a:avLst/>
                <a:gdLst>
                  <a:gd name="T0" fmla="*/ 6 w 6"/>
                  <a:gd name="T1" fmla="*/ 3 h 5"/>
                  <a:gd name="T2" fmla="*/ 2 w 6"/>
                  <a:gd name="T3" fmla="*/ 4 h 5"/>
                  <a:gd name="T4" fmla="*/ 1 w 6"/>
                  <a:gd name="T5" fmla="*/ 0 h 5"/>
                  <a:gd name="T6" fmla="*/ 2 w 6"/>
                  <a:gd name="T7" fmla="*/ 0 h 5"/>
                  <a:gd name="T8" fmla="*/ 6 w 6"/>
                  <a:gd name="T9" fmla="*/ 3 h 5"/>
                </a:gdLst>
                <a:ahLst/>
                <a:cxnLst>
                  <a:cxn ang="0">
                    <a:pos x="T0" y="T1"/>
                  </a:cxn>
                  <a:cxn ang="0">
                    <a:pos x="T2" y="T3"/>
                  </a:cxn>
                  <a:cxn ang="0">
                    <a:pos x="T4" y="T5"/>
                  </a:cxn>
                  <a:cxn ang="0">
                    <a:pos x="T6" y="T7"/>
                  </a:cxn>
                  <a:cxn ang="0">
                    <a:pos x="T8" y="T9"/>
                  </a:cxn>
                </a:cxnLst>
                <a:rect l="0" t="0" r="r" b="b"/>
                <a:pathLst>
                  <a:path w="6" h="5">
                    <a:moveTo>
                      <a:pt x="6" y="3"/>
                    </a:moveTo>
                    <a:cubicBezTo>
                      <a:pt x="6" y="4"/>
                      <a:pt x="4" y="5"/>
                      <a:pt x="2" y="4"/>
                    </a:cubicBezTo>
                    <a:cubicBezTo>
                      <a:pt x="0" y="3"/>
                      <a:pt x="0" y="1"/>
                      <a:pt x="1" y="0"/>
                    </a:cubicBezTo>
                    <a:cubicBezTo>
                      <a:pt x="2" y="0"/>
                      <a:pt x="2" y="0"/>
                      <a:pt x="2" y="0"/>
                    </a:cubicBezTo>
                    <a:cubicBezTo>
                      <a:pt x="4" y="0"/>
                      <a:pt x="5"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3" name="Freeform 2151">
                <a:extLst>
                  <a:ext uri="{FF2B5EF4-FFF2-40B4-BE49-F238E27FC236}">
                    <a16:creationId xmlns:a16="http://schemas.microsoft.com/office/drawing/2014/main" id="{3B3837FE-DDE5-45CA-9C50-A64C7B8B0C82}"/>
                  </a:ext>
                </a:extLst>
              </p:cNvPr>
              <p:cNvSpPr>
                <a:spLocks/>
              </p:cNvSpPr>
              <p:nvPr/>
            </p:nvSpPr>
            <p:spPr bwMode="auto">
              <a:xfrm>
                <a:off x="5653" y="931"/>
                <a:ext cx="29" cy="19"/>
              </a:xfrm>
              <a:custGeom>
                <a:avLst/>
                <a:gdLst>
                  <a:gd name="T0" fmla="*/ 6 w 6"/>
                  <a:gd name="T1" fmla="*/ 2 h 4"/>
                  <a:gd name="T2" fmla="*/ 3 w 6"/>
                  <a:gd name="T3" fmla="*/ 4 h 4"/>
                  <a:gd name="T4" fmla="*/ 1 w 6"/>
                  <a:gd name="T5" fmla="*/ 0 h 4"/>
                  <a:gd name="T6" fmla="*/ 2 w 6"/>
                  <a:gd name="T7" fmla="*/ 0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cubicBezTo>
                      <a:pt x="6" y="3"/>
                      <a:pt x="5" y="4"/>
                      <a:pt x="3" y="4"/>
                    </a:cubicBezTo>
                    <a:cubicBezTo>
                      <a:pt x="1" y="3"/>
                      <a:pt x="0" y="1"/>
                      <a:pt x="1" y="0"/>
                    </a:cubicBezTo>
                    <a:cubicBezTo>
                      <a:pt x="1" y="0"/>
                      <a:pt x="2" y="0"/>
                      <a:pt x="2" y="0"/>
                    </a:cubicBezTo>
                    <a:cubicBezTo>
                      <a:pt x="4"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4" name="Freeform 2152">
                <a:extLst>
                  <a:ext uri="{FF2B5EF4-FFF2-40B4-BE49-F238E27FC236}">
                    <a16:creationId xmlns:a16="http://schemas.microsoft.com/office/drawing/2014/main" id="{A21487FB-8945-4B84-AF8A-5C735E5541D4}"/>
                  </a:ext>
                </a:extLst>
              </p:cNvPr>
              <p:cNvSpPr>
                <a:spLocks/>
              </p:cNvSpPr>
              <p:nvPr/>
            </p:nvSpPr>
            <p:spPr bwMode="auto">
              <a:xfrm>
                <a:off x="5663" y="907"/>
                <a:ext cx="29" cy="19"/>
              </a:xfrm>
              <a:custGeom>
                <a:avLst/>
                <a:gdLst>
                  <a:gd name="T0" fmla="*/ 5 w 6"/>
                  <a:gd name="T1" fmla="*/ 2 h 4"/>
                  <a:gd name="T2" fmla="*/ 4 w 6"/>
                  <a:gd name="T3" fmla="*/ 4 h 4"/>
                  <a:gd name="T4" fmla="*/ 1 w 6"/>
                  <a:gd name="T5" fmla="*/ 0 h 4"/>
                  <a:gd name="T6" fmla="*/ 1 w 6"/>
                  <a:gd name="T7" fmla="*/ 0 h 4"/>
                  <a:gd name="T8" fmla="*/ 5 w 6"/>
                  <a:gd name="T9" fmla="*/ 2 h 4"/>
                </a:gdLst>
                <a:ahLst/>
                <a:cxnLst>
                  <a:cxn ang="0">
                    <a:pos x="T0" y="T1"/>
                  </a:cxn>
                  <a:cxn ang="0">
                    <a:pos x="T2" y="T3"/>
                  </a:cxn>
                  <a:cxn ang="0">
                    <a:pos x="T4" y="T5"/>
                  </a:cxn>
                  <a:cxn ang="0">
                    <a:pos x="T6" y="T7"/>
                  </a:cxn>
                  <a:cxn ang="0">
                    <a:pos x="T8" y="T9"/>
                  </a:cxn>
                </a:cxnLst>
                <a:rect l="0" t="0" r="r" b="b"/>
                <a:pathLst>
                  <a:path w="6" h="4">
                    <a:moveTo>
                      <a:pt x="5" y="2"/>
                    </a:moveTo>
                    <a:cubicBezTo>
                      <a:pt x="6" y="3"/>
                      <a:pt x="5" y="4"/>
                      <a:pt x="4" y="4"/>
                    </a:cubicBezTo>
                    <a:cubicBezTo>
                      <a:pt x="2" y="3"/>
                      <a:pt x="0" y="1"/>
                      <a:pt x="1" y="0"/>
                    </a:cubicBezTo>
                    <a:cubicBezTo>
                      <a:pt x="1" y="0"/>
                      <a:pt x="1" y="0"/>
                      <a:pt x="1" y="0"/>
                    </a:cubicBezTo>
                    <a:cubicBezTo>
                      <a:pt x="3"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5" name="Freeform 2153">
                <a:extLst>
                  <a:ext uri="{FF2B5EF4-FFF2-40B4-BE49-F238E27FC236}">
                    <a16:creationId xmlns:a16="http://schemas.microsoft.com/office/drawing/2014/main" id="{531B1788-6061-4E56-AE8C-D51BB22C6A17}"/>
                  </a:ext>
                </a:extLst>
              </p:cNvPr>
              <p:cNvSpPr>
                <a:spLocks/>
              </p:cNvSpPr>
              <p:nvPr/>
            </p:nvSpPr>
            <p:spPr bwMode="auto">
              <a:xfrm>
                <a:off x="5581" y="931"/>
                <a:ext cx="29" cy="24"/>
              </a:xfrm>
              <a:custGeom>
                <a:avLst/>
                <a:gdLst>
                  <a:gd name="T0" fmla="*/ 6 w 6"/>
                  <a:gd name="T1" fmla="*/ 3 h 5"/>
                  <a:gd name="T2" fmla="*/ 2 w 6"/>
                  <a:gd name="T3" fmla="*/ 4 h 5"/>
                  <a:gd name="T4" fmla="*/ 2 w 6"/>
                  <a:gd name="T5" fmla="*/ 1 h 5"/>
                  <a:gd name="T6" fmla="*/ 2 w 6"/>
                  <a:gd name="T7" fmla="*/ 0 h 5"/>
                  <a:gd name="T8" fmla="*/ 6 w 6"/>
                  <a:gd name="T9" fmla="*/ 3 h 5"/>
                </a:gdLst>
                <a:ahLst/>
                <a:cxnLst>
                  <a:cxn ang="0">
                    <a:pos x="T0" y="T1"/>
                  </a:cxn>
                  <a:cxn ang="0">
                    <a:pos x="T2" y="T3"/>
                  </a:cxn>
                  <a:cxn ang="0">
                    <a:pos x="T4" y="T5"/>
                  </a:cxn>
                  <a:cxn ang="0">
                    <a:pos x="T6" y="T7"/>
                  </a:cxn>
                  <a:cxn ang="0">
                    <a:pos x="T8" y="T9"/>
                  </a:cxn>
                </a:cxnLst>
                <a:rect l="0" t="0" r="r" b="b"/>
                <a:pathLst>
                  <a:path w="6" h="5">
                    <a:moveTo>
                      <a:pt x="6" y="3"/>
                    </a:moveTo>
                    <a:cubicBezTo>
                      <a:pt x="6" y="4"/>
                      <a:pt x="4" y="5"/>
                      <a:pt x="2" y="4"/>
                    </a:cubicBezTo>
                    <a:cubicBezTo>
                      <a:pt x="0" y="3"/>
                      <a:pt x="0" y="1"/>
                      <a:pt x="2" y="1"/>
                    </a:cubicBezTo>
                    <a:cubicBezTo>
                      <a:pt x="2" y="0"/>
                      <a:pt x="2" y="0"/>
                      <a:pt x="2" y="0"/>
                    </a:cubicBezTo>
                    <a:cubicBezTo>
                      <a:pt x="4" y="0"/>
                      <a:pt x="5"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6" name="Freeform 2154">
                <a:extLst>
                  <a:ext uri="{FF2B5EF4-FFF2-40B4-BE49-F238E27FC236}">
                    <a16:creationId xmlns:a16="http://schemas.microsoft.com/office/drawing/2014/main" id="{8FDD0A5E-3DD9-452D-8FCE-14250DF5FD3C}"/>
                  </a:ext>
                </a:extLst>
              </p:cNvPr>
              <p:cNvSpPr>
                <a:spLocks/>
              </p:cNvSpPr>
              <p:nvPr/>
            </p:nvSpPr>
            <p:spPr bwMode="auto">
              <a:xfrm>
                <a:off x="5605" y="916"/>
                <a:ext cx="29" cy="25"/>
              </a:xfrm>
              <a:custGeom>
                <a:avLst/>
                <a:gdLst>
                  <a:gd name="T0" fmla="*/ 6 w 6"/>
                  <a:gd name="T1" fmla="*/ 2 h 5"/>
                  <a:gd name="T2" fmla="*/ 3 w 6"/>
                  <a:gd name="T3" fmla="*/ 4 h 5"/>
                  <a:gd name="T4" fmla="*/ 2 w 6"/>
                  <a:gd name="T5" fmla="*/ 1 h 5"/>
                  <a:gd name="T6" fmla="*/ 3 w 6"/>
                  <a:gd name="T7" fmla="*/ 0 h 5"/>
                  <a:gd name="T8" fmla="*/ 6 w 6"/>
                  <a:gd name="T9" fmla="*/ 2 h 5"/>
                </a:gdLst>
                <a:ahLst/>
                <a:cxnLst>
                  <a:cxn ang="0">
                    <a:pos x="T0" y="T1"/>
                  </a:cxn>
                  <a:cxn ang="0">
                    <a:pos x="T2" y="T3"/>
                  </a:cxn>
                  <a:cxn ang="0">
                    <a:pos x="T4" y="T5"/>
                  </a:cxn>
                  <a:cxn ang="0">
                    <a:pos x="T6" y="T7"/>
                  </a:cxn>
                  <a:cxn ang="0">
                    <a:pos x="T8" y="T9"/>
                  </a:cxn>
                </a:cxnLst>
                <a:rect l="0" t="0" r="r" b="b"/>
                <a:pathLst>
                  <a:path w="6" h="5">
                    <a:moveTo>
                      <a:pt x="6" y="2"/>
                    </a:moveTo>
                    <a:cubicBezTo>
                      <a:pt x="6" y="4"/>
                      <a:pt x="5" y="5"/>
                      <a:pt x="3" y="4"/>
                    </a:cubicBezTo>
                    <a:cubicBezTo>
                      <a:pt x="1" y="3"/>
                      <a:pt x="0" y="1"/>
                      <a:pt x="2" y="1"/>
                    </a:cubicBezTo>
                    <a:cubicBezTo>
                      <a:pt x="2" y="0"/>
                      <a:pt x="2" y="0"/>
                      <a:pt x="3" y="0"/>
                    </a:cubicBezTo>
                    <a:cubicBezTo>
                      <a:pt x="4" y="0"/>
                      <a:pt x="6" y="2"/>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7" name="Freeform 2155">
                <a:extLst>
                  <a:ext uri="{FF2B5EF4-FFF2-40B4-BE49-F238E27FC236}">
                    <a16:creationId xmlns:a16="http://schemas.microsoft.com/office/drawing/2014/main" id="{04349F99-AF19-4089-9609-917F85F8D165}"/>
                  </a:ext>
                </a:extLst>
              </p:cNvPr>
              <p:cNvSpPr>
                <a:spLocks/>
              </p:cNvSpPr>
              <p:nvPr/>
            </p:nvSpPr>
            <p:spPr bwMode="auto">
              <a:xfrm>
                <a:off x="5624" y="902"/>
                <a:ext cx="29" cy="19"/>
              </a:xfrm>
              <a:custGeom>
                <a:avLst/>
                <a:gdLst>
                  <a:gd name="T0" fmla="*/ 6 w 6"/>
                  <a:gd name="T1" fmla="*/ 2 h 4"/>
                  <a:gd name="T2" fmla="*/ 4 w 6"/>
                  <a:gd name="T3" fmla="*/ 4 h 4"/>
                  <a:gd name="T4" fmla="*/ 1 w 6"/>
                  <a:gd name="T5" fmla="*/ 1 h 4"/>
                  <a:gd name="T6" fmla="*/ 2 w 6"/>
                  <a:gd name="T7" fmla="*/ 0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cubicBezTo>
                      <a:pt x="6" y="3"/>
                      <a:pt x="5" y="4"/>
                      <a:pt x="4" y="4"/>
                    </a:cubicBezTo>
                    <a:cubicBezTo>
                      <a:pt x="2" y="3"/>
                      <a:pt x="0" y="1"/>
                      <a:pt x="1" y="1"/>
                    </a:cubicBezTo>
                    <a:cubicBezTo>
                      <a:pt x="2" y="0"/>
                      <a:pt x="2" y="0"/>
                      <a:pt x="2" y="0"/>
                    </a:cubicBezTo>
                    <a:cubicBezTo>
                      <a:pt x="4" y="1"/>
                      <a:pt x="5" y="2"/>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8" name="Freeform 2156">
                <a:extLst>
                  <a:ext uri="{FF2B5EF4-FFF2-40B4-BE49-F238E27FC236}">
                    <a16:creationId xmlns:a16="http://schemas.microsoft.com/office/drawing/2014/main" id="{BC17C58F-D50A-43EB-98A1-5DC08381E8AC}"/>
                  </a:ext>
                </a:extLst>
              </p:cNvPr>
              <p:cNvSpPr>
                <a:spLocks/>
              </p:cNvSpPr>
              <p:nvPr/>
            </p:nvSpPr>
            <p:spPr bwMode="auto">
              <a:xfrm>
                <a:off x="5600" y="888"/>
                <a:ext cx="29" cy="14"/>
              </a:xfrm>
              <a:custGeom>
                <a:avLst/>
                <a:gdLst>
                  <a:gd name="T0" fmla="*/ 5 w 6"/>
                  <a:gd name="T1" fmla="*/ 1 h 3"/>
                  <a:gd name="T2" fmla="*/ 3 w 6"/>
                  <a:gd name="T3" fmla="*/ 3 h 3"/>
                  <a:gd name="T4" fmla="*/ 1 w 6"/>
                  <a:gd name="T5" fmla="*/ 0 h 3"/>
                  <a:gd name="T6" fmla="*/ 2 w 6"/>
                  <a:gd name="T7" fmla="*/ 0 h 3"/>
                  <a:gd name="T8" fmla="*/ 5 w 6"/>
                  <a:gd name="T9" fmla="*/ 1 h 3"/>
                </a:gdLst>
                <a:ahLst/>
                <a:cxnLst>
                  <a:cxn ang="0">
                    <a:pos x="T0" y="T1"/>
                  </a:cxn>
                  <a:cxn ang="0">
                    <a:pos x="T2" y="T3"/>
                  </a:cxn>
                  <a:cxn ang="0">
                    <a:pos x="T4" y="T5"/>
                  </a:cxn>
                  <a:cxn ang="0">
                    <a:pos x="T6" y="T7"/>
                  </a:cxn>
                  <a:cxn ang="0">
                    <a:pos x="T8" y="T9"/>
                  </a:cxn>
                </a:cxnLst>
                <a:rect l="0" t="0" r="r" b="b"/>
                <a:pathLst>
                  <a:path w="6" h="3">
                    <a:moveTo>
                      <a:pt x="5" y="1"/>
                    </a:moveTo>
                    <a:cubicBezTo>
                      <a:pt x="6" y="2"/>
                      <a:pt x="5" y="3"/>
                      <a:pt x="3" y="3"/>
                    </a:cubicBezTo>
                    <a:cubicBezTo>
                      <a:pt x="2" y="2"/>
                      <a:pt x="0" y="0"/>
                      <a:pt x="1" y="0"/>
                    </a:cubicBezTo>
                    <a:cubicBezTo>
                      <a:pt x="1" y="0"/>
                      <a:pt x="2" y="0"/>
                      <a:pt x="2" y="0"/>
                    </a:cubicBezTo>
                    <a:cubicBezTo>
                      <a:pt x="3" y="0"/>
                      <a:pt x="5" y="1"/>
                      <a:pt x="5" y="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09" name="Freeform 2157">
                <a:extLst>
                  <a:ext uri="{FF2B5EF4-FFF2-40B4-BE49-F238E27FC236}">
                    <a16:creationId xmlns:a16="http://schemas.microsoft.com/office/drawing/2014/main" id="{C5165F91-9769-4E3A-9D93-F29E17A38CD3}"/>
                  </a:ext>
                </a:extLst>
              </p:cNvPr>
              <p:cNvSpPr>
                <a:spLocks/>
              </p:cNvSpPr>
              <p:nvPr/>
            </p:nvSpPr>
            <p:spPr bwMode="auto">
              <a:xfrm>
                <a:off x="5586" y="897"/>
                <a:ext cx="24" cy="15"/>
              </a:xfrm>
              <a:custGeom>
                <a:avLst/>
                <a:gdLst>
                  <a:gd name="T0" fmla="*/ 4 w 5"/>
                  <a:gd name="T1" fmla="*/ 1 h 3"/>
                  <a:gd name="T2" fmla="*/ 2 w 5"/>
                  <a:gd name="T3" fmla="*/ 3 h 3"/>
                  <a:gd name="T4" fmla="*/ 1 w 5"/>
                  <a:gd name="T5" fmla="*/ 0 h 3"/>
                  <a:gd name="T6" fmla="*/ 1 w 5"/>
                  <a:gd name="T7" fmla="*/ 0 h 3"/>
                  <a:gd name="T8" fmla="*/ 4 w 5"/>
                  <a:gd name="T9" fmla="*/ 1 h 3"/>
                </a:gdLst>
                <a:ahLst/>
                <a:cxnLst>
                  <a:cxn ang="0">
                    <a:pos x="T0" y="T1"/>
                  </a:cxn>
                  <a:cxn ang="0">
                    <a:pos x="T2" y="T3"/>
                  </a:cxn>
                  <a:cxn ang="0">
                    <a:pos x="T4" y="T5"/>
                  </a:cxn>
                  <a:cxn ang="0">
                    <a:pos x="T6" y="T7"/>
                  </a:cxn>
                  <a:cxn ang="0">
                    <a:pos x="T8" y="T9"/>
                  </a:cxn>
                </a:cxnLst>
                <a:rect l="0" t="0" r="r" b="b"/>
                <a:pathLst>
                  <a:path w="5" h="3">
                    <a:moveTo>
                      <a:pt x="4" y="1"/>
                    </a:moveTo>
                    <a:cubicBezTo>
                      <a:pt x="5" y="2"/>
                      <a:pt x="4" y="3"/>
                      <a:pt x="2" y="3"/>
                    </a:cubicBezTo>
                    <a:cubicBezTo>
                      <a:pt x="0" y="2"/>
                      <a:pt x="0" y="0"/>
                      <a:pt x="1" y="0"/>
                    </a:cubicBezTo>
                    <a:cubicBezTo>
                      <a:pt x="1" y="0"/>
                      <a:pt x="1" y="0"/>
                      <a:pt x="1" y="0"/>
                    </a:cubicBezTo>
                    <a:cubicBezTo>
                      <a:pt x="3" y="0"/>
                      <a:pt x="4" y="1"/>
                      <a:pt x="4" y="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0" name="Freeform 2158">
                <a:extLst>
                  <a:ext uri="{FF2B5EF4-FFF2-40B4-BE49-F238E27FC236}">
                    <a16:creationId xmlns:a16="http://schemas.microsoft.com/office/drawing/2014/main" id="{2EB114EE-C37B-432E-8666-66FADB0DCD58}"/>
                  </a:ext>
                </a:extLst>
              </p:cNvPr>
              <p:cNvSpPr>
                <a:spLocks/>
              </p:cNvSpPr>
              <p:nvPr/>
            </p:nvSpPr>
            <p:spPr bwMode="auto">
              <a:xfrm>
                <a:off x="5567" y="907"/>
                <a:ext cx="24" cy="19"/>
              </a:xfrm>
              <a:custGeom>
                <a:avLst/>
                <a:gdLst>
                  <a:gd name="T0" fmla="*/ 5 w 5"/>
                  <a:gd name="T1" fmla="*/ 2 h 4"/>
                  <a:gd name="T2" fmla="*/ 1 w 5"/>
                  <a:gd name="T3" fmla="*/ 3 h 4"/>
                  <a:gd name="T4" fmla="*/ 1 w 5"/>
                  <a:gd name="T5" fmla="*/ 0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3" y="4"/>
                      <a:pt x="1" y="3"/>
                    </a:cubicBezTo>
                    <a:cubicBezTo>
                      <a:pt x="0" y="2"/>
                      <a:pt x="0" y="0"/>
                      <a:pt x="1" y="0"/>
                    </a:cubicBezTo>
                    <a:cubicBezTo>
                      <a:pt x="1" y="0"/>
                      <a:pt x="2" y="0"/>
                      <a:pt x="2" y="0"/>
                    </a:cubicBezTo>
                    <a:cubicBezTo>
                      <a:pt x="3" y="0"/>
                      <a:pt x="4"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1" name="Freeform 2159">
                <a:extLst>
                  <a:ext uri="{FF2B5EF4-FFF2-40B4-BE49-F238E27FC236}">
                    <a16:creationId xmlns:a16="http://schemas.microsoft.com/office/drawing/2014/main" id="{3D2BDAC3-17B9-40F7-A223-DE70F21F076B}"/>
                  </a:ext>
                </a:extLst>
              </p:cNvPr>
              <p:cNvSpPr>
                <a:spLocks/>
              </p:cNvSpPr>
              <p:nvPr/>
            </p:nvSpPr>
            <p:spPr bwMode="auto">
              <a:xfrm>
                <a:off x="5538" y="907"/>
                <a:ext cx="24" cy="19"/>
              </a:xfrm>
              <a:custGeom>
                <a:avLst/>
                <a:gdLst>
                  <a:gd name="T0" fmla="*/ 5 w 5"/>
                  <a:gd name="T1" fmla="*/ 2 h 4"/>
                  <a:gd name="T2" fmla="*/ 1 w 5"/>
                  <a:gd name="T3" fmla="*/ 3 h 4"/>
                  <a:gd name="T4" fmla="*/ 2 w 5"/>
                  <a:gd name="T5" fmla="*/ 0 h 4"/>
                  <a:gd name="T6" fmla="*/ 2 w 5"/>
                  <a:gd name="T7" fmla="*/ 0 h 4"/>
                  <a:gd name="T8" fmla="*/ 5 w 5"/>
                  <a:gd name="T9" fmla="*/ 2 h 4"/>
                </a:gdLst>
                <a:ahLst/>
                <a:cxnLst>
                  <a:cxn ang="0">
                    <a:pos x="T0" y="T1"/>
                  </a:cxn>
                  <a:cxn ang="0">
                    <a:pos x="T2" y="T3"/>
                  </a:cxn>
                  <a:cxn ang="0">
                    <a:pos x="T4" y="T5"/>
                  </a:cxn>
                  <a:cxn ang="0">
                    <a:pos x="T6" y="T7"/>
                  </a:cxn>
                  <a:cxn ang="0">
                    <a:pos x="T8" y="T9"/>
                  </a:cxn>
                </a:cxnLst>
                <a:rect l="0" t="0" r="r" b="b"/>
                <a:pathLst>
                  <a:path w="5" h="4">
                    <a:moveTo>
                      <a:pt x="5" y="2"/>
                    </a:moveTo>
                    <a:cubicBezTo>
                      <a:pt x="5" y="3"/>
                      <a:pt x="3" y="4"/>
                      <a:pt x="1" y="3"/>
                    </a:cubicBezTo>
                    <a:cubicBezTo>
                      <a:pt x="0" y="2"/>
                      <a:pt x="0" y="0"/>
                      <a:pt x="2" y="0"/>
                    </a:cubicBezTo>
                    <a:cubicBezTo>
                      <a:pt x="2" y="0"/>
                      <a:pt x="2" y="0"/>
                      <a:pt x="2" y="0"/>
                    </a:cubicBezTo>
                    <a:cubicBezTo>
                      <a:pt x="4"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2" name="Freeform 2160">
                <a:extLst>
                  <a:ext uri="{FF2B5EF4-FFF2-40B4-BE49-F238E27FC236}">
                    <a16:creationId xmlns:a16="http://schemas.microsoft.com/office/drawing/2014/main" id="{82ECED68-E0C3-4775-8D3A-AC19E06E098D}"/>
                  </a:ext>
                </a:extLst>
              </p:cNvPr>
              <p:cNvSpPr>
                <a:spLocks/>
              </p:cNvSpPr>
              <p:nvPr/>
            </p:nvSpPr>
            <p:spPr bwMode="auto">
              <a:xfrm>
                <a:off x="5543" y="931"/>
                <a:ext cx="28" cy="19"/>
              </a:xfrm>
              <a:custGeom>
                <a:avLst/>
                <a:gdLst>
                  <a:gd name="T0" fmla="*/ 6 w 6"/>
                  <a:gd name="T1" fmla="*/ 2 h 4"/>
                  <a:gd name="T2" fmla="*/ 2 w 6"/>
                  <a:gd name="T3" fmla="*/ 3 h 4"/>
                  <a:gd name="T4" fmla="*/ 2 w 6"/>
                  <a:gd name="T5" fmla="*/ 0 h 4"/>
                  <a:gd name="T6" fmla="*/ 3 w 6"/>
                  <a:gd name="T7" fmla="*/ 0 h 4"/>
                  <a:gd name="T8" fmla="*/ 6 w 6"/>
                  <a:gd name="T9" fmla="*/ 2 h 4"/>
                </a:gdLst>
                <a:ahLst/>
                <a:cxnLst>
                  <a:cxn ang="0">
                    <a:pos x="T0" y="T1"/>
                  </a:cxn>
                  <a:cxn ang="0">
                    <a:pos x="T2" y="T3"/>
                  </a:cxn>
                  <a:cxn ang="0">
                    <a:pos x="T4" y="T5"/>
                  </a:cxn>
                  <a:cxn ang="0">
                    <a:pos x="T6" y="T7"/>
                  </a:cxn>
                  <a:cxn ang="0">
                    <a:pos x="T8" y="T9"/>
                  </a:cxn>
                </a:cxnLst>
                <a:rect l="0" t="0" r="r" b="b"/>
                <a:pathLst>
                  <a:path w="6" h="4">
                    <a:moveTo>
                      <a:pt x="6" y="2"/>
                    </a:moveTo>
                    <a:cubicBezTo>
                      <a:pt x="6" y="4"/>
                      <a:pt x="3" y="4"/>
                      <a:pt x="2" y="3"/>
                    </a:cubicBezTo>
                    <a:cubicBezTo>
                      <a:pt x="0" y="2"/>
                      <a:pt x="0" y="0"/>
                      <a:pt x="2" y="0"/>
                    </a:cubicBezTo>
                    <a:cubicBezTo>
                      <a:pt x="2" y="0"/>
                      <a:pt x="3" y="0"/>
                      <a:pt x="3" y="0"/>
                    </a:cubicBezTo>
                    <a:cubicBezTo>
                      <a:pt x="4" y="0"/>
                      <a:pt x="5"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3" name="Freeform 2161">
                <a:extLst>
                  <a:ext uri="{FF2B5EF4-FFF2-40B4-BE49-F238E27FC236}">
                    <a16:creationId xmlns:a16="http://schemas.microsoft.com/office/drawing/2014/main" id="{D66766BE-27F9-4FF4-BA43-F36C55F14788}"/>
                  </a:ext>
                </a:extLst>
              </p:cNvPr>
              <p:cNvSpPr>
                <a:spLocks/>
              </p:cNvSpPr>
              <p:nvPr/>
            </p:nvSpPr>
            <p:spPr bwMode="auto">
              <a:xfrm>
                <a:off x="5562" y="955"/>
                <a:ext cx="29" cy="24"/>
              </a:xfrm>
              <a:custGeom>
                <a:avLst/>
                <a:gdLst>
                  <a:gd name="T0" fmla="*/ 6 w 6"/>
                  <a:gd name="T1" fmla="*/ 3 h 5"/>
                  <a:gd name="T2" fmla="*/ 1 w 6"/>
                  <a:gd name="T3" fmla="*/ 4 h 5"/>
                  <a:gd name="T4" fmla="*/ 2 w 6"/>
                  <a:gd name="T5" fmla="*/ 0 h 5"/>
                  <a:gd name="T6" fmla="*/ 3 w 6"/>
                  <a:gd name="T7" fmla="*/ 0 h 5"/>
                  <a:gd name="T8" fmla="*/ 6 w 6"/>
                  <a:gd name="T9" fmla="*/ 3 h 5"/>
                </a:gdLst>
                <a:ahLst/>
                <a:cxnLst>
                  <a:cxn ang="0">
                    <a:pos x="T0" y="T1"/>
                  </a:cxn>
                  <a:cxn ang="0">
                    <a:pos x="T2" y="T3"/>
                  </a:cxn>
                  <a:cxn ang="0">
                    <a:pos x="T4" y="T5"/>
                  </a:cxn>
                  <a:cxn ang="0">
                    <a:pos x="T6" y="T7"/>
                  </a:cxn>
                  <a:cxn ang="0">
                    <a:pos x="T8" y="T9"/>
                  </a:cxn>
                </a:cxnLst>
                <a:rect l="0" t="0" r="r" b="b"/>
                <a:pathLst>
                  <a:path w="6" h="5">
                    <a:moveTo>
                      <a:pt x="6" y="3"/>
                    </a:moveTo>
                    <a:cubicBezTo>
                      <a:pt x="6" y="5"/>
                      <a:pt x="3" y="5"/>
                      <a:pt x="1" y="4"/>
                    </a:cubicBezTo>
                    <a:cubicBezTo>
                      <a:pt x="0" y="3"/>
                      <a:pt x="0" y="1"/>
                      <a:pt x="2" y="0"/>
                    </a:cubicBezTo>
                    <a:cubicBezTo>
                      <a:pt x="2" y="0"/>
                      <a:pt x="2" y="0"/>
                      <a:pt x="3" y="0"/>
                    </a:cubicBezTo>
                    <a:cubicBezTo>
                      <a:pt x="4"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4" name="Freeform 2162">
                <a:extLst>
                  <a:ext uri="{FF2B5EF4-FFF2-40B4-BE49-F238E27FC236}">
                    <a16:creationId xmlns:a16="http://schemas.microsoft.com/office/drawing/2014/main" id="{FCCF355D-505D-4618-B236-C9EBA4B6BDFE}"/>
                  </a:ext>
                </a:extLst>
              </p:cNvPr>
              <p:cNvSpPr>
                <a:spLocks/>
              </p:cNvSpPr>
              <p:nvPr/>
            </p:nvSpPr>
            <p:spPr bwMode="auto">
              <a:xfrm>
                <a:off x="5528" y="974"/>
                <a:ext cx="29" cy="29"/>
              </a:xfrm>
              <a:custGeom>
                <a:avLst/>
                <a:gdLst>
                  <a:gd name="T0" fmla="*/ 6 w 6"/>
                  <a:gd name="T1" fmla="*/ 3 h 6"/>
                  <a:gd name="T2" fmla="*/ 1 w 6"/>
                  <a:gd name="T3" fmla="*/ 4 h 6"/>
                  <a:gd name="T4" fmla="*/ 3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6" y="5"/>
                      <a:pt x="3" y="6"/>
                      <a:pt x="1" y="4"/>
                    </a:cubicBezTo>
                    <a:cubicBezTo>
                      <a:pt x="0" y="3"/>
                      <a:pt x="1" y="1"/>
                      <a:pt x="3" y="0"/>
                    </a:cubicBezTo>
                    <a:cubicBezTo>
                      <a:pt x="5" y="1"/>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5" name="Freeform 2163">
                <a:extLst>
                  <a:ext uri="{FF2B5EF4-FFF2-40B4-BE49-F238E27FC236}">
                    <a16:creationId xmlns:a16="http://schemas.microsoft.com/office/drawing/2014/main" id="{5BB15B7F-1A51-45E8-8F76-3B02E8052D6D}"/>
                  </a:ext>
                </a:extLst>
              </p:cNvPr>
              <p:cNvSpPr>
                <a:spLocks/>
              </p:cNvSpPr>
              <p:nvPr/>
            </p:nvSpPr>
            <p:spPr bwMode="auto">
              <a:xfrm>
                <a:off x="5509" y="945"/>
                <a:ext cx="29" cy="25"/>
              </a:xfrm>
              <a:custGeom>
                <a:avLst/>
                <a:gdLst>
                  <a:gd name="T0" fmla="*/ 6 w 6"/>
                  <a:gd name="T1" fmla="*/ 2 h 5"/>
                  <a:gd name="T2" fmla="*/ 2 w 6"/>
                  <a:gd name="T3" fmla="*/ 3 h 5"/>
                  <a:gd name="T4" fmla="*/ 4 w 6"/>
                  <a:gd name="T5" fmla="*/ 0 h 5"/>
                  <a:gd name="T6" fmla="*/ 6 w 6"/>
                  <a:gd name="T7" fmla="*/ 2 h 5"/>
                </a:gdLst>
                <a:ahLst/>
                <a:cxnLst>
                  <a:cxn ang="0">
                    <a:pos x="T0" y="T1"/>
                  </a:cxn>
                  <a:cxn ang="0">
                    <a:pos x="T2" y="T3"/>
                  </a:cxn>
                  <a:cxn ang="0">
                    <a:pos x="T4" y="T5"/>
                  </a:cxn>
                  <a:cxn ang="0">
                    <a:pos x="T6" y="T7"/>
                  </a:cxn>
                </a:cxnLst>
                <a:rect l="0" t="0" r="r" b="b"/>
                <a:pathLst>
                  <a:path w="6" h="5">
                    <a:moveTo>
                      <a:pt x="6" y="2"/>
                    </a:moveTo>
                    <a:cubicBezTo>
                      <a:pt x="6" y="4"/>
                      <a:pt x="3" y="5"/>
                      <a:pt x="2" y="3"/>
                    </a:cubicBezTo>
                    <a:cubicBezTo>
                      <a:pt x="0" y="2"/>
                      <a:pt x="1" y="0"/>
                      <a:pt x="4" y="0"/>
                    </a:cubicBezTo>
                    <a:cubicBezTo>
                      <a:pt x="5" y="0"/>
                      <a:pt x="6"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6" name="Freeform 2164">
                <a:extLst>
                  <a:ext uri="{FF2B5EF4-FFF2-40B4-BE49-F238E27FC236}">
                    <a16:creationId xmlns:a16="http://schemas.microsoft.com/office/drawing/2014/main" id="{476D06E3-0964-4F7D-A181-22A2C32334EA}"/>
                  </a:ext>
                </a:extLst>
              </p:cNvPr>
              <p:cNvSpPr>
                <a:spLocks/>
              </p:cNvSpPr>
              <p:nvPr/>
            </p:nvSpPr>
            <p:spPr bwMode="auto">
              <a:xfrm>
                <a:off x="5509" y="916"/>
                <a:ext cx="24" cy="20"/>
              </a:xfrm>
              <a:custGeom>
                <a:avLst/>
                <a:gdLst>
                  <a:gd name="T0" fmla="*/ 5 w 5"/>
                  <a:gd name="T1" fmla="*/ 2 h 4"/>
                  <a:gd name="T2" fmla="*/ 1 w 5"/>
                  <a:gd name="T3" fmla="*/ 3 h 4"/>
                  <a:gd name="T4" fmla="*/ 2 w 5"/>
                  <a:gd name="T5" fmla="*/ 0 h 4"/>
                  <a:gd name="T6" fmla="*/ 5 w 5"/>
                  <a:gd name="T7" fmla="*/ 2 h 4"/>
                </a:gdLst>
                <a:ahLst/>
                <a:cxnLst>
                  <a:cxn ang="0">
                    <a:pos x="T0" y="T1"/>
                  </a:cxn>
                  <a:cxn ang="0">
                    <a:pos x="T2" y="T3"/>
                  </a:cxn>
                  <a:cxn ang="0">
                    <a:pos x="T4" y="T5"/>
                  </a:cxn>
                  <a:cxn ang="0">
                    <a:pos x="T6" y="T7"/>
                  </a:cxn>
                </a:cxnLst>
                <a:rect l="0" t="0" r="r" b="b"/>
                <a:pathLst>
                  <a:path w="5" h="4">
                    <a:moveTo>
                      <a:pt x="5" y="2"/>
                    </a:moveTo>
                    <a:cubicBezTo>
                      <a:pt x="5" y="3"/>
                      <a:pt x="2" y="4"/>
                      <a:pt x="1" y="3"/>
                    </a:cubicBezTo>
                    <a:cubicBezTo>
                      <a:pt x="0" y="2"/>
                      <a:pt x="0" y="0"/>
                      <a:pt x="2" y="0"/>
                    </a:cubicBezTo>
                    <a:cubicBezTo>
                      <a:pt x="4"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7" name="Freeform 2165">
                <a:extLst>
                  <a:ext uri="{FF2B5EF4-FFF2-40B4-BE49-F238E27FC236}">
                    <a16:creationId xmlns:a16="http://schemas.microsoft.com/office/drawing/2014/main" id="{3F18BC6B-A55D-4698-9543-8A60507EB5F7}"/>
                  </a:ext>
                </a:extLst>
              </p:cNvPr>
              <p:cNvSpPr>
                <a:spLocks/>
              </p:cNvSpPr>
              <p:nvPr/>
            </p:nvSpPr>
            <p:spPr bwMode="auto">
              <a:xfrm>
                <a:off x="5475" y="916"/>
                <a:ext cx="24" cy="20"/>
              </a:xfrm>
              <a:custGeom>
                <a:avLst/>
                <a:gdLst>
                  <a:gd name="T0" fmla="*/ 5 w 5"/>
                  <a:gd name="T1" fmla="*/ 2 h 4"/>
                  <a:gd name="T2" fmla="*/ 0 w 5"/>
                  <a:gd name="T3" fmla="*/ 3 h 4"/>
                  <a:gd name="T4" fmla="*/ 3 w 5"/>
                  <a:gd name="T5" fmla="*/ 0 h 4"/>
                  <a:gd name="T6" fmla="*/ 5 w 5"/>
                  <a:gd name="T7" fmla="*/ 2 h 4"/>
                </a:gdLst>
                <a:ahLst/>
                <a:cxnLst>
                  <a:cxn ang="0">
                    <a:pos x="T0" y="T1"/>
                  </a:cxn>
                  <a:cxn ang="0">
                    <a:pos x="T2" y="T3"/>
                  </a:cxn>
                  <a:cxn ang="0">
                    <a:pos x="T4" y="T5"/>
                  </a:cxn>
                  <a:cxn ang="0">
                    <a:pos x="T6" y="T7"/>
                  </a:cxn>
                </a:cxnLst>
                <a:rect l="0" t="0" r="r" b="b"/>
                <a:pathLst>
                  <a:path w="5" h="4">
                    <a:moveTo>
                      <a:pt x="5" y="2"/>
                    </a:moveTo>
                    <a:cubicBezTo>
                      <a:pt x="5" y="4"/>
                      <a:pt x="2" y="4"/>
                      <a:pt x="0" y="3"/>
                    </a:cubicBezTo>
                    <a:cubicBezTo>
                      <a:pt x="0" y="2"/>
                      <a:pt x="1" y="0"/>
                      <a:pt x="3" y="0"/>
                    </a:cubicBezTo>
                    <a:cubicBezTo>
                      <a:pt x="4"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8" name="Freeform 2166">
                <a:extLst>
                  <a:ext uri="{FF2B5EF4-FFF2-40B4-BE49-F238E27FC236}">
                    <a16:creationId xmlns:a16="http://schemas.microsoft.com/office/drawing/2014/main" id="{13A65B6B-F99B-437E-956C-859FC7262EBF}"/>
                  </a:ext>
                </a:extLst>
              </p:cNvPr>
              <p:cNvSpPr>
                <a:spLocks/>
              </p:cNvSpPr>
              <p:nvPr/>
            </p:nvSpPr>
            <p:spPr bwMode="auto">
              <a:xfrm>
                <a:off x="5398" y="984"/>
                <a:ext cx="34" cy="29"/>
              </a:xfrm>
              <a:custGeom>
                <a:avLst/>
                <a:gdLst>
                  <a:gd name="T0" fmla="*/ 7 w 7"/>
                  <a:gd name="T1" fmla="*/ 3 h 6"/>
                  <a:gd name="T2" fmla="*/ 1 w 7"/>
                  <a:gd name="T3" fmla="*/ 4 h 6"/>
                  <a:gd name="T4" fmla="*/ 5 w 7"/>
                  <a:gd name="T5" fmla="*/ 0 h 6"/>
                  <a:gd name="T6" fmla="*/ 7 w 7"/>
                  <a:gd name="T7" fmla="*/ 3 h 6"/>
                </a:gdLst>
                <a:ahLst/>
                <a:cxnLst>
                  <a:cxn ang="0">
                    <a:pos x="T0" y="T1"/>
                  </a:cxn>
                  <a:cxn ang="0">
                    <a:pos x="T2" y="T3"/>
                  </a:cxn>
                  <a:cxn ang="0">
                    <a:pos x="T4" y="T5"/>
                  </a:cxn>
                  <a:cxn ang="0">
                    <a:pos x="T6" y="T7"/>
                  </a:cxn>
                </a:cxnLst>
                <a:rect l="0" t="0" r="r" b="b"/>
                <a:pathLst>
                  <a:path w="7" h="6">
                    <a:moveTo>
                      <a:pt x="7" y="3"/>
                    </a:moveTo>
                    <a:cubicBezTo>
                      <a:pt x="6" y="5"/>
                      <a:pt x="2" y="6"/>
                      <a:pt x="1" y="4"/>
                    </a:cubicBezTo>
                    <a:cubicBezTo>
                      <a:pt x="0" y="2"/>
                      <a:pt x="2" y="0"/>
                      <a:pt x="5" y="0"/>
                    </a:cubicBezTo>
                    <a:cubicBezTo>
                      <a:pt x="7"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19" name="Freeform 2167">
                <a:extLst>
                  <a:ext uri="{FF2B5EF4-FFF2-40B4-BE49-F238E27FC236}">
                    <a16:creationId xmlns:a16="http://schemas.microsoft.com/office/drawing/2014/main" id="{DC4E4496-8319-43B9-B415-95084FD47F16}"/>
                  </a:ext>
                </a:extLst>
              </p:cNvPr>
              <p:cNvSpPr>
                <a:spLocks/>
              </p:cNvSpPr>
              <p:nvPr/>
            </p:nvSpPr>
            <p:spPr bwMode="auto">
              <a:xfrm>
                <a:off x="5441" y="955"/>
                <a:ext cx="29" cy="24"/>
              </a:xfrm>
              <a:custGeom>
                <a:avLst/>
                <a:gdLst>
                  <a:gd name="T0" fmla="*/ 6 w 6"/>
                  <a:gd name="T1" fmla="*/ 2 h 5"/>
                  <a:gd name="T2" fmla="*/ 1 w 6"/>
                  <a:gd name="T3" fmla="*/ 4 h 5"/>
                  <a:gd name="T4" fmla="*/ 3 w 6"/>
                  <a:gd name="T5" fmla="*/ 0 h 5"/>
                  <a:gd name="T6" fmla="*/ 6 w 6"/>
                  <a:gd name="T7" fmla="*/ 2 h 5"/>
                </a:gdLst>
                <a:ahLst/>
                <a:cxnLst>
                  <a:cxn ang="0">
                    <a:pos x="T0" y="T1"/>
                  </a:cxn>
                  <a:cxn ang="0">
                    <a:pos x="T2" y="T3"/>
                  </a:cxn>
                  <a:cxn ang="0">
                    <a:pos x="T4" y="T5"/>
                  </a:cxn>
                  <a:cxn ang="0">
                    <a:pos x="T6" y="T7"/>
                  </a:cxn>
                </a:cxnLst>
                <a:rect l="0" t="0" r="r" b="b"/>
                <a:pathLst>
                  <a:path w="6" h="5">
                    <a:moveTo>
                      <a:pt x="6" y="2"/>
                    </a:moveTo>
                    <a:cubicBezTo>
                      <a:pt x="5" y="5"/>
                      <a:pt x="2" y="5"/>
                      <a:pt x="1" y="4"/>
                    </a:cubicBezTo>
                    <a:cubicBezTo>
                      <a:pt x="0" y="2"/>
                      <a:pt x="1" y="0"/>
                      <a:pt x="3" y="0"/>
                    </a:cubicBezTo>
                    <a:cubicBezTo>
                      <a:pt x="5" y="0"/>
                      <a:pt x="6"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0" name="Freeform 2168">
                <a:extLst>
                  <a:ext uri="{FF2B5EF4-FFF2-40B4-BE49-F238E27FC236}">
                    <a16:creationId xmlns:a16="http://schemas.microsoft.com/office/drawing/2014/main" id="{FAFEA9A7-7F8B-46C8-BE49-F06A5FAE0DEE}"/>
                  </a:ext>
                </a:extLst>
              </p:cNvPr>
              <p:cNvSpPr>
                <a:spLocks/>
              </p:cNvSpPr>
              <p:nvPr/>
            </p:nvSpPr>
            <p:spPr bwMode="auto">
              <a:xfrm>
                <a:off x="5403" y="950"/>
                <a:ext cx="29" cy="29"/>
              </a:xfrm>
              <a:custGeom>
                <a:avLst/>
                <a:gdLst>
                  <a:gd name="T0" fmla="*/ 6 w 6"/>
                  <a:gd name="T1" fmla="*/ 3 h 6"/>
                  <a:gd name="T2" fmla="*/ 1 w 6"/>
                  <a:gd name="T3" fmla="*/ 4 h 6"/>
                  <a:gd name="T4" fmla="*/ 4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5" y="5"/>
                      <a:pt x="2" y="6"/>
                      <a:pt x="1" y="4"/>
                    </a:cubicBezTo>
                    <a:cubicBezTo>
                      <a:pt x="0" y="3"/>
                      <a:pt x="2" y="1"/>
                      <a:pt x="4" y="0"/>
                    </a:cubicBezTo>
                    <a:cubicBezTo>
                      <a:pt x="6"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1" name="Freeform 2169">
                <a:extLst>
                  <a:ext uri="{FF2B5EF4-FFF2-40B4-BE49-F238E27FC236}">
                    <a16:creationId xmlns:a16="http://schemas.microsoft.com/office/drawing/2014/main" id="{EBD57D64-B67A-422F-A8B5-346D6047F813}"/>
                  </a:ext>
                </a:extLst>
              </p:cNvPr>
              <p:cNvSpPr>
                <a:spLocks/>
              </p:cNvSpPr>
              <p:nvPr/>
            </p:nvSpPr>
            <p:spPr bwMode="auto">
              <a:xfrm>
                <a:off x="5403" y="926"/>
                <a:ext cx="24" cy="24"/>
              </a:xfrm>
              <a:custGeom>
                <a:avLst/>
                <a:gdLst>
                  <a:gd name="T0" fmla="*/ 5 w 5"/>
                  <a:gd name="T1" fmla="*/ 2 h 5"/>
                  <a:gd name="T2" fmla="*/ 0 w 5"/>
                  <a:gd name="T3" fmla="*/ 3 h 5"/>
                  <a:gd name="T4" fmla="*/ 3 w 5"/>
                  <a:gd name="T5" fmla="*/ 0 h 5"/>
                  <a:gd name="T6" fmla="*/ 5 w 5"/>
                  <a:gd name="T7" fmla="*/ 2 h 5"/>
                </a:gdLst>
                <a:ahLst/>
                <a:cxnLst>
                  <a:cxn ang="0">
                    <a:pos x="T0" y="T1"/>
                  </a:cxn>
                  <a:cxn ang="0">
                    <a:pos x="T2" y="T3"/>
                  </a:cxn>
                  <a:cxn ang="0">
                    <a:pos x="T4" y="T5"/>
                  </a:cxn>
                  <a:cxn ang="0">
                    <a:pos x="T6" y="T7"/>
                  </a:cxn>
                </a:cxnLst>
                <a:rect l="0" t="0" r="r" b="b"/>
                <a:pathLst>
                  <a:path w="5" h="5">
                    <a:moveTo>
                      <a:pt x="5" y="2"/>
                    </a:moveTo>
                    <a:cubicBezTo>
                      <a:pt x="4" y="4"/>
                      <a:pt x="1" y="5"/>
                      <a:pt x="0" y="3"/>
                    </a:cubicBezTo>
                    <a:cubicBezTo>
                      <a:pt x="0" y="2"/>
                      <a:pt x="1" y="0"/>
                      <a:pt x="3" y="0"/>
                    </a:cubicBezTo>
                    <a:cubicBezTo>
                      <a:pt x="5"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2" name="Freeform 2170">
                <a:extLst>
                  <a:ext uri="{FF2B5EF4-FFF2-40B4-BE49-F238E27FC236}">
                    <a16:creationId xmlns:a16="http://schemas.microsoft.com/office/drawing/2014/main" id="{2CF05D4A-20B8-4FB6-A6B9-7296F0A5544E}"/>
                  </a:ext>
                </a:extLst>
              </p:cNvPr>
              <p:cNvSpPr>
                <a:spLocks/>
              </p:cNvSpPr>
              <p:nvPr/>
            </p:nvSpPr>
            <p:spPr bwMode="auto">
              <a:xfrm>
                <a:off x="5441" y="926"/>
                <a:ext cx="24" cy="19"/>
              </a:xfrm>
              <a:custGeom>
                <a:avLst/>
                <a:gdLst>
                  <a:gd name="T0" fmla="*/ 5 w 5"/>
                  <a:gd name="T1" fmla="*/ 2 h 4"/>
                  <a:gd name="T2" fmla="*/ 0 w 5"/>
                  <a:gd name="T3" fmla="*/ 3 h 4"/>
                  <a:gd name="T4" fmla="*/ 3 w 5"/>
                  <a:gd name="T5" fmla="*/ 0 h 4"/>
                  <a:gd name="T6" fmla="*/ 5 w 5"/>
                  <a:gd name="T7" fmla="*/ 2 h 4"/>
                </a:gdLst>
                <a:ahLst/>
                <a:cxnLst>
                  <a:cxn ang="0">
                    <a:pos x="T0" y="T1"/>
                  </a:cxn>
                  <a:cxn ang="0">
                    <a:pos x="T2" y="T3"/>
                  </a:cxn>
                  <a:cxn ang="0">
                    <a:pos x="T4" y="T5"/>
                  </a:cxn>
                  <a:cxn ang="0">
                    <a:pos x="T6" y="T7"/>
                  </a:cxn>
                </a:cxnLst>
                <a:rect l="0" t="0" r="r" b="b"/>
                <a:pathLst>
                  <a:path w="5" h="4">
                    <a:moveTo>
                      <a:pt x="5" y="2"/>
                    </a:moveTo>
                    <a:cubicBezTo>
                      <a:pt x="5" y="4"/>
                      <a:pt x="1" y="4"/>
                      <a:pt x="0" y="3"/>
                    </a:cubicBezTo>
                    <a:cubicBezTo>
                      <a:pt x="0" y="2"/>
                      <a:pt x="1" y="0"/>
                      <a:pt x="3" y="0"/>
                    </a:cubicBezTo>
                    <a:cubicBezTo>
                      <a:pt x="5" y="0"/>
                      <a:pt x="5"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3" name="Freeform 2171">
                <a:extLst>
                  <a:ext uri="{FF2B5EF4-FFF2-40B4-BE49-F238E27FC236}">
                    <a16:creationId xmlns:a16="http://schemas.microsoft.com/office/drawing/2014/main" id="{4C62500C-EA8D-4829-A5B3-ACCC21C3C3C6}"/>
                  </a:ext>
                </a:extLst>
              </p:cNvPr>
              <p:cNvSpPr>
                <a:spLocks/>
              </p:cNvSpPr>
              <p:nvPr/>
            </p:nvSpPr>
            <p:spPr bwMode="auto">
              <a:xfrm>
                <a:off x="5475" y="945"/>
                <a:ext cx="29" cy="25"/>
              </a:xfrm>
              <a:custGeom>
                <a:avLst/>
                <a:gdLst>
                  <a:gd name="T0" fmla="*/ 6 w 6"/>
                  <a:gd name="T1" fmla="*/ 2 h 5"/>
                  <a:gd name="T2" fmla="*/ 1 w 6"/>
                  <a:gd name="T3" fmla="*/ 3 h 5"/>
                  <a:gd name="T4" fmla="*/ 4 w 6"/>
                  <a:gd name="T5" fmla="*/ 0 h 5"/>
                  <a:gd name="T6" fmla="*/ 6 w 6"/>
                  <a:gd name="T7" fmla="*/ 2 h 5"/>
                </a:gdLst>
                <a:ahLst/>
                <a:cxnLst>
                  <a:cxn ang="0">
                    <a:pos x="T0" y="T1"/>
                  </a:cxn>
                  <a:cxn ang="0">
                    <a:pos x="T2" y="T3"/>
                  </a:cxn>
                  <a:cxn ang="0">
                    <a:pos x="T4" y="T5"/>
                  </a:cxn>
                  <a:cxn ang="0">
                    <a:pos x="T6" y="T7"/>
                  </a:cxn>
                </a:cxnLst>
                <a:rect l="0" t="0" r="r" b="b"/>
                <a:pathLst>
                  <a:path w="6" h="5">
                    <a:moveTo>
                      <a:pt x="6" y="2"/>
                    </a:moveTo>
                    <a:cubicBezTo>
                      <a:pt x="6" y="4"/>
                      <a:pt x="2" y="5"/>
                      <a:pt x="1" y="3"/>
                    </a:cubicBezTo>
                    <a:cubicBezTo>
                      <a:pt x="0" y="2"/>
                      <a:pt x="1" y="0"/>
                      <a:pt x="4" y="0"/>
                    </a:cubicBezTo>
                    <a:cubicBezTo>
                      <a:pt x="5" y="0"/>
                      <a:pt x="6"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4" name="Freeform 2172">
                <a:extLst>
                  <a:ext uri="{FF2B5EF4-FFF2-40B4-BE49-F238E27FC236}">
                    <a16:creationId xmlns:a16="http://schemas.microsoft.com/office/drawing/2014/main" id="{81943A96-EC74-4008-91A5-109DD50C62A2}"/>
                  </a:ext>
                </a:extLst>
              </p:cNvPr>
              <p:cNvSpPr>
                <a:spLocks/>
              </p:cNvSpPr>
              <p:nvPr/>
            </p:nvSpPr>
            <p:spPr bwMode="auto">
              <a:xfrm>
                <a:off x="5446" y="984"/>
                <a:ext cx="29" cy="29"/>
              </a:xfrm>
              <a:custGeom>
                <a:avLst/>
                <a:gdLst>
                  <a:gd name="T0" fmla="*/ 6 w 6"/>
                  <a:gd name="T1" fmla="*/ 3 h 6"/>
                  <a:gd name="T2" fmla="*/ 1 w 6"/>
                  <a:gd name="T3" fmla="*/ 4 h 6"/>
                  <a:gd name="T4" fmla="*/ 4 w 6"/>
                  <a:gd name="T5" fmla="*/ 0 h 6"/>
                  <a:gd name="T6" fmla="*/ 6 w 6"/>
                  <a:gd name="T7" fmla="*/ 3 h 6"/>
                </a:gdLst>
                <a:ahLst/>
                <a:cxnLst>
                  <a:cxn ang="0">
                    <a:pos x="T0" y="T1"/>
                  </a:cxn>
                  <a:cxn ang="0">
                    <a:pos x="T2" y="T3"/>
                  </a:cxn>
                  <a:cxn ang="0">
                    <a:pos x="T4" y="T5"/>
                  </a:cxn>
                  <a:cxn ang="0">
                    <a:pos x="T6" y="T7"/>
                  </a:cxn>
                </a:cxnLst>
                <a:rect l="0" t="0" r="r" b="b"/>
                <a:pathLst>
                  <a:path w="6" h="6">
                    <a:moveTo>
                      <a:pt x="6" y="3"/>
                    </a:moveTo>
                    <a:cubicBezTo>
                      <a:pt x="6" y="5"/>
                      <a:pt x="2" y="6"/>
                      <a:pt x="1" y="4"/>
                    </a:cubicBezTo>
                    <a:cubicBezTo>
                      <a:pt x="0" y="3"/>
                      <a:pt x="1" y="1"/>
                      <a:pt x="4" y="0"/>
                    </a:cubicBezTo>
                    <a:cubicBezTo>
                      <a:pt x="6"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5" name="Freeform 2173">
                <a:extLst>
                  <a:ext uri="{FF2B5EF4-FFF2-40B4-BE49-F238E27FC236}">
                    <a16:creationId xmlns:a16="http://schemas.microsoft.com/office/drawing/2014/main" id="{1C925418-72FB-4A79-92DD-EBCAFFF9E3B1}"/>
                  </a:ext>
                </a:extLst>
              </p:cNvPr>
              <p:cNvSpPr>
                <a:spLocks/>
              </p:cNvSpPr>
              <p:nvPr/>
            </p:nvSpPr>
            <p:spPr bwMode="auto">
              <a:xfrm>
                <a:off x="5485" y="979"/>
                <a:ext cx="33" cy="29"/>
              </a:xfrm>
              <a:custGeom>
                <a:avLst/>
                <a:gdLst>
                  <a:gd name="T0" fmla="*/ 7 w 7"/>
                  <a:gd name="T1" fmla="*/ 3 h 6"/>
                  <a:gd name="T2" fmla="*/ 2 w 7"/>
                  <a:gd name="T3" fmla="*/ 4 h 6"/>
                  <a:gd name="T4" fmla="*/ 4 w 7"/>
                  <a:gd name="T5" fmla="*/ 0 h 6"/>
                  <a:gd name="T6" fmla="*/ 7 w 7"/>
                  <a:gd name="T7" fmla="*/ 3 h 6"/>
                </a:gdLst>
                <a:ahLst/>
                <a:cxnLst>
                  <a:cxn ang="0">
                    <a:pos x="T0" y="T1"/>
                  </a:cxn>
                  <a:cxn ang="0">
                    <a:pos x="T2" y="T3"/>
                  </a:cxn>
                  <a:cxn ang="0">
                    <a:pos x="T4" y="T5"/>
                  </a:cxn>
                  <a:cxn ang="0">
                    <a:pos x="T6" y="T7"/>
                  </a:cxn>
                </a:cxnLst>
                <a:rect l="0" t="0" r="r" b="b"/>
                <a:pathLst>
                  <a:path w="7" h="6">
                    <a:moveTo>
                      <a:pt x="7" y="3"/>
                    </a:moveTo>
                    <a:cubicBezTo>
                      <a:pt x="7" y="5"/>
                      <a:pt x="3" y="6"/>
                      <a:pt x="2" y="4"/>
                    </a:cubicBezTo>
                    <a:cubicBezTo>
                      <a:pt x="0" y="3"/>
                      <a:pt x="1" y="0"/>
                      <a:pt x="4"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6" name="Freeform 2174">
                <a:extLst>
                  <a:ext uri="{FF2B5EF4-FFF2-40B4-BE49-F238E27FC236}">
                    <a16:creationId xmlns:a16="http://schemas.microsoft.com/office/drawing/2014/main" id="{65DC378E-72FB-455C-88C4-16F9D8479E6B}"/>
                  </a:ext>
                </a:extLst>
              </p:cNvPr>
              <p:cNvSpPr>
                <a:spLocks/>
              </p:cNvSpPr>
              <p:nvPr/>
            </p:nvSpPr>
            <p:spPr bwMode="auto">
              <a:xfrm>
                <a:off x="5716" y="892"/>
                <a:ext cx="29" cy="15"/>
              </a:xfrm>
              <a:custGeom>
                <a:avLst/>
                <a:gdLst>
                  <a:gd name="T0" fmla="*/ 5 w 6"/>
                  <a:gd name="T1" fmla="*/ 1 h 3"/>
                  <a:gd name="T2" fmla="*/ 6 w 6"/>
                  <a:gd name="T3" fmla="*/ 3 h 3"/>
                  <a:gd name="T4" fmla="*/ 0 w 6"/>
                  <a:gd name="T5" fmla="*/ 0 h 3"/>
                  <a:gd name="T6" fmla="*/ 1 w 6"/>
                  <a:gd name="T7" fmla="*/ 0 h 3"/>
                  <a:gd name="T8" fmla="*/ 5 w 6"/>
                  <a:gd name="T9" fmla="*/ 1 h 3"/>
                </a:gdLst>
                <a:ahLst/>
                <a:cxnLst>
                  <a:cxn ang="0">
                    <a:pos x="T0" y="T1"/>
                  </a:cxn>
                  <a:cxn ang="0">
                    <a:pos x="T2" y="T3"/>
                  </a:cxn>
                  <a:cxn ang="0">
                    <a:pos x="T4" y="T5"/>
                  </a:cxn>
                  <a:cxn ang="0">
                    <a:pos x="T6" y="T7"/>
                  </a:cxn>
                  <a:cxn ang="0">
                    <a:pos x="T8" y="T9"/>
                  </a:cxn>
                </a:cxnLst>
                <a:rect l="0" t="0" r="r" b="b"/>
                <a:pathLst>
                  <a:path w="6" h="3">
                    <a:moveTo>
                      <a:pt x="5" y="1"/>
                    </a:moveTo>
                    <a:cubicBezTo>
                      <a:pt x="6" y="2"/>
                      <a:pt x="6" y="3"/>
                      <a:pt x="6" y="3"/>
                    </a:cubicBezTo>
                    <a:cubicBezTo>
                      <a:pt x="4" y="3"/>
                      <a:pt x="0" y="1"/>
                      <a:pt x="0" y="0"/>
                    </a:cubicBezTo>
                    <a:cubicBezTo>
                      <a:pt x="0" y="0"/>
                      <a:pt x="1" y="0"/>
                      <a:pt x="1" y="0"/>
                    </a:cubicBezTo>
                    <a:cubicBezTo>
                      <a:pt x="2" y="0"/>
                      <a:pt x="4" y="1"/>
                      <a:pt x="5" y="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7" name="Freeform 2175">
                <a:extLst>
                  <a:ext uri="{FF2B5EF4-FFF2-40B4-BE49-F238E27FC236}">
                    <a16:creationId xmlns:a16="http://schemas.microsoft.com/office/drawing/2014/main" id="{9615BBA9-6EDF-4758-80C2-C934048CA866}"/>
                  </a:ext>
                </a:extLst>
              </p:cNvPr>
              <p:cNvSpPr>
                <a:spLocks/>
              </p:cNvSpPr>
              <p:nvPr/>
            </p:nvSpPr>
            <p:spPr bwMode="auto">
              <a:xfrm>
                <a:off x="5682" y="883"/>
                <a:ext cx="29" cy="14"/>
              </a:xfrm>
              <a:custGeom>
                <a:avLst/>
                <a:gdLst>
                  <a:gd name="T0" fmla="*/ 5 w 6"/>
                  <a:gd name="T1" fmla="*/ 2 h 3"/>
                  <a:gd name="T2" fmla="*/ 5 w 6"/>
                  <a:gd name="T3" fmla="*/ 3 h 3"/>
                  <a:gd name="T4" fmla="*/ 0 w 6"/>
                  <a:gd name="T5" fmla="*/ 0 h 3"/>
                  <a:gd name="T6" fmla="*/ 1 w 6"/>
                  <a:gd name="T7" fmla="*/ 0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6" y="2"/>
                      <a:pt x="6" y="3"/>
                      <a:pt x="5" y="3"/>
                    </a:cubicBezTo>
                    <a:cubicBezTo>
                      <a:pt x="3" y="3"/>
                      <a:pt x="0" y="1"/>
                      <a:pt x="0" y="0"/>
                    </a:cubicBezTo>
                    <a:cubicBezTo>
                      <a:pt x="0" y="0"/>
                      <a:pt x="1" y="0"/>
                      <a:pt x="1" y="0"/>
                    </a:cubicBezTo>
                    <a:cubicBezTo>
                      <a:pt x="2" y="0"/>
                      <a:pt x="4"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8" name="Freeform 2176">
                <a:extLst>
                  <a:ext uri="{FF2B5EF4-FFF2-40B4-BE49-F238E27FC236}">
                    <a16:creationId xmlns:a16="http://schemas.microsoft.com/office/drawing/2014/main" id="{4AE713E2-7078-4C30-93A9-16B7CF530F76}"/>
                  </a:ext>
                </a:extLst>
              </p:cNvPr>
              <p:cNvSpPr>
                <a:spLocks/>
              </p:cNvSpPr>
              <p:nvPr/>
            </p:nvSpPr>
            <p:spPr bwMode="auto">
              <a:xfrm>
                <a:off x="5663" y="888"/>
                <a:ext cx="29" cy="14"/>
              </a:xfrm>
              <a:custGeom>
                <a:avLst/>
                <a:gdLst>
                  <a:gd name="T0" fmla="*/ 5 w 6"/>
                  <a:gd name="T1" fmla="*/ 2 h 3"/>
                  <a:gd name="T2" fmla="*/ 5 w 6"/>
                  <a:gd name="T3" fmla="*/ 3 h 3"/>
                  <a:gd name="T4" fmla="*/ 1 w 6"/>
                  <a:gd name="T5" fmla="*/ 0 h 3"/>
                  <a:gd name="T6" fmla="*/ 1 w 6"/>
                  <a:gd name="T7" fmla="*/ 0 h 3"/>
                  <a:gd name="T8" fmla="*/ 5 w 6"/>
                  <a:gd name="T9" fmla="*/ 2 h 3"/>
                </a:gdLst>
                <a:ahLst/>
                <a:cxnLst>
                  <a:cxn ang="0">
                    <a:pos x="T0" y="T1"/>
                  </a:cxn>
                  <a:cxn ang="0">
                    <a:pos x="T2" y="T3"/>
                  </a:cxn>
                  <a:cxn ang="0">
                    <a:pos x="T4" y="T5"/>
                  </a:cxn>
                  <a:cxn ang="0">
                    <a:pos x="T6" y="T7"/>
                  </a:cxn>
                  <a:cxn ang="0">
                    <a:pos x="T8" y="T9"/>
                  </a:cxn>
                </a:cxnLst>
                <a:rect l="0" t="0" r="r" b="b"/>
                <a:pathLst>
                  <a:path w="6" h="3">
                    <a:moveTo>
                      <a:pt x="5" y="2"/>
                    </a:moveTo>
                    <a:cubicBezTo>
                      <a:pt x="6" y="3"/>
                      <a:pt x="6" y="3"/>
                      <a:pt x="5" y="3"/>
                    </a:cubicBezTo>
                    <a:cubicBezTo>
                      <a:pt x="2" y="3"/>
                      <a:pt x="0" y="1"/>
                      <a:pt x="1" y="0"/>
                    </a:cubicBezTo>
                    <a:cubicBezTo>
                      <a:pt x="1" y="0"/>
                      <a:pt x="1" y="0"/>
                      <a:pt x="1" y="0"/>
                    </a:cubicBezTo>
                    <a:cubicBezTo>
                      <a:pt x="3" y="0"/>
                      <a:pt x="4" y="1"/>
                      <a:pt x="5"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29" name="Freeform 2177">
                <a:extLst>
                  <a:ext uri="{FF2B5EF4-FFF2-40B4-BE49-F238E27FC236}">
                    <a16:creationId xmlns:a16="http://schemas.microsoft.com/office/drawing/2014/main" id="{567D44B7-467F-42CE-A126-CD8513CBFB0E}"/>
                  </a:ext>
                </a:extLst>
              </p:cNvPr>
              <p:cNvSpPr>
                <a:spLocks/>
              </p:cNvSpPr>
              <p:nvPr/>
            </p:nvSpPr>
            <p:spPr bwMode="auto">
              <a:xfrm>
                <a:off x="5634" y="888"/>
                <a:ext cx="24" cy="14"/>
              </a:xfrm>
              <a:custGeom>
                <a:avLst/>
                <a:gdLst>
                  <a:gd name="T0" fmla="*/ 4 w 5"/>
                  <a:gd name="T1" fmla="*/ 1 h 3"/>
                  <a:gd name="T2" fmla="*/ 4 w 5"/>
                  <a:gd name="T3" fmla="*/ 3 h 3"/>
                  <a:gd name="T4" fmla="*/ 0 w 5"/>
                  <a:gd name="T5" fmla="*/ 0 h 3"/>
                  <a:gd name="T6" fmla="*/ 1 w 5"/>
                  <a:gd name="T7" fmla="*/ 0 h 3"/>
                  <a:gd name="T8" fmla="*/ 4 w 5"/>
                  <a:gd name="T9" fmla="*/ 1 h 3"/>
                </a:gdLst>
                <a:ahLst/>
                <a:cxnLst>
                  <a:cxn ang="0">
                    <a:pos x="T0" y="T1"/>
                  </a:cxn>
                  <a:cxn ang="0">
                    <a:pos x="T2" y="T3"/>
                  </a:cxn>
                  <a:cxn ang="0">
                    <a:pos x="T4" y="T5"/>
                  </a:cxn>
                  <a:cxn ang="0">
                    <a:pos x="T6" y="T7"/>
                  </a:cxn>
                  <a:cxn ang="0">
                    <a:pos x="T8" y="T9"/>
                  </a:cxn>
                </a:cxnLst>
                <a:rect l="0" t="0" r="r" b="b"/>
                <a:pathLst>
                  <a:path w="5" h="3">
                    <a:moveTo>
                      <a:pt x="4" y="1"/>
                    </a:moveTo>
                    <a:cubicBezTo>
                      <a:pt x="5" y="2"/>
                      <a:pt x="5" y="3"/>
                      <a:pt x="4" y="3"/>
                    </a:cubicBezTo>
                    <a:cubicBezTo>
                      <a:pt x="2" y="3"/>
                      <a:pt x="0" y="1"/>
                      <a:pt x="0" y="0"/>
                    </a:cubicBezTo>
                    <a:cubicBezTo>
                      <a:pt x="1" y="0"/>
                      <a:pt x="1" y="0"/>
                      <a:pt x="1" y="0"/>
                    </a:cubicBezTo>
                    <a:cubicBezTo>
                      <a:pt x="2" y="0"/>
                      <a:pt x="4" y="1"/>
                      <a:pt x="4" y="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0" name="Freeform 2178">
                <a:extLst>
                  <a:ext uri="{FF2B5EF4-FFF2-40B4-BE49-F238E27FC236}">
                    <a16:creationId xmlns:a16="http://schemas.microsoft.com/office/drawing/2014/main" id="{861E315E-A59C-4E23-A964-DE4E049B1433}"/>
                  </a:ext>
                </a:extLst>
              </p:cNvPr>
              <p:cNvSpPr>
                <a:spLocks/>
              </p:cNvSpPr>
              <p:nvPr/>
            </p:nvSpPr>
            <p:spPr bwMode="auto">
              <a:xfrm>
                <a:off x="5571" y="1095"/>
                <a:ext cx="39" cy="34"/>
              </a:xfrm>
              <a:custGeom>
                <a:avLst/>
                <a:gdLst>
                  <a:gd name="T0" fmla="*/ 8 w 8"/>
                  <a:gd name="T1" fmla="*/ 3 h 7"/>
                  <a:gd name="T2" fmla="*/ 1 w 8"/>
                  <a:gd name="T3" fmla="*/ 5 h 7"/>
                  <a:gd name="T4" fmla="*/ 4 w 8"/>
                  <a:gd name="T5" fmla="*/ 0 h 7"/>
                  <a:gd name="T6" fmla="*/ 8 w 8"/>
                  <a:gd name="T7" fmla="*/ 3 h 7"/>
                </a:gdLst>
                <a:ahLst/>
                <a:cxnLst>
                  <a:cxn ang="0">
                    <a:pos x="T0" y="T1"/>
                  </a:cxn>
                  <a:cxn ang="0">
                    <a:pos x="T2" y="T3"/>
                  </a:cxn>
                  <a:cxn ang="0">
                    <a:pos x="T4" y="T5"/>
                  </a:cxn>
                  <a:cxn ang="0">
                    <a:pos x="T6" y="T7"/>
                  </a:cxn>
                </a:cxnLst>
                <a:rect l="0" t="0" r="r" b="b"/>
                <a:pathLst>
                  <a:path w="8" h="7">
                    <a:moveTo>
                      <a:pt x="8" y="3"/>
                    </a:moveTo>
                    <a:cubicBezTo>
                      <a:pt x="8" y="6"/>
                      <a:pt x="4" y="7"/>
                      <a:pt x="1" y="5"/>
                    </a:cubicBezTo>
                    <a:cubicBezTo>
                      <a:pt x="0" y="3"/>
                      <a:pt x="0" y="0"/>
                      <a:pt x="4" y="0"/>
                    </a:cubicBezTo>
                    <a:cubicBezTo>
                      <a:pt x="6" y="0"/>
                      <a:pt x="8"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1" name="Freeform 2179">
                <a:extLst>
                  <a:ext uri="{FF2B5EF4-FFF2-40B4-BE49-F238E27FC236}">
                    <a16:creationId xmlns:a16="http://schemas.microsoft.com/office/drawing/2014/main" id="{F9754A49-A206-41B2-BD90-B35C2635BB09}"/>
                  </a:ext>
                </a:extLst>
              </p:cNvPr>
              <p:cNvSpPr>
                <a:spLocks/>
              </p:cNvSpPr>
              <p:nvPr/>
            </p:nvSpPr>
            <p:spPr bwMode="auto">
              <a:xfrm>
                <a:off x="5615" y="1066"/>
                <a:ext cx="38" cy="34"/>
              </a:xfrm>
              <a:custGeom>
                <a:avLst/>
                <a:gdLst>
                  <a:gd name="T0" fmla="*/ 7 w 8"/>
                  <a:gd name="T1" fmla="*/ 3 h 7"/>
                  <a:gd name="T2" fmla="*/ 2 w 8"/>
                  <a:gd name="T3" fmla="*/ 5 h 7"/>
                  <a:gd name="T4" fmla="*/ 3 w 8"/>
                  <a:gd name="T5" fmla="*/ 0 h 7"/>
                  <a:gd name="T6" fmla="*/ 3 w 8"/>
                  <a:gd name="T7" fmla="*/ 0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8" y="6"/>
                      <a:pt x="4" y="7"/>
                      <a:pt x="2" y="5"/>
                    </a:cubicBezTo>
                    <a:cubicBezTo>
                      <a:pt x="0" y="3"/>
                      <a:pt x="0" y="0"/>
                      <a:pt x="3" y="0"/>
                    </a:cubicBezTo>
                    <a:cubicBezTo>
                      <a:pt x="3" y="0"/>
                      <a:pt x="3" y="0"/>
                      <a:pt x="3"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2" name="Freeform 2180">
                <a:extLst>
                  <a:ext uri="{FF2B5EF4-FFF2-40B4-BE49-F238E27FC236}">
                    <a16:creationId xmlns:a16="http://schemas.microsoft.com/office/drawing/2014/main" id="{CBBD75F3-4CC6-4404-9808-B35C70BB450E}"/>
                  </a:ext>
                </a:extLst>
              </p:cNvPr>
              <p:cNvSpPr>
                <a:spLocks/>
              </p:cNvSpPr>
              <p:nvPr/>
            </p:nvSpPr>
            <p:spPr bwMode="auto">
              <a:xfrm>
                <a:off x="5586" y="1027"/>
                <a:ext cx="34" cy="29"/>
              </a:xfrm>
              <a:custGeom>
                <a:avLst/>
                <a:gdLst>
                  <a:gd name="T0" fmla="*/ 7 w 7"/>
                  <a:gd name="T1" fmla="*/ 3 h 6"/>
                  <a:gd name="T2" fmla="*/ 2 w 7"/>
                  <a:gd name="T3" fmla="*/ 5 h 6"/>
                  <a:gd name="T4" fmla="*/ 3 w 7"/>
                  <a:gd name="T5" fmla="*/ 0 h 6"/>
                  <a:gd name="T6" fmla="*/ 3 w 7"/>
                  <a:gd name="T7" fmla="*/ 0 h 6"/>
                  <a:gd name="T8" fmla="*/ 7 w 7"/>
                  <a:gd name="T9" fmla="*/ 3 h 6"/>
                </a:gdLst>
                <a:ahLst/>
                <a:cxnLst>
                  <a:cxn ang="0">
                    <a:pos x="T0" y="T1"/>
                  </a:cxn>
                  <a:cxn ang="0">
                    <a:pos x="T2" y="T3"/>
                  </a:cxn>
                  <a:cxn ang="0">
                    <a:pos x="T4" y="T5"/>
                  </a:cxn>
                  <a:cxn ang="0">
                    <a:pos x="T6" y="T7"/>
                  </a:cxn>
                  <a:cxn ang="0">
                    <a:pos x="T8" y="T9"/>
                  </a:cxn>
                </a:cxnLst>
                <a:rect l="0" t="0" r="r" b="b"/>
                <a:pathLst>
                  <a:path w="7" h="6">
                    <a:moveTo>
                      <a:pt x="7" y="3"/>
                    </a:moveTo>
                    <a:cubicBezTo>
                      <a:pt x="7" y="5"/>
                      <a:pt x="4" y="6"/>
                      <a:pt x="2" y="5"/>
                    </a:cubicBezTo>
                    <a:cubicBezTo>
                      <a:pt x="0" y="3"/>
                      <a:pt x="0" y="0"/>
                      <a:pt x="3" y="0"/>
                    </a:cubicBezTo>
                    <a:cubicBezTo>
                      <a:pt x="3" y="0"/>
                      <a:pt x="3" y="0"/>
                      <a:pt x="3"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3" name="Freeform 2181">
                <a:extLst>
                  <a:ext uri="{FF2B5EF4-FFF2-40B4-BE49-F238E27FC236}">
                    <a16:creationId xmlns:a16="http://schemas.microsoft.com/office/drawing/2014/main" id="{347887ED-626B-4B6A-BAD2-92E5F9C55894}"/>
                  </a:ext>
                </a:extLst>
              </p:cNvPr>
              <p:cNvSpPr>
                <a:spLocks/>
              </p:cNvSpPr>
              <p:nvPr/>
            </p:nvSpPr>
            <p:spPr bwMode="auto">
              <a:xfrm>
                <a:off x="5552" y="1051"/>
                <a:ext cx="39" cy="34"/>
              </a:xfrm>
              <a:custGeom>
                <a:avLst/>
                <a:gdLst>
                  <a:gd name="T0" fmla="*/ 7 w 8"/>
                  <a:gd name="T1" fmla="*/ 3 h 7"/>
                  <a:gd name="T2" fmla="*/ 2 w 8"/>
                  <a:gd name="T3" fmla="*/ 5 h 7"/>
                  <a:gd name="T4" fmla="*/ 4 w 8"/>
                  <a:gd name="T5" fmla="*/ 0 h 7"/>
                  <a:gd name="T6" fmla="*/ 7 w 8"/>
                  <a:gd name="T7" fmla="*/ 3 h 7"/>
                </a:gdLst>
                <a:ahLst/>
                <a:cxnLst>
                  <a:cxn ang="0">
                    <a:pos x="T0" y="T1"/>
                  </a:cxn>
                  <a:cxn ang="0">
                    <a:pos x="T2" y="T3"/>
                  </a:cxn>
                  <a:cxn ang="0">
                    <a:pos x="T4" y="T5"/>
                  </a:cxn>
                  <a:cxn ang="0">
                    <a:pos x="T6" y="T7"/>
                  </a:cxn>
                </a:cxnLst>
                <a:rect l="0" t="0" r="r" b="b"/>
                <a:pathLst>
                  <a:path w="8" h="7">
                    <a:moveTo>
                      <a:pt x="7" y="3"/>
                    </a:moveTo>
                    <a:cubicBezTo>
                      <a:pt x="8" y="6"/>
                      <a:pt x="4" y="7"/>
                      <a:pt x="2" y="5"/>
                    </a:cubicBezTo>
                    <a:cubicBezTo>
                      <a:pt x="0" y="3"/>
                      <a:pt x="1" y="0"/>
                      <a:pt x="4"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4" name="Freeform 2182">
                <a:extLst>
                  <a:ext uri="{FF2B5EF4-FFF2-40B4-BE49-F238E27FC236}">
                    <a16:creationId xmlns:a16="http://schemas.microsoft.com/office/drawing/2014/main" id="{546338CD-3011-4B4B-AAA2-A69F50B7C30A}"/>
                  </a:ext>
                </a:extLst>
              </p:cNvPr>
              <p:cNvSpPr>
                <a:spLocks/>
              </p:cNvSpPr>
              <p:nvPr/>
            </p:nvSpPr>
            <p:spPr bwMode="auto">
              <a:xfrm>
                <a:off x="5528" y="1013"/>
                <a:ext cx="34" cy="29"/>
              </a:xfrm>
              <a:custGeom>
                <a:avLst/>
                <a:gdLst>
                  <a:gd name="T0" fmla="*/ 7 w 7"/>
                  <a:gd name="T1" fmla="*/ 3 h 6"/>
                  <a:gd name="T2" fmla="*/ 2 w 7"/>
                  <a:gd name="T3" fmla="*/ 5 h 6"/>
                  <a:gd name="T4" fmla="*/ 4 w 7"/>
                  <a:gd name="T5" fmla="*/ 0 h 6"/>
                  <a:gd name="T6" fmla="*/ 7 w 7"/>
                  <a:gd name="T7" fmla="*/ 3 h 6"/>
                </a:gdLst>
                <a:ahLst/>
                <a:cxnLst>
                  <a:cxn ang="0">
                    <a:pos x="T0" y="T1"/>
                  </a:cxn>
                  <a:cxn ang="0">
                    <a:pos x="T2" y="T3"/>
                  </a:cxn>
                  <a:cxn ang="0">
                    <a:pos x="T4" y="T5"/>
                  </a:cxn>
                  <a:cxn ang="0">
                    <a:pos x="T6" y="T7"/>
                  </a:cxn>
                </a:cxnLst>
                <a:rect l="0" t="0" r="r" b="b"/>
                <a:pathLst>
                  <a:path w="7" h="6">
                    <a:moveTo>
                      <a:pt x="7" y="3"/>
                    </a:moveTo>
                    <a:cubicBezTo>
                      <a:pt x="7" y="5"/>
                      <a:pt x="3" y="6"/>
                      <a:pt x="2" y="5"/>
                    </a:cubicBezTo>
                    <a:cubicBezTo>
                      <a:pt x="0" y="3"/>
                      <a:pt x="1" y="0"/>
                      <a:pt x="4"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5" name="Freeform 2183">
                <a:extLst>
                  <a:ext uri="{FF2B5EF4-FFF2-40B4-BE49-F238E27FC236}">
                    <a16:creationId xmlns:a16="http://schemas.microsoft.com/office/drawing/2014/main" id="{9893F504-5C55-4490-975A-2F2BF47B9388}"/>
                  </a:ext>
                </a:extLst>
              </p:cNvPr>
              <p:cNvSpPr>
                <a:spLocks/>
              </p:cNvSpPr>
              <p:nvPr/>
            </p:nvSpPr>
            <p:spPr bwMode="auto">
              <a:xfrm>
                <a:off x="5567" y="989"/>
                <a:ext cx="33" cy="29"/>
              </a:xfrm>
              <a:custGeom>
                <a:avLst/>
                <a:gdLst>
                  <a:gd name="T0" fmla="*/ 6 w 7"/>
                  <a:gd name="T1" fmla="*/ 3 h 6"/>
                  <a:gd name="T2" fmla="*/ 2 w 7"/>
                  <a:gd name="T3" fmla="*/ 4 h 6"/>
                  <a:gd name="T4" fmla="*/ 2 w 7"/>
                  <a:gd name="T5" fmla="*/ 0 h 6"/>
                  <a:gd name="T6" fmla="*/ 3 w 7"/>
                  <a:gd name="T7" fmla="*/ 0 h 6"/>
                  <a:gd name="T8" fmla="*/ 6 w 7"/>
                  <a:gd name="T9" fmla="*/ 3 h 6"/>
                </a:gdLst>
                <a:ahLst/>
                <a:cxnLst>
                  <a:cxn ang="0">
                    <a:pos x="T0" y="T1"/>
                  </a:cxn>
                  <a:cxn ang="0">
                    <a:pos x="T2" y="T3"/>
                  </a:cxn>
                  <a:cxn ang="0">
                    <a:pos x="T4" y="T5"/>
                  </a:cxn>
                  <a:cxn ang="0">
                    <a:pos x="T6" y="T7"/>
                  </a:cxn>
                  <a:cxn ang="0">
                    <a:pos x="T8" y="T9"/>
                  </a:cxn>
                </a:cxnLst>
                <a:rect l="0" t="0" r="r" b="b"/>
                <a:pathLst>
                  <a:path w="7" h="6">
                    <a:moveTo>
                      <a:pt x="6" y="3"/>
                    </a:moveTo>
                    <a:cubicBezTo>
                      <a:pt x="7" y="5"/>
                      <a:pt x="4" y="6"/>
                      <a:pt x="2" y="4"/>
                    </a:cubicBezTo>
                    <a:cubicBezTo>
                      <a:pt x="0" y="3"/>
                      <a:pt x="0" y="1"/>
                      <a:pt x="2" y="0"/>
                    </a:cubicBezTo>
                    <a:cubicBezTo>
                      <a:pt x="3" y="0"/>
                      <a:pt x="3" y="0"/>
                      <a:pt x="3" y="0"/>
                    </a:cubicBezTo>
                    <a:cubicBezTo>
                      <a:pt x="5" y="0"/>
                      <a:pt x="6" y="2"/>
                      <a:pt x="6"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6" name="Freeform 2184">
                <a:extLst>
                  <a:ext uri="{FF2B5EF4-FFF2-40B4-BE49-F238E27FC236}">
                    <a16:creationId xmlns:a16="http://schemas.microsoft.com/office/drawing/2014/main" id="{7499A47E-6E29-4A9B-BD2C-64F400F6F309}"/>
                  </a:ext>
                </a:extLst>
              </p:cNvPr>
              <p:cNvSpPr>
                <a:spLocks/>
              </p:cNvSpPr>
              <p:nvPr/>
            </p:nvSpPr>
            <p:spPr bwMode="auto">
              <a:xfrm>
                <a:off x="5639" y="1037"/>
                <a:ext cx="38" cy="34"/>
              </a:xfrm>
              <a:custGeom>
                <a:avLst/>
                <a:gdLst>
                  <a:gd name="T0" fmla="*/ 7 w 8"/>
                  <a:gd name="T1" fmla="*/ 3 h 7"/>
                  <a:gd name="T2" fmla="*/ 3 w 8"/>
                  <a:gd name="T3" fmla="*/ 5 h 7"/>
                  <a:gd name="T4" fmla="*/ 3 w 8"/>
                  <a:gd name="T5" fmla="*/ 0 h 7"/>
                  <a:gd name="T6" fmla="*/ 3 w 8"/>
                  <a:gd name="T7" fmla="*/ 0 h 7"/>
                  <a:gd name="T8" fmla="*/ 7 w 8"/>
                  <a:gd name="T9" fmla="*/ 3 h 7"/>
                </a:gdLst>
                <a:ahLst/>
                <a:cxnLst>
                  <a:cxn ang="0">
                    <a:pos x="T0" y="T1"/>
                  </a:cxn>
                  <a:cxn ang="0">
                    <a:pos x="T2" y="T3"/>
                  </a:cxn>
                  <a:cxn ang="0">
                    <a:pos x="T4" y="T5"/>
                  </a:cxn>
                  <a:cxn ang="0">
                    <a:pos x="T6" y="T7"/>
                  </a:cxn>
                  <a:cxn ang="0">
                    <a:pos x="T8" y="T9"/>
                  </a:cxn>
                </a:cxnLst>
                <a:rect l="0" t="0" r="r" b="b"/>
                <a:pathLst>
                  <a:path w="8" h="7">
                    <a:moveTo>
                      <a:pt x="7" y="3"/>
                    </a:moveTo>
                    <a:cubicBezTo>
                      <a:pt x="8" y="5"/>
                      <a:pt x="5" y="7"/>
                      <a:pt x="3" y="5"/>
                    </a:cubicBezTo>
                    <a:cubicBezTo>
                      <a:pt x="0" y="4"/>
                      <a:pt x="0" y="1"/>
                      <a:pt x="3" y="0"/>
                    </a:cubicBezTo>
                    <a:cubicBezTo>
                      <a:pt x="3" y="0"/>
                      <a:pt x="3" y="0"/>
                      <a:pt x="3" y="0"/>
                    </a:cubicBezTo>
                    <a:cubicBezTo>
                      <a:pt x="6" y="0"/>
                      <a:pt x="7"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7" name="Freeform 2185">
                <a:extLst>
                  <a:ext uri="{FF2B5EF4-FFF2-40B4-BE49-F238E27FC236}">
                    <a16:creationId xmlns:a16="http://schemas.microsoft.com/office/drawing/2014/main" id="{5382BE54-A691-4A3F-973C-E38775168888}"/>
                  </a:ext>
                </a:extLst>
              </p:cNvPr>
              <p:cNvSpPr>
                <a:spLocks/>
              </p:cNvSpPr>
              <p:nvPr/>
            </p:nvSpPr>
            <p:spPr bwMode="auto">
              <a:xfrm>
                <a:off x="5668" y="1018"/>
                <a:ext cx="38" cy="29"/>
              </a:xfrm>
              <a:custGeom>
                <a:avLst/>
                <a:gdLst>
                  <a:gd name="T0" fmla="*/ 8 w 8"/>
                  <a:gd name="T1" fmla="*/ 3 h 6"/>
                  <a:gd name="T2" fmla="*/ 4 w 8"/>
                  <a:gd name="T3" fmla="*/ 5 h 6"/>
                  <a:gd name="T4" fmla="*/ 3 w 8"/>
                  <a:gd name="T5" fmla="*/ 0 h 6"/>
                  <a:gd name="T6" fmla="*/ 3 w 8"/>
                  <a:gd name="T7" fmla="*/ 0 h 6"/>
                  <a:gd name="T8" fmla="*/ 8 w 8"/>
                  <a:gd name="T9" fmla="*/ 3 h 6"/>
                </a:gdLst>
                <a:ahLst/>
                <a:cxnLst>
                  <a:cxn ang="0">
                    <a:pos x="T0" y="T1"/>
                  </a:cxn>
                  <a:cxn ang="0">
                    <a:pos x="T2" y="T3"/>
                  </a:cxn>
                  <a:cxn ang="0">
                    <a:pos x="T4" y="T5"/>
                  </a:cxn>
                  <a:cxn ang="0">
                    <a:pos x="T6" y="T7"/>
                  </a:cxn>
                  <a:cxn ang="0">
                    <a:pos x="T8" y="T9"/>
                  </a:cxn>
                </a:cxnLst>
                <a:rect l="0" t="0" r="r" b="b"/>
                <a:pathLst>
                  <a:path w="8" h="6">
                    <a:moveTo>
                      <a:pt x="8" y="3"/>
                    </a:moveTo>
                    <a:cubicBezTo>
                      <a:pt x="8" y="5"/>
                      <a:pt x="6" y="6"/>
                      <a:pt x="4" y="5"/>
                    </a:cubicBezTo>
                    <a:cubicBezTo>
                      <a:pt x="1" y="3"/>
                      <a:pt x="0" y="1"/>
                      <a:pt x="3" y="0"/>
                    </a:cubicBezTo>
                    <a:cubicBezTo>
                      <a:pt x="3" y="0"/>
                      <a:pt x="3" y="0"/>
                      <a:pt x="3" y="0"/>
                    </a:cubicBezTo>
                    <a:cubicBezTo>
                      <a:pt x="6" y="0"/>
                      <a:pt x="7" y="2"/>
                      <a:pt x="8"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8" name="Freeform 2186">
                <a:extLst>
                  <a:ext uri="{FF2B5EF4-FFF2-40B4-BE49-F238E27FC236}">
                    <a16:creationId xmlns:a16="http://schemas.microsoft.com/office/drawing/2014/main" id="{C308CF2B-7369-437B-ACD8-647427B532AC}"/>
                  </a:ext>
                </a:extLst>
              </p:cNvPr>
              <p:cNvSpPr>
                <a:spLocks/>
              </p:cNvSpPr>
              <p:nvPr/>
            </p:nvSpPr>
            <p:spPr bwMode="auto">
              <a:xfrm>
                <a:off x="5615" y="998"/>
                <a:ext cx="34" cy="29"/>
              </a:xfrm>
              <a:custGeom>
                <a:avLst/>
                <a:gdLst>
                  <a:gd name="T0" fmla="*/ 6 w 7"/>
                  <a:gd name="T1" fmla="*/ 2 h 6"/>
                  <a:gd name="T2" fmla="*/ 2 w 7"/>
                  <a:gd name="T3" fmla="*/ 4 h 6"/>
                  <a:gd name="T4" fmla="*/ 2 w 7"/>
                  <a:gd name="T5" fmla="*/ 0 h 6"/>
                  <a:gd name="T6" fmla="*/ 2 w 7"/>
                  <a:gd name="T7" fmla="*/ 0 h 6"/>
                  <a:gd name="T8" fmla="*/ 6 w 7"/>
                  <a:gd name="T9" fmla="*/ 2 h 6"/>
                </a:gdLst>
                <a:ahLst/>
                <a:cxnLst>
                  <a:cxn ang="0">
                    <a:pos x="T0" y="T1"/>
                  </a:cxn>
                  <a:cxn ang="0">
                    <a:pos x="T2" y="T3"/>
                  </a:cxn>
                  <a:cxn ang="0">
                    <a:pos x="T4" y="T5"/>
                  </a:cxn>
                  <a:cxn ang="0">
                    <a:pos x="T6" y="T7"/>
                  </a:cxn>
                  <a:cxn ang="0">
                    <a:pos x="T8" y="T9"/>
                  </a:cxn>
                </a:cxnLst>
                <a:rect l="0" t="0" r="r" b="b"/>
                <a:pathLst>
                  <a:path w="7" h="6">
                    <a:moveTo>
                      <a:pt x="6" y="2"/>
                    </a:moveTo>
                    <a:cubicBezTo>
                      <a:pt x="7" y="5"/>
                      <a:pt x="4" y="6"/>
                      <a:pt x="2" y="4"/>
                    </a:cubicBezTo>
                    <a:cubicBezTo>
                      <a:pt x="0" y="3"/>
                      <a:pt x="0" y="0"/>
                      <a:pt x="2" y="0"/>
                    </a:cubicBezTo>
                    <a:cubicBezTo>
                      <a:pt x="2" y="0"/>
                      <a:pt x="2" y="0"/>
                      <a:pt x="2" y="0"/>
                    </a:cubicBezTo>
                    <a:cubicBezTo>
                      <a:pt x="5" y="0"/>
                      <a:pt x="6"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39" name="Freeform 2187">
                <a:extLst>
                  <a:ext uri="{FF2B5EF4-FFF2-40B4-BE49-F238E27FC236}">
                    <a16:creationId xmlns:a16="http://schemas.microsoft.com/office/drawing/2014/main" id="{9BC7120C-1260-41F8-9A52-692FD2A367C9}"/>
                  </a:ext>
                </a:extLst>
              </p:cNvPr>
              <p:cNvSpPr>
                <a:spLocks/>
              </p:cNvSpPr>
              <p:nvPr/>
            </p:nvSpPr>
            <p:spPr bwMode="auto">
              <a:xfrm>
                <a:off x="5779" y="1220"/>
                <a:ext cx="43" cy="44"/>
              </a:xfrm>
              <a:custGeom>
                <a:avLst/>
                <a:gdLst>
                  <a:gd name="T0" fmla="*/ 9 w 9"/>
                  <a:gd name="T1" fmla="*/ 4 h 9"/>
                  <a:gd name="T2" fmla="*/ 3 w 9"/>
                  <a:gd name="T3" fmla="*/ 7 h 9"/>
                  <a:gd name="T4" fmla="*/ 3 w 9"/>
                  <a:gd name="T5" fmla="*/ 0 h 9"/>
                  <a:gd name="T6" fmla="*/ 4 w 9"/>
                  <a:gd name="T7" fmla="*/ 0 h 9"/>
                  <a:gd name="T8" fmla="*/ 9 w 9"/>
                  <a:gd name="T9" fmla="*/ 4 h 9"/>
                </a:gdLst>
                <a:ahLst/>
                <a:cxnLst>
                  <a:cxn ang="0">
                    <a:pos x="T0" y="T1"/>
                  </a:cxn>
                  <a:cxn ang="0">
                    <a:pos x="T2" y="T3"/>
                  </a:cxn>
                  <a:cxn ang="0">
                    <a:pos x="T4" y="T5"/>
                  </a:cxn>
                  <a:cxn ang="0">
                    <a:pos x="T6" y="T7"/>
                  </a:cxn>
                  <a:cxn ang="0">
                    <a:pos x="T8" y="T9"/>
                  </a:cxn>
                </a:cxnLst>
                <a:rect l="0" t="0" r="r" b="b"/>
                <a:pathLst>
                  <a:path w="9" h="9">
                    <a:moveTo>
                      <a:pt x="9" y="4"/>
                    </a:moveTo>
                    <a:cubicBezTo>
                      <a:pt x="9" y="7"/>
                      <a:pt x="6" y="9"/>
                      <a:pt x="3" y="7"/>
                    </a:cubicBezTo>
                    <a:cubicBezTo>
                      <a:pt x="0" y="5"/>
                      <a:pt x="0" y="1"/>
                      <a:pt x="3" y="0"/>
                    </a:cubicBezTo>
                    <a:cubicBezTo>
                      <a:pt x="3" y="0"/>
                      <a:pt x="3" y="0"/>
                      <a:pt x="4" y="0"/>
                    </a:cubicBezTo>
                    <a:cubicBezTo>
                      <a:pt x="7" y="0"/>
                      <a:pt x="8" y="3"/>
                      <a:pt x="9"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0" name="Freeform 2188">
                <a:extLst>
                  <a:ext uri="{FF2B5EF4-FFF2-40B4-BE49-F238E27FC236}">
                    <a16:creationId xmlns:a16="http://schemas.microsoft.com/office/drawing/2014/main" id="{29013D64-D4C3-4FD7-AB10-AEAEF0A152BC}"/>
                  </a:ext>
                </a:extLst>
              </p:cNvPr>
              <p:cNvSpPr>
                <a:spLocks/>
              </p:cNvSpPr>
              <p:nvPr/>
            </p:nvSpPr>
            <p:spPr bwMode="auto">
              <a:xfrm>
                <a:off x="5716" y="1230"/>
                <a:ext cx="48" cy="43"/>
              </a:xfrm>
              <a:custGeom>
                <a:avLst/>
                <a:gdLst>
                  <a:gd name="T0" fmla="*/ 10 w 10"/>
                  <a:gd name="T1" fmla="*/ 5 h 9"/>
                  <a:gd name="T2" fmla="*/ 3 w 10"/>
                  <a:gd name="T3" fmla="*/ 7 h 9"/>
                  <a:gd name="T4" fmla="*/ 4 w 10"/>
                  <a:gd name="T5" fmla="*/ 0 h 9"/>
                  <a:gd name="T6" fmla="*/ 5 w 10"/>
                  <a:gd name="T7" fmla="*/ 0 h 9"/>
                  <a:gd name="T8" fmla="*/ 10 w 10"/>
                  <a:gd name="T9" fmla="*/ 5 h 9"/>
                </a:gdLst>
                <a:ahLst/>
                <a:cxnLst>
                  <a:cxn ang="0">
                    <a:pos x="T0" y="T1"/>
                  </a:cxn>
                  <a:cxn ang="0">
                    <a:pos x="T2" y="T3"/>
                  </a:cxn>
                  <a:cxn ang="0">
                    <a:pos x="T4" y="T5"/>
                  </a:cxn>
                  <a:cxn ang="0">
                    <a:pos x="T6" y="T7"/>
                  </a:cxn>
                  <a:cxn ang="0">
                    <a:pos x="T8" y="T9"/>
                  </a:cxn>
                </a:cxnLst>
                <a:rect l="0" t="0" r="r" b="b"/>
                <a:pathLst>
                  <a:path w="10" h="9">
                    <a:moveTo>
                      <a:pt x="10" y="5"/>
                    </a:moveTo>
                    <a:cubicBezTo>
                      <a:pt x="10" y="8"/>
                      <a:pt x="6" y="9"/>
                      <a:pt x="3" y="7"/>
                    </a:cubicBezTo>
                    <a:cubicBezTo>
                      <a:pt x="0" y="5"/>
                      <a:pt x="1" y="1"/>
                      <a:pt x="4" y="0"/>
                    </a:cubicBezTo>
                    <a:cubicBezTo>
                      <a:pt x="4" y="0"/>
                      <a:pt x="4" y="0"/>
                      <a:pt x="5" y="0"/>
                    </a:cubicBezTo>
                    <a:cubicBezTo>
                      <a:pt x="8" y="1"/>
                      <a:pt x="9"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1" name="Freeform 2189">
                <a:extLst>
                  <a:ext uri="{FF2B5EF4-FFF2-40B4-BE49-F238E27FC236}">
                    <a16:creationId xmlns:a16="http://schemas.microsoft.com/office/drawing/2014/main" id="{D34BE1F1-A6C6-4C83-80E2-57F06C219F86}"/>
                  </a:ext>
                </a:extLst>
              </p:cNvPr>
              <p:cNvSpPr>
                <a:spLocks/>
              </p:cNvSpPr>
              <p:nvPr/>
            </p:nvSpPr>
            <p:spPr bwMode="auto">
              <a:xfrm>
                <a:off x="4376" y="2517"/>
                <a:ext cx="58" cy="72"/>
              </a:xfrm>
              <a:custGeom>
                <a:avLst/>
                <a:gdLst>
                  <a:gd name="T0" fmla="*/ 11 w 12"/>
                  <a:gd name="T1" fmla="*/ 7 h 15"/>
                  <a:gd name="T2" fmla="*/ 3 w 12"/>
                  <a:gd name="T3" fmla="*/ 12 h 15"/>
                  <a:gd name="T4" fmla="*/ 6 w 12"/>
                  <a:gd name="T5" fmla="*/ 0 h 15"/>
                  <a:gd name="T6" fmla="*/ 11 w 12"/>
                  <a:gd name="T7" fmla="*/ 7 h 15"/>
                </a:gdLst>
                <a:ahLst/>
                <a:cxnLst>
                  <a:cxn ang="0">
                    <a:pos x="T0" y="T1"/>
                  </a:cxn>
                  <a:cxn ang="0">
                    <a:pos x="T2" y="T3"/>
                  </a:cxn>
                  <a:cxn ang="0">
                    <a:pos x="T4" y="T5"/>
                  </a:cxn>
                  <a:cxn ang="0">
                    <a:pos x="T6" y="T7"/>
                  </a:cxn>
                </a:cxnLst>
                <a:rect l="0" t="0" r="r" b="b"/>
                <a:pathLst>
                  <a:path w="12" h="15">
                    <a:moveTo>
                      <a:pt x="11" y="7"/>
                    </a:moveTo>
                    <a:cubicBezTo>
                      <a:pt x="11" y="13"/>
                      <a:pt x="6" y="15"/>
                      <a:pt x="3" y="12"/>
                    </a:cubicBezTo>
                    <a:cubicBezTo>
                      <a:pt x="0" y="8"/>
                      <a:pt x="1" y="1"/>
                      <a:pt x="6"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2" name="Freeform 2190">
                <a:extLst>
                  <a:ext uri="{FF2B5EF4-FFF2-40B4-BE49-F238E27FC236}">
                    <a16:creationId xmlns:a16="http://schemas.microsoft.com/office/drawing/2014/main" id="{2F270F4F-F03A-45F0-93AB-8B8C8EF816BF}"/>
                  </a:ext>
                </a:extLst>
              </p:cNvPr>
              <p:cNvSpPr>
                <a:spLocks/>
              </p:cNvSpPr>
              <p:nvPr/>
            </p:nvSpPr>
            <p:spPr bwMode="auto">
              <a:xfrm>
                <a:off x="4314" y="2667"/>
                <a:ext cx="53" cy="67"/>
              </a:xfrm>
              <a:custGeom>
                <a:avLst/>
                <a:gdLst>
                  <a:gd name="T0" fmla="*/ 11 w 11"/>
                  <a:gd name="T1" fmla="*/ 6 h 14"/>
                  <a:gd name="T2" fmla="*/ 3 w 11"/>
                  <a:gd name="T3" fmla="*/ 11 h 14"/>
                  <a:gd name="T4" fmla="*/ 6 w 11"/>
                  <a:gd name="T5" fmla="*/ 0 h 14"/>
                  <a:gd name="T6" fmla="*/ 11 w 11"/>
                  <a:gd name="T7" fmla="*/ 6 h 14"/>
                </a:gdLst>
                <a:ahLst/>
                <a:cxnLst>
                  <a:cxn ang="0">
                    <a:pos x="T0" y="T1"/>
                  </a:cxn>
                  <a:cxn ang="0">
                    <a:pos x="T2" y="T3"/>
                  </a:cxn>
                  <a:cxn ang="0">
                    <a:pos x="T4" y="T5"/>
                  </a:cxn>
                  <a:cxn ang="0">
                    <a:pos x="T6" y="T7"/>
                  </a:cxn>
                </a:cxnLst>
                <a:rect l="0" t="0" r="r" b="b"/>
                <a:pathLst>
                  <a:path w="11" h="14">
                    <a:moveTo>
                      <a:pt x="11" y="6"/>
                    </a:moveTo>
                    <a:cubicBezTo>
                      <a:pt x="11" y="11"/>
                      <a:pt x="7" y="14"/>
                      <a:pt x="3" y="11"/>
                    </a:cubicBezTo>
                    <a:cubicBezTo>
                      <a:pt x="0" y="8"/>
                      <a:pt x="1" y="0"/>
                      <a:pt x="6"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3" name="Freeform 2191">
                <a:extLst>
                  <a:ext uri="{FF2B5EF4-FFF2-40B4-BE49-F238E27FC236}">
                    <a16:creationId xmlns:a16="http://schemas.microsoft.com/office/drawing/2014/main" id="{971E0BA2-5431-42BE-9E88-FC9508EE0577}"/>
                  </a:ext>
                </a:extLst>
              </p:cNvPr>
              <p:cNvSpPr>
                <a:spLocks/>
              </p:cNvSpPr>
              <p:nvPr/>
            </p:nvSpPr>
            <p:spPr bwMode="auto">
              <a:xfrm>
                <a:off x="4266" y="2734"/>
                <a:ext cx="53" cy="68"/>
              </a:xfrm>
              <a:custGeom>
                <a:avLst/>
                <a:gdLst>
                  <a:gd name="T0" fmla="*/ 11 w 11"/>
                  <a:gd name="T1" fmla="*/ 6 h 14"/>
                  <a:gd name="T2" fmla="*/ 3 w 11"/>
                  <a:gd name="T3" fmla="*/ 11 h 14"/>
                  <a:gd name="T4" fmla="*/ 5 w 11"/>
                  <a:gd name="T5" fmla="*/ 0 h 14"/>
                  <a:gd name="T6" fmla="*/ 11 w 11"/>
                  <a:gd name="T7" fmla="*/ 6 h 14"/>
                </a:gdLst>
                <a:ahLst/>
                <a:cxnLst>
                  <a:cxn ang="0">
                    <a:pos x="T0" y="T1"/>
                  </a:cxn>
                  <a:cxn ang="0">
                    <a:pos x="T2" y="T3"/>
                  </a:cxn>
                  <a:cxn ang="0">
                    <a:pos x="T4" y="T5"/>
                  </a:cxn>
                  <a:cxn ang="0">
                    <a:pos x="T6" y="T7"/>
                  </a:cxn>
                </a:cxnLst>
                <a:rect l="0" t="0" r="r" b="b"/>
                <a:pathLst>
                  <a:path w="11" h="14">
                    <a:moveTo>
                      <a:pt x="11" y="6"/>
                    </a:moveTo>
                    <a:cubicBezTo>
                      <a:pt x="11" y="11"/>
                      <a:pt x="6" y="14"/>
                      <a:pt x="3" y="11"/>
                    </a:cubicBezTo>
                    <a:cubicBezTo>
                      <a:pt x="0" y="8"/>
                      <a:pt x="1" y="0"/>
                      <a:pt x="5" y="0"/>
                    </a:cubicBezTo>
                    <a:cubicBezTo>
                      <a:pt x="9" y="0"/>
                      <a:pt x="10"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4" name="Freeform 2192">
                <a:extLst>
                  <a:ext uri="{FF2B5EF4-FFF2-40B4-BE49-F238E27FC236}">
                    <a16:creationId xmlns:a16="http://schemas.microsoft.com/office/drawing/2014/main" id="{263FCC87-B673-4377-A316-A5AFD2D25FB5}"/>
                  </a:ext>
                </a:extLst>
              </p:cNvPr>
              <p:cNvSpPr>
                <a:spLocks/>
              </p:cNvSpPr>
              <p:nvPr/>
            </p:nvSpPr>
            <p:spPr bwMode="auto">
              <a:xfrm>
                <a:off x="5196" y="2999"/>
                <a:ext cx="67" cy="68"/>
              </a:xfrm>
              <a:custGeom>
                <a:avLst/>
                <a:gdLst>
                  <a:gd name="T0" fmla="*/ 14 w 14"/>
                  <a:gd name="T1" fmla="*/ 7 h 14"/>
                  <a:gd name="T2" fmla="*/ 4 w 14"/>
                  <a:gd name="T3" fmla="*/ 10 h 14"/>
                  <a:gd name="T4" fmla="*/ 7 w 14"/>
                  <a:gd name="T5" fmla="*/ 0 h 14"/>
                  <a:gd name="T6" fmla="*/ 14 w 14"/>
                  <a:gd name="T7" fmla="*/ 7 h 14"/>
                </a:gdLst>
                <a:ahLst/>
                <a:cxnLst>
                  <a:cxn ang="0">
                    <a:pos x="T0" y="T1"/>
                  </a:cxn>
                  <a:cxn ang="0">
                    <a:pos x="T2" y="T3"/>
                  </a:cxn>
                  <a:cxn ang="0">
                    <a:pos x="T4" y="T5"/>
                  </a:cxn>
                  <a:cxn ang="0">
                    <a:pos x="T6" y="T7"/>
                  </a:cxn>
                </a:cxnLst>
                <a:rect l="0" t="0" r="r" b="b"/>
                <a:pathLst>
                  <a:path w="14" h="14">
                    <a:moveTo>
                      <a:pt x="14" y="7"/>
                    </a:moveTo>
                    <a:cubicBezTo>
                      <a:pt x="13" y="12"/>
                      <a:pt x="7" y="14"/>
                      <a:pt x="4" y="10"/>
                    </a:cubicBezTo>
                    <a:cubicBezTo>
                      <a:pt x="0" y="7"/>
                      <a:pt x="2" y="1"/>
                      <a:pt x="7" y="0"/>
                    </a:cubicBezTo>
                    <a:cubicBezTo>
                      <a:pt x="12" y="0"/>
                      <a:pt x="14" y="4"/>
                      <a:pt x="1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5" name="Freeform 2193">
                <a:extLst>
                  <a:ext uri="{FF2B5EF4-FFF2-40B4-BE49-F238E27FC236}">
                    <a16:creationId xmlns:a16="http://schemas.microsoft.com/office/drawing/2014/main" id="{BE9A26B2-DCE4-4058-95BB-01A4A8F3389C}"/>
                  </a:ext>
                </a:extLst>
              </p:cNvPr>
              <p:cNvSpPr>
                <a:spLocks/>
              </p:cNvSpPr>
              <p:nvPr/>
            </p:nvSpPr>
            <p:spPr bwMode="auto">
              <a:xfrm>
                <a:off x="4916" y="3197"/>
                <a:ext cx="58" cy="67"/>
              </a:xfrm>
              <a:custGeom>
                <a:avLst/>
                <a:gdLst>
                  <a:gd name="T0" fmla="*/ 12 w 12"/>
                  <a:gd name="T1" fmla="*/ 6 h 14"/>
                  <a:gd name="T2" fmla="*/ 4 w 12"/>
                  <a:gd name="T3" fmla="*/ 10 h 14"/>
                  <a:gd name="T4" fmla="*/ 6 w 12"/>
                  <a:gd name="T5" fmla="*/ 0 h 14"/>
                  <a:gd name="T6" fmla="*/ 12 w 12"/>
                  <a:gd name="T7" fmla="*/ 6 h 14"/>
                </a:gdLst>
                <a:ahLst/>
                <a:cxnLst>
                  <a:cxn ang="0">
                    <a:pos x="T0" y="T1"/>
                  </a:cxn>
                  <a:cxn ang="0">
                    <a:pos x="T2" y="T3"/>
                  </a:cxn>
                  <a:cxn ang="0">
                    <a:pos x="T4" y="T5"/>
                  </a:cxn>
                  <a:cxn ang="0">
                    <a:pos x="T6" y="T7"/>
                  </a:cxn>
                </a:cxnLst>
                <a:rect l="0" t="0" r="r" b="b"/>
                <a:pathLst>
                  <a:path w="12" h="14">
                    <a:moveTo>
                      <a:pt x="12" y="6"/>
                    </a:moveTo>
                    <a:cubicBezTo>
                      <a:pt x="12" y="11"/>
                      <a:pt x="7" y="14"/>
                      <a:pt x="4" y="10"/>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6" name="Freeform 2194">
                <a:extLst>
                  <a:ext uri="{FF2B5EF4-FFF2-40B4-BE49-F238E27FC236}">
                    <a16:creationId xmlns:a16="http://schemas.microsoft.com/office/drawing/2014/main" id="{297B6AEA-DD54-4230-A5A1-4F8E37A823BE}"/>
                  </a:ext>
                </a:extLst>
              </p:cNvPr>
              <p:cNvSpPr>
                <a:spLocks/>
              </p:cNvSpPr>
              <p:nvPr/>
            </p:nvSpPr>
            <p:spPr bwMode="auto">
              <a:xfrm>
                <a:off x="4998" y="3279"/>
                <a:ext cx="63" cy="67"/>
              </a:xfrm>
              <a:custGeom>
                <a:avLst/>
                <a:gdLst>
                  <a:gd name="T0" fmla="*/ 13 w 13"/>
                  <a:gd name="T1" fmla="*/ 7 h 14"/>
                  <a:gd name="T2" fmla="*/ 4 w 13"/>
                  <a:gd name="T3" fmla="*/ 10 h 14"/>
                  <a:gd name="T4" fmla="*/ 6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1"/>
                      <a:pt x="8" y="14"/>
                      <a:pt x="4" y="10"/>
                    </a:cubicBezTo>
                    <a:cubicBezTo>
                      <a:pt x="0" y="7"/>
                      <a:pt x="1" y="1"/>
                      <a:pt x="6" y="0"/>
                    </a:cubicBezTo>
                    <a:cubicBezTo>
                      <a:pt x="10" y="0"/>
                      <a:pt x="12"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7" name="Freeform 2195">
                <a:extLst>
                  <a:ext uri="{FF2B5EF4-FFF2-40B4-BE49-F238E27FC236}">
                    <a16:creationId xmlns:a16="http://schemas.microsoft.com/office/drawing/2014/main" id="{5152DBA3-2E4D-4287-BC63-B282C2612C00}"/>
                  </a:ext>
                </a:extLst>
              </p:cNvPr>
              <p:cNvSpPr>
                <a:spLocks/>
              </p:cNvSpPr>
              <p:nvPr/>
            </p:nvSpPr>
            <p:spPr bwMode="auto">
              <a:xfrm>
                <a:off x="5085" y="3313"/>
                <a:ext cx="58" cy="62"/>
              </a:xfrm>
              <a:custGeom>
                <a:avLst/>
                <a:gdLst>
                  <a:gd name="T0" fmla="*/ 12 w 12"/>
                  <a:gd name="T1" fmla="*/ 6 h 13"/>
                  <a:gd name="T2" fmla="*/ 4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4" y="10"/>
                    </a:cubicBezTo>
                    <a:cubicBezTo>
                      <a:pt x="0" y="7"/>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8" name="Freeform 2196">
                <a:extLst>
                  <a:ext uri="{FF2B5EF4-FFF2-40B4-BE49-F238E27FC236}">
                    <a16:creationId xmlns:a16="http://schemas.microsoft.com/office/drawing/2014/main" id="{849A775D-9BD8-4390-A9C1-9ACC3FF99653}"/>
                  </a:ext>
                </a:extLst>
              </p:cNvPr>
              <p:cNvSpPr>
                <a:spLocks/>
              </p:cNvSpPr>
              <p:nvPr/>
            </p:nvSpPr>
            <p:spPr bwMode="auto">
              <a:xfrm>
                <a:off x="5162" y="3356"/>
                <a:ext cx="58" cy="63"/>
              </a:xfrm>
              <a:custGeom>
                <a:avLst/>
                <a:gdLst>
                  <a:gd name="T0" fmla="*/ 12 w 12"/>
                  <a:gd name="T1" fmla="*/ 6 h 13"/>
                  <a:gd name="T2" fmla="*/ 3 w 12"/>
                  <a:gd name="T3" fmla="*/ 9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0"/>
                      <a:pt x="7" y="13"/>
                      <a:pt x="3" y="9"/>
                    </a:cubicBezTo>
                    <a:cubicBezTo>
                      <a:pt x="0" y="6"/>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49" name="Freeform 2197">
                <a:extLst>
                  <a:ext uri="{FF2B5EF4-FFF2-40B4-BE49-F238E27FC236}">
                    <a16:creationId xmlns:a16="http://schemas.microsoft.com/office/drawing/2014/main" id="{2C122C9F-EEC7-425D-B0BC-E0972D8D9F8E}"/>
                  </a:ext>
                </a:extLst>
              </p:cNvPr>
              <p:cNvSpPr>
                <a:spLocks/>
              </p:cNvSpPr>
              <p:nvPr/>
            </p:nvSpPr>
            <p:spPr bwMode="auto">
              <a:xfrm>
                <a:off x="5157" y="3250"/>
                <a:ext cx="63"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3" y="11"/>
                      <a:pt x="7" y="13"/>
                      <a:pt x="3" y="9"/>
                    </a:cubicBezTo>
                    <a:cubicBezTo>
                      <a:pt x="0" y="6"/>
                      <a:pt x="1" y="0"/>
                      <a:pt x="7"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4150" name="Freeform 2198">
                <a:extLst>
                  <a:ext uri="{FF2B5EF4-FFF2-40B4-BE49-F238E27FC236}">
                    <a16:creationId xmlns:a16="http://schemas.microsoft.com/office/drawing/2014/main" id="{5C029042-5A5D-430E-A4DC-58C75C4453AD}"/>
                  </a:ext>
                </a:extLst>
              </p:cNvPr>
              <p:cNvSpPr>
                <a:spLocks/>
              </p:cNvSpPr>
              <p:nvPr/>
            </p:nvSpPr>
            <p:spPr bwMode="auto">
              <a:xfrm>
                <a:off x="5205" y="3163"/>
                <a:ext cx="63" cy="68"/>
              </a:xfrm>
              <a:custGeom>
                <a:avLst/>
                <a:gdLst>
                  <a:gd name="T0" fmla="*/ 13 w 13"/>
                  <a:gd name="T1" fmla="*/ 7 h 14"/>
                  <a:gd name="T2" fmla="*/ 3 w 13"/>
                  <a:gd name="T3" fmla="*/ 10 h 14"/>
                  <a:gd name="T4" fmla="*/ 7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7" y="14"/>
                      <a:pt x="3" y="10"/>
                    </a:cubicBezTo>
                    <a:cubicBezTo>
                      <a:pt x="0" y="7"/>
                      <a:pt x="1" y="1"/>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grpSp>
          <p:nvGrpSpPr>
            <p:cNvPr id="3461" name="Group 2400">
              <a:extLst>
                <a:ext uri="{FF2B5EF4-FFF2-40B4-BE49-F238E27FC236}">
                  <a16:creationId xmlns:a16="http://schemas.microsoft.com/office/drawing/2014/main" id="{77F5AFD1-86BB-492B-A75E-CF9C74E0E1D8}"/>
                </a:ext>
              </a:extLst>
            </p:cNvPr>
            <p:cNvGrpSpPr>
              <a:grpSpLocks/>
            </p:cNvGrpSpPr>
            <p:nvPr/>
          </p:nvGrpSpPr>
          <p:grpSpPr bwMode="auto">
            <a:xfrm>
              <a:off x="4984" y="2088"/>
              <a:ext cx="2370" cy="1991"/>
              <a:chOff x="4984" y="2088"/>
              <a:chExt cx="2370" cy="1991"/>
            </a:xfrm>
          </p:grpSpPr>
          <p:sp>
            <p:nvSpPr>
              <p:cNvPr id="3751" name="Freeform 2200">
                <a:extLst>
                  <a:ext uri="{FF2B5EF4-FFF2-40B4-BE49-F238E27FC236}">
                    <a16:creationId xmlns:a16="http://schemas.microsoft.com/office/drawing/2014/main" id="{1A1C866A-C189-4819-89A8-AA7E8FEB6A9A}"/>
                  </a:ext>
                </a:extLst>
              </p:cNvPr>
              <p:cNvSpPr>
                <a:spLocks/>
              </p:cNvSpPr>
              <p:nvPr/>
            </p:nvSpPr>
            <p:spPr bwMode="auto">
              <a:xfrm>
                <a:off x="5253" y="3096"/>
                <a:ext cx="63" cy="67"/>
              </a:xfrm>
              <a:custGeom>
                <a:avLst/>
                <a:gdLst>
                  <a:gd name="T0" fmla="*/ 12 w 13"/>
                  <a:gd name="T1" fmla="*/ 7 h 14"/>
                  <a:gd name="T2" fmla="*/ 3 w 13"/>
                  <a:gd name="T3" fmla="*/ 10 h 14"/>
                  <a:gd name="T4" fmla="*/ 6 w 13"/>
                  <a:gd name="T5" fmla="*/ 0 h 14"/>
                  <a:gd name="T6" fmla="*/ 12 w 13"/>
                  <a:gd name="T7" fmla="*/ 7 h 14"/>
                </a:gdLst>
                <a:ahLst/>
                <a:cxnLst>
                  <a:cxn ang="0">
                    <a:pos x="T0" y="T1"/>
                  </a:cxn>
                  <a:cxn ang="0">
                    <a:pos x="T2" y="T3"/>
                  </a:cxn>
                  <a:cxn ang="0">
                    <a:pos x="T4" y="T5"/>
                  </a:cxn>
                  <a:cxn ang="0">
                    <a:pos x="T6" y="T7"/>
                  </a:cxn>
                </a:cxnLst>
                <a:rect l="0" t="0" r="r" b="b"/>
                <a:pathLst>
                  <a:path w="13" h="14">
                    <a:moveTo>
                      <a:pt x="12" y="7"/>
                    </a:moveTo>
                    <a:cubicBezTo>
                      <a:pt x="12" y="12"/>
                      <a:pt x="6" y="14"/>
                      <a:pt x="3" y="10"/>
                    </a:cubicBezTo>
                    <a:cubicBezTo>
                      <a:pt x="0" y="7"/>
                      <a:pt x="1" y="1"/>
                      <a:pt x="6" y="0"/>
                    </a:cubicBezTo>
                    <a:cubicBezTo>
                      <a:pt x="11"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2" name="Freeform 2201">
                <a:extLst>
                  <a:ext uri="{FF2B5EF4-FFF2-40B4-BE49-F238E27FC236}">
                    <a16:creationId xmlns:a16="http://schemas.microsoft.com/office/drawing/2014/main" id="{42EF586C-020E-45D9-BBDF-C322BC92680A}"/>
                  </a:ext>
                </a:extLst>
              </p:cNvPr>
              <p:cNvSpPr>
                <a:spLocks/>
              </p:cNvSpPr>
              <p:nvPr/>
            </p:nvSpPr>
            <p:spPr bwMode="auto">
              <a:xfrm>
                <a:off x="5292" y="3018"/>
                <a:ext cx="63" cy="68"/>
              </a:xfrm>
              <a:custGeom>
                <a:avLst/>
                <a:gdLst>
                  <a:gd name="T0" fmla="*/ 13 w 13"/>
                  <a:gd name="T1" fmla="*/ 7 h 14"/>
                  <a:gd name="T2" fmla="*/ 3 w 13"/>
                  <a:gd name="T3" fmla="*/ 10 h 14"/>
                  <a:gd name="T4" fmla="*/ 7 w 13"/>
                  <a:gd name="T5" fmla="*/ 0 h 14"/>
                  <a:gd name="T6" fmla="*/ 13 w 13"/>
                  <a:gd name="T7" fmla="*/ 7 h 14"/>
                </a:gdLst>
                <a:ahLst/>
                <a:cxnLst>
                  <a:cxn ang="0">
                    <a:pos x="T0" y="T1"/>
                  </a:cxn>
                  <a:cxn ang="0">
                    <a:pos x="T2" y="T3"/>
                  </a:cxn>
                  <a:cxn ang="0">
                    <a:pos x="T4" y="T5"/>
                  </a:cxn>
                  <a:cxn ang="0">
                    <a:pos x="T6" y="T7"/>
                  </a:cxn>
                </a:cxnLst>
                <a:rect l="0" t="0" r="r" b="b"/>
                <a:pathLst>
                  <a:path w="13" h="14">
                    <a:moveTo>
                      <a:pt x="13" y="7"/>
                    </a:moveTo>
                    <a:cubicBezTo>
                      <a:pt x="13" y="12"/>
                      <a:pt x="6" y="14"/>
                      <a:pt x="3" y="10"/>
                    </a:cubicBezTo>
                    <a:cubicBezTo>
                      <a:pt x="0" y="7"/>
                      <a:pt x="1" y="1"/>
                      <a:pt x="7" y="0"/>
                    </a:cubicBezTo>
                    <a:cubicBezTo>
                      <a:pt x="11" y="0"/>
                      <a:pt x="13"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3" name="Freeform 2202">
                <a:extLst>
                  <a:ext uri="{FF2B5EF4-FFF2-40B4-BE49-F238E27FC236}">
                    <a16:creationId xmlns:a16="http://schemas.microsoft.com/office/drawing/2014/main" id="{A9BB8DA2-20CD-4D26-9740-C05A8EDB8A31}"/>
                  </a:ext>
                </a:extLst>
              </p:cNvPr>
              <p:cNvSpPr>
                <a:spLocks/>
              </p:cNvSpPr>
              <p:nvPr/>
            </p:nvSpPr>
            <p:spPr bwMode="auto">
              <a:xfrm>
                <a:off x="4984" y="3370"/>
                <a:ext cx="57" cy="58"/>
              </a:xfrm>
              <a:custGeom>
                <a:avLst/>
                <a:gdLst>
                  <a:gd name="T0" fmla="*/ 12 w 12"/>
                  <a:gd name="T1" fmla="*/ 5 h 12"/>
                  <a:gd name="T2" fmla="*/ 4 w 12"/>
                  <a:gd name="T3" fmla="*/ 9 h 12"/>
                  <a:gd name="T4" fmla="*/ 6 w 12"/>
                  <a:gd name="T5" fmla="*/ 0 h 12"/>
                  <a:gd name="T6" fmla="*/ 12 w 12"/>
                  <a:gd name="T7" fmla="*/ 5 h 12"/>
                </a:gdLst>
                <a:ahLst/>
                <a:cxnLst>
                  <a:cxn ang="0">
                    <a:pos x="T0" y="T1"/>
                  </a:cxn>
                  <a:cxn ang="0">
                    <a:pos x="T2" y="T3"/>
                  </a:cxn>
                  <a:cxn ang="0">
                    <a:pos x="T4" y="T5"/>
                  </a:cxn>
                  <a:cxn ang="0">
                    <a:pos x="T6" y="T7"/>
                  </a:cxn>
                </a:cxnLst>
                <a:rect l="0" t="0" r="r" b="b"/>
                <a:pathLst>
                  <a:path w="12" h="12">
                    <a:moveTo>
                      <a:pt x="12" y="5"/>
                    </a:moveTo>
                    <a:cubicBezTo>
                      <a:pt x="12" y="10"/>
                      <a:pt x="8" y="12"/>
                      <a:pt x="4" y="9"/>
                    </a:cubicBezTo>
                    <a:cubicBezTo>
                      <a:pt x="0" y="6"/>
                      <a:pt x="1" y="0"/>
                      <a:pt x="6" y="0"/>
                    </a:cubicBezTo>
                    <a:cubicBezTo>
                      <a:pt x="10" y="0"/>
                      <a:pt x="12" y="3"/>
                      <a:pt x="12"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4" name="Freeform 2203">
                <a:extLst>
                  <a:ext uri="{FF2B5EF4-FFF2-40B4-BE49-F238E27FC236}">
                    <a16:creationId xmlns:a16="http://schemas.microsoft.com/office/drawing/2014/main" id="{09E4C3A8-A553-4897-80CF-931BB81A5EA2}"/>
                  </a:ext>
                </a:extLst>
              </p:cNvPr>
              <p:cNvSpPr>
                <a:spLocks/>
              </p:cNvSpPr>
              <p:nvPr/>
            </p:nvSpPr>
            <p:spPr bwMode="auto">
              <a:xfrm>
                <a:off x="5066" y="3390"/>
                <a:ext cx="57" cy="62"/>
              </a:xfrm>
              <a:custGeom>
                <a:avLst/>
                <a:gdLst>
                  <a:gd name="T0" fmla="*/ 12 w 12"/>
                  <a:gd name="T1" fmla="*/ 6 h 13"/>
                  <a:gd name="T2" fmla="*/ 3 w 12"/>
                  <a:gd name="T3" fmla="*/ 10 h 13"/>
                  <a:gd name="T4" fmla="*/ 5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10"/>
                    </a:cubicBezTo>
                    <a:cubicBezTo>
                      <a:pt x="0" y="7"/>
                      <a:pt x="0" y="1"/>
                      <a:pt x="5" y="0"/>
                    </a:cubicBezTo>
                    <a:cubicBezTo>
                      <a:pt x="9" y="0"/>
                      <a:pt x="11"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5" name="Freeform 2204">
                <a:extLst>
                  <a:ext uri="{FF2B5EF4-FFF2-40B4-BE49-F238E27FC236}">
                    <a16:creationId xmlns:a16="http://schemas.microsoft.com/office/drawing/2014/main" id="{87C498F6-F172-4CF4-9F21-EE866812CE54}"/>
                  </a:ext>
                </a:extLst>
              </p:cNvPr>
              <p:cNvSpPr>
                <a:spLocks/>
              </p:cNvSpPr>
              <p:nvPr/>
            </p:nvSpPr>
            <p:spPr bwMode="auto">
              <a:xfrm>
                <a:off x="5147" y="3438"/>
                <a:ext cx="58" cy="63"/>
              </a:xfrm>
              <a:custGeom>
                <a:avLst/>
                <a:gdLst>
                  <a:gd name="T0" fmla="*/ 12 w 12"/>
                  <a:gd name="T1" fmla="*/ 6 h 13"/>
                  <a:gd name="T2" fmla="*/ 4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4" y="10"/>
                    </a:cubicBezTo>
                    <a:cubicBezTo>
                      <a:pt x="0" y="7"/>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6" name="Freeform 2205">
                <a:extLst>
                  <a:ext uri="{FF2B5EF4-FFF2-40B4-BE49-F238E27FC236}">
                    <a16:creationId xmlns:a16="http://schemas.microsoft.com/office/drawing/2014/main" id="{64B11B62-167A-4D1E-AAED-A9502BE2E1EF}"/>
                  </a:ext>
                </a:extLst>
              </p:cNvPr>
              <p:cNvSpPr>
                <a:spLocks/>
              </p:cNvSpPr>
              <p:nvPr/>
            </p:nvSpPr>
            <p:spPr bwMode="auto">
              <a:xfrm>
                <a:off x="5306" y="3650"/>
                <a:ext cx="53" cy="53"/>
              </a:xfrm>
              <a:custGeom>
                <a:avLst/>
                <a:gdLst>
                  <a:gd name="T0" fmla="*/ 11 w 11"/>
                  <a:gd name="T1" fmla="*/ 5 h 11"/>
                  <a:gd name="T2" fmla="*/ 3 w 11"/>
                  <a:gd name="T3" fmla="*/ 8 h 11"/>
                  <a:gd name="T4" fmla="*/ 5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1" y="9"/>
                      <a:pt x="6" y="11"/>
                      <a:pt x="3" y="8"/>
                    </a:cubicBezTo>
                    <a:cubicBezTo>
                      <a:pt x="0" y="6"/>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7" name="Freeform 2206">
                <a:extLst>
                  <a:ext uri="{FF2B5EF4-FFF2-40B4-BE49-F238E27FC236}">
                    <a16:creationId xmlns:a16="http://schemas.microsoft.com/office/drawing/2014/main" id="{C7465FB2-EA01-4906-9B61-4E5A777B4875}"/>
                  </a:ext>
                </a:extLst>
              </p:cNvPr>
              <p:cNvSpPr>
                <a:spLocks/>
              </p:cNvSpPr>
              <p:nvPr/>
            </p:nvSpPr>
            <p:spPr bwMode="auto">
              <a:xfrm>
                <a:off x="5379" y="3679"/>
                <a:ext cx="48" cy="58"/>
              </a:xfrm>
              <a:custGeom>
                <a:avLst/>
                <a:gdLst>
                  <a:gd name="T0" fmla="*/ 10 w 10"/>
                  <a:gd name="T1" fmla="*/ 6 h 12"/>
                  <a:gd name="T2" fmla="*/ 2 w 10"/>
                  <a:gd name="T3" fmla="*/ 9 h 12"/>
                  <a:gd name="T4" fmla="*/ 5 w 10"/>
                  <a:gd name="T5" fmla="*/ 0 h 12"/>
                  <a:gd name="T6" fmla="*/ 10 w 10"/>
                  <a:gd name="T7" fmla="*/ 6 h 12"/>
                </a:gdLst>
                <a:ahLst/>
                <a:cxnLst>
                  <a:cxn ang="0">
                    <a:pos x="T0" y="T1"/>
                  </a:cxn>
                  <a:cxn ang="0">
                    <a:pos x="T2" y="T3"/>
                  </a:cxn>
                  <a:cxn ang="0">
                    <a:pos x="T4" y="T5"/>
                  </a:cxn>
                  <a:cxn ang="0">
                    <a:pos x="T6" y="T7"/>
                  </a:cxn>
                </a:cxnLst>
                <a:rect l="0" t="0" r="r" b="b"/>
                <a:pathLst>
                  <a:path w="10" h="12">
                    <a:moveTo>
                      <a:pt x="10" y="6"/>
                    </a:moveTo>
                    <a:cubicBezTo>
                      <a:pt x="10" y="10"/>
                      <a:pt x="5" y="12"/>
                      <a:pt x="2" y="9"/>
                    </a:cubicBezTo>
                    <a:cubicBezTo>
                      <a:pt x="0" y="6"/>
                      <a:pt x="1" y="1"/>
                      <a:pt x="5" y="0"/>
                    </a:cubicBezTo>
                    <a:cubicBezTo>
                      <a:pt x="9" y="1"/>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8" name="Freeform 2207">
                <a:extLst>
                  <a:ext uri="{FF2B5EF4-FFF2-40B4-BE49-F238E27FC236}">
                    <a16:creationId xmlns:a16="http://schemas.microsoft.com/office/drawing/2014/main" id="{6BE5AE4F-331B-4413-B720-3323BD96EF45}"/>
                  </a:ext>
                </a:extLst>
              </p:cNvPr>
              <p:cNvSpPr>
                <a:spLocks/>
              </p:cNvSpPr>
              <p:nvPr/>
            </p:nvSpPr>
            <p:spPr bwMode="auto">
              <a:xfrm>
                <a:off x="5408" y="3761"/>
                <a:ext cx="48" cy="53"/>
              </a:xfrm>
              <a:custGeom>
                <a:avLst/>
                <a:gdLst>
                  <a:gd name="T0" fmla="*/ 10 w 10"/>
                  <a:gd name="T1" fmla="*/ 5 h 11"/>
                  <a:gd name="T2" fmla="*/ 2 w 10"/>
                  <a:gd name="T3" fmla="*/ 7 h 11"/>
                  <a:gd name="T4" fmla="*/ 5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10" y="9"/>
                      <a:pt x="5" y="11"/>
                      <a:pt x="2" y="7"/>
                    </a:cubicBezTo>
                    <a:cubicBezTo>
                      <a:pt x="0" y="5"/>
                      <a:pt x="1" y="0"/>
                      <a:pt x="5"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9" name="Freeform 2208">
                <a:extLst>
                  <a:ext uri="{FF2B5EF4-FFF2-40B4-BE49-F238E27FC236}">
                    <a16:creationId xmlns:a16="http://schemas.microsoft.com/office/drawing/2014/main" id="{378779F9-A423-41C5-88F5-3F75F71E3732}"/>
                  </a:ext>
                </a:extLst>
              </p:cNvPr>
              <p:cNvSpPr>
                <a:spLocks/>
              </p:cNvSpPr>
              <p:nvPr/>
            </p:nvSpPr>
            <p:spPr bwMode="auto">
              <a:xfrm>
                <a:off x="5340" y="3737"/>
                <a:ext cx="48" cy="58"/>
              </a:xfrm>
              <a:custGeom>
                <a:avLst/>
                <a:gdLst>
                  <a:gd name="T0" fmla="*/ 10 w 10"/>
                  <a:gd name="T1" fmla="*/ 6 h 12"/>
                  <a:gd name="T2" fmla="*/ 3 w 10"/>
                  <a:gd name="T3" fmla="*/ 9 h 12"/>
                  <a:gd name="T4" fmla="*/ 5 w 10"/>
                  <a:gd name="T5" fmla="*/ 0 h 12"/>
                  <a:gd name="T6" fmla="*/ 10 w 10"/>
                  <a:gd name="T7" fmla="*/ 6 h 12"/>
                </a:gdLst>
                <a:ahLst/>
                <a:cxnLst>
                  <a:cxn ang="0">
                    <a:pos x="T0" y="T1"/>
                  </a:cxn>
                  <a:cxn ang="0">
                    <a:pos x="T2" y="T3"/>
                  </a:cxn>
                  <a:cxn ang="0">
                    <a:pos x="T4" y="T5"/>
                  </a:cxn>
                  <a:cxn ang="0">
                    <a:pos x="T6" y="T7"/>
                  </a:cxn>
                </a:cxnLst>
                <a:rect l="0" t="0" r="r" b="b"/>
                <a:pathLst>
                  <a:path w="10" h="12">
                    <a:moveTo>
                      <a:pt x="10" y="6"/>
                    </a:moveTo>
                    <a:cubicBezTo>
                      <a:pt x="10" y="10"/>
                      <a:pt x="6" y="12"/>
                      <a:pt x="3" y="9"/>
                    </a:cubicBezTo>
                    <a:cubicBezTo>
                      <a:pt x="0" y="6"/>
                      <a:pt x="0" y="1"/>
                      <a:pt x="5" y="0"/>
                    </a:cubicBezTo>
                    <a:cubicBezTo>
                      <a:pt x="8" y="1"/>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0" name="Freeform 2209">
                <a:extLst>
                  <a:ext uri="{FF2B5EF4-FFF2-40B4-BE49-F238E27FC236}">
                    <a16:creationId xmlns:a16="http://schemas.microsoft.com/office/drawing/2014/main" id="{5B6D699F-E773-4492-8C87-0DBC4B55E211}"/>
                  </a:ext>
                </a:extLst>
              </p:cNvPr>
              <p:cNvSpPr>
                <a:spLocks/>
              </p:cNvSpPr>
              <p:nvPr/>
            </p:nvSpPr>
            <p:spPr bwMode="auto">
              <a:xfrm>
                <a:off x="5600" y="3775"/>
                <a:ext cx="49" cy="53"/>
              </a:xfrm>
              <a:custGeom>
                <a:avLst/>
                <a:gdLst>
                  <a:gd name="T0" fmla="*/ 10 w 10"/>
                  <a:gd name="T1" fmla="*/ 5 h 11"/>
                  <a:gd name="T2" fmla="*/ 2 w 10"/>
                  <a:gd name="T3" fmla="*/ 8 h 11"/>
                  <a:gd name="T4" fmla="*/ 6 w 10"/>
                  <a:gd name="T5" fmla="*/ 0 h 11"/>
                  <a:gd name="T6" fmla="*/ 10 w 10"/>
                  <a:gd name="T7" fmla="*/ 5 h 11"/>
                </a:gdLst>
                <a:ahLst/>
                <a:cxnLst>
                  <a:cxn ang="0">
                    <a:pos x="T0" y="T1"/>
                  </a:cxn>
                  <a:cxn ang="0">
                    <a:pos x="T2" y="T3"/>
                  </a:cxn>
                  <a:cxn ang="0">
                    <a:pos x="T4" y="T5"/>
                  </a:cxn>
                  <a:cxn ang="0">
                    <a:pos x="T6" y="T7"/>
                  </a:cxn>
                </a:cxnLst>
                <a:rect l="0" t="0" r="r" b="b"/>
                <a:pathLst>
                  <a:path w="10" h="11">
                    <a:moveTo>
                      <a:pt x="10" y="5"/>
                    </a:moveTo>
                    <a:cubicBezTo>
                      <a:pt x="9" y="9"/>
                      <a:pt x="4" y="11"/>
                      <a:pt x="2" y="8"/>
                    </a:cubicBezTo>
                    <a:cubicBezTo>
                      <a:pt x="0" y="5"/>
                      <a:pt x="2" y="0"/>
                      <a:pt x="6" y="0"/>
                    </a:cubicBezTo>
                    <a:cubicBezTo>
                      <a:pt x="9"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1" name="Freeform 2210">
                <a:extLst>
                  <a:ext uri="{FF2B5EF4-FFF2-40B4-BE49-F238E27FC236}">
                    <a16:creationId xmlns:a16="http://schemas.microsoft.com/office/drawing/2014/main" id="{3756627F-8D34-401B-A241-0487C3635DF6}"/>
                  </a:ext>
                </a:extLst>
              </p:cNvPr>
              <p:cNvSpPr>
                <a:spLocks/>
              </p:cNvSpPr>
              <p:nvPr/>
            </p:nvSpPr>
            <p:spPr bwMode="auto">
              <a:xfrm>
                <a:off x="5533" y="3766"/>
                <a:ext cx="48" cy="53"/>
              </a:xfrm>
              <a:custGeom>
                <a:avLst/>
                <a:gdLst>
                  <a:gd name="T0" fmla="*/ 10 w 10"/>
                  <a:gd name="T1" fmla="*/ 6 h 11"/>
                  <a:gd name="T2" fmla="*/ 2 w 10"/>
                  <a:gd name="T3" fmla="*/ 8 h 11"/>
                  <a:gd name="T4" fmla="*/ 5 w 10"/>
                  <a:gd name="T5" fmla="*/ 0 h 11"/>
                  <a:gd name="T6" fmla="*/ 10 w 10"/>
                  <a:gd name="T7" fmla="*/ 6 h 11"/>
                </a:gdLst>
                <a:ahLst/>
                <a:cxnLst>
                  <a:cxn ang="0">
                    <a:pos x="T0" y="T1"/>
                  </a:cxn>
                  <a:cxn ang="0">
                    <a:pos x="T2" y="T3"/>
                  </a:cxn>
                  <a:cxn ang="0">
                    <a:pos x="T4" y="T5"/>
                  </a:cxn>
                  <a:cxn ang="0">
                    <a:pos x="T6" y="T7"/>
                  </a:cxn>
                </a:cxnLst>
                <a:rect l="0" t="0" r="r" b="b"/>
                <a:pathLst>
                  <a:path w="10" h="11">
                    <a:moveTo>
                      <a:pt x="10" y="6"/>
                    </a:moveTo>
                    <a:cubicBezTo>
                      <a:pt x="9" y="10"/>
                      <a:pt x="4" y="11"/>
                      <a:pt x="2" y="8"/>
                    </a:cubicBezTo>
                    <a:cubicBezTo>
                      <a:pt x="0" y="5"/>
                      <a:pt x="1" y="1"/>
                      <a:pt x="5" y="0"/>
                    </a:cubicBezTo>
                    <a:cubicBezTo>
                      <a:pt x="9" y="1"/>
                      <a:pt x="10"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2" name="Freeform 2211">
                <a:extLst>
                  <a:ext uri="{FF2B5EF4-FFF2-40B4-BE49-F238E27FC236}">
                    <a16:creationId xmlns:a16="http://schemas.microsoft.com/office/drawing/2014/main" id="{58CE5C10-2E4C-4500-893C-36B3EB8214AE}"/>
                  </a:ext>
                </a:extLst>
              </p:cNvPr>
              <p:cNvSpPr>
                <a:spLocks/>
              </p:cNvSpPr>
              <p:nvPr/>
            </p:nvSpPr>
            <p:spPr bwMode="auto">
              <a:xfrm>
                <a:off x="5470" y="3746"/>
                <a:ext cx="53" cy="54"/>
              </a:xfrm>
              <a:custGeom>
                <a:avLst/>
                <a:gdLst>
                  <a:gd name="T0" fmla="*/ 11 w 11"/>
                  <a:gd name="T1" fmla="*/ 5 h 11"/>
                  <a:gd name="T2" fmla="*/ 3 w 11"/>
                  <a:gd name="T3" fmla="*/ 8 h 11"/>
                  <a:gd name="T4" fmla="*/ 6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0" y="9"/>
                      <a:pt x="6" y="11"/>
                      <a:pt x="3" y="8"/>
                    </a:cubicBezTo>
                    <a:cubicBezTo>
                      <a:pt x="0" y="5"/>
                      <a:pt x="2" y="0"/>
                      <a:pt x="6"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3" name="Freeform 2212">
                <a:extLst>
                  <a:ext uri="{FF2B5EF4-FFF2-40B4-BE49-F238E27FC236}">
                    <a16:creationId xmlns:a16="http://schemas.microsoft.com/office/drawing/2014/main" id="{A250EAD4-9D29-42A5-A921-DDEA6A87C497}"/>
                  </a:ext>
                </a:extLst>
              </p:cNvPr>
              <p:cNvSpPr>
                <a:spLocks/>
              </p:cNvSpPr>
              <p:nvPr/>
            </p:nvSpPr>
            <p:spPr bwMode="auto">
              <a:xfrm>
                <a:off x="5441" y="3669"/>
                <a:ext cx="53" cy="58"/>
              </a:xfrm>
              <a:custGeom>
                <a:avLst/>
                <a:gdLst>
                  <a:gd name="T0" fmla="*/ 11 w 11"/>
                  <a:gd name="T1" fmla="*/ 6 h 12"/>
                  <a:gd name="T2" fmla="*/ 3 w 11"/>
                  <a:gd name="T3" fmla="*/ 9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6" y="12"/>
                      <a:pt x="3" y="9"/>
                    </a:cubicBezTo>
                    <a:cubicBezTo>
                      <a:pt x="0" y="6"/>
                      <a:pt x="2" y="1"/>
                      <a:pt x="6" y="0"/>
                    </a:cubicBezTo>
                    <a:cubicBezTo>
                      <a:pt x="10" y="1"/>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4" name="Freeform 2213">
                <a:extLst>
                  <a:ext uri="{FF2B5EF4-FFF2-40B4-BE49-F238E27FC236}">
                    <a16:creationId xmlns:a16="http://schemas.microsoft.com/office/drawing/2014/main" id="{17C3EFF9-C148-4848-9696-1D505F7CEE49}"/>
                  </a:ext>
                </a:extLst>
              </p:cNvPr>
              <p:cNvSpPr>
                <a:spLocks/>
              </p:cNvSpPr>
              <p:nvPr/>
            </p:nvSpPr>
            <p:spPr bwMode="auto">
              <a:xfrm>
                <a:off x="5514" y="3689"/>
                <a:ext cx="53" cy="57"/>
              </a:xfrm>
              <a:custGeom>
                <a:avLst/>
                <a:gdLst>
                  <a:gd name="T0" fmla="*/ 11 w 11"/>
                  <a:gd name="T1" fmla="*/ 6 h 12"/>
                  <a:gd name="T2" fmla="*/ 3 w 11"/>
                  <a:gd name="T3" fmla="*/ 8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0" y="10"/>
                      <a:pt x="5" y="12"/>
                      <a:pt x="3" y="8"/>
                    </a:cubicBezTo>
                    <a:cubicBezTo>
                      <a:pt x="0" y="6"/>
                      <a:pt x="2" y="1"/>
                      <a:pt x="6" y="0"/>
                    </a:cubicBezTo>
                    <a:cubicBezTo>
                      <a:pt x="10" y="0"/>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5" name="Freeform 2214">
                <a:extLst>
                  <a:ext uri="{FF2B5EF4-FFF2-40B4-BE49-F238E27FC236}">
                    <a16:creationId xmlns:a16="http://schemas.microsoft.com/office/drawing/2014/main" id="{717325C5-39EB-4186-BA12-0A0C2169DF82}"/>
                  </a:ext>
                </a:extLst>
              </p:cNvPr>
              <p:cNvSpPr>
                <a:spLocks/>
              </p:cNvSpPr>
              <p:nvPr/>
            </p:nvSpPr>
            <p:spPr bwMode="auto">
              <a:xfrm>
                <a:off x="5581" y="3703"/>
                <a:ext cx="53" cy="53"/>
              </a:xfrm>
              <a:custGeom>
                <a:avLst/>
                <a:gdLst>
                  <a:gd name="T0" fmla="*/ 11 w 11"/>
                  <a:gd name="T1" fmla="*/ 5 h 11"/>
                  <a:gd name="T2" fmla="*/ 3 w 11"/>
                  <a:gd name="T3" fmla="*/ 8 h 11"/>
                  <a:gd name="T4" fmla="*/ 6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0" y="10"/>
                      <a:pt x="5" y="11"/>
                      <a:pt x="3" y="8"/>
                    </a:cubicBezTo>
                    <a:cubicBezTo>
                      <a:pt x="0" y="5"/>
                      <a:pt x="2" y="0"/>
                      <a:pt x="6"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6" name="Freeform 2215">
                <a:extLst>
                  <a:ext uri="{FF2B5EF4-FFF2-40B4-BE49-F238E27FC236}">
                    <a16:creationId xmlns:a16="http://schemas.microsoft.com/office/drawing/2014/main" id="{68BE777F-CE70-4C27-BC35-27A2B2E6CD22}"/>
                  </a:ext>
                </a:extLst>
              </p:cNvPr>
              <p:cNvSpPr>
                <a:spLocks/>
              </p:cNvSpPr>
              <p:nvPr/>
            </p:nvSpPr>
            <p:spPr bwMode="auto">
              <a:xfrm>
                <a:off x="5653" y="3722"/>
                <a:ext cx="53" cy="58"/>
              </a:xfrm>
              <a:custGeom>
                <a:avLst/>
                <a:gdLst>
                  <a:gd name="T0" fmla="*/ 10 w 11"/>
                  <a:gd name="T1" fmla="*/ 6 h 12"/>
                  <a:gd name="T2" fmla="*/ 2 w 11"/>
                  <a:gd name="T3" fmla="*/ 8 h 12"/>
                  <a:gd name="T4" fmla="*/ 6 w 11"/>
                  <a:gd name="T5" fmla="*/ 0 h 12"/>
                  <a:gd name="T6" fmla="*/ 10 w 11"/>
                  <a:gd name="T7" fmla="*/ 6 h 12"/>
                </a:gdLst>
                <a:ahLst/>
                <a:cxnLst>
                  <a:cxn ang="0">
                    <a:pos x="T0" y="T1"/>
                  </a:cxn>
                  <a:cxn ang="0">
                    <a:pos x="T2" y="T3"/>
                  </a:cxn>
                  <a:cxn ang="0">
                    <a:pos x="T4" y="T5"/>
                  </a:cxn>
                  <a:cxn ang="0">
                    <a:pos x="T6" y="T7"/>
                  </a:cxn>
                </a:cxnLst>
                <a:rect l="0" t="0" r="r" b="b"/>
                <a:pathLst>
                  <a:path w="11" h="12">
                    <a:moveTo>
                      <a:pt x="10" y="6"/>
                    </a:moveTo>
                    <a:cubicBezTo>
                      <a:pt x="10" y="10"/>
                      <a:pt x="5" y="12"/>
                      <a:pt x="2" y="8"/>
                    </a:cubicBezTo>
                    <a:cubicBezTo>
                      <a:pt x="0" y="5"/>
                      <a:pt x="2" y="1"/>
                      <a:pt x="6" y="0"/>
                    </a:cubicBezTo>
                    <a:cubicBezTo>
                      <a:pt x="10" y="0"/>
                      <a:pt x="11"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7" name="Freeform 2216">
                <a:extLst>
                  <a:ext uri="{FF2B5EF4-FFF2-40B4-BE49-F238E27FC236}">
                    <a16:creationId xmlns:a16="http://schemas.microsoft.com/office/drawing/2014/main" id="{2CDD2D6F-4BB1-49FC-8BE8-3B8DDC7600F0}"/>
                  </a:ext>
                </a:extLst>
              </p:cNvPr>
              <p:cNvSpPr>
                <a:spLocks/>
              </p:cNvSpPr>
              <p:nvPr/>
            </p:nvSpPr>
            <p:spPr bwMode="auto">
              <a:xfrm>
                <a:off x="5721" y="3713"/>
                <a:ext cx="53" cy="53"/>
              </a:xfrm>
              <a:custGeom>
                <a:avLst/>
                <a:gdLst>
                  <a:gd name="T0" fmla="*/ 11 w 11"/>
                  <a:gd name="T1" fmla="*/ 5 h 11"/>
                  <a:gd name="T2" fmla="*/ 2 w 11"/>
                  <a:gd name="T3" fmla="*/ 8 h 11"/>
                  <a:gd name="T4" fmla="*/ 7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0" y="9"/>
                      <a:pt x="5" y="11"/>
                      <a:pt x="2" y="8"/>
                    </a:cubicBezTo>
                    <a:cubicBezTo>
                      <a:pt x="0" y="5"/>
                      <a:pt x="2" y="0"/>
                      <a:pt x="7"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8" name="Freeform 2217">
                <a:extLst>
                  <a:ext uri="{FF2B5EF4-FFF2-40B4-BE49-F238E27FC236}">
                    <a16:creationId xmlns:a16="http://schemas.microsoft.com/office/drawing/2014/main" id="{337F2BDB-0FE9-441E-ADC6-BF9B06A27326}"/>
                  </a:ext>
                </a:extLst>
              </p:cNvPr>
              <p:cNvSpPr>
                <a:spLocks/>
              </p:cNvSpPr>
              <p:nvPr/>
            </p:nvSpPr>
            <p:spPr bwMode="auto">
              <a:xfrm>
                <a:off x="5755" y="3640"/>
                <a:ext cx="53" cy="58"/>
              </a:xfrm>
              <a:custGeom>
                <a:avLst/>
                <a:gdLst>
                  <a:gd name="T0" fmla="*/ 10 w 11"/>
                  <a:gd name="T1" fmla="*/ 6 h 12"/>
                  <a:gd name="T2" fmla="*/ 2 w 11"/>
                  <a:gd name="T3" fmla="*/ 8 h 12"/>
                  <a:gd name="T4" fmla="*/ 6 w 11"/>
                  <a:gd name="T5" fmla="*/ 0 h 12"/>
                  <a:gd name="T6" fmla="*/ 10 w 11"/>
                  <a:gd name="T7" fmla="*/ 6 h 12"/>
                </a:gdLst>
                <a:ahLst/>
                <a:cxnLst>
                  <a:cxn ang="0">
                    <a:pos x="T0" y="T1"/>
                  </a:cxn>
                  <a:cxn ang="0">
                    <a:pos x="T2" y="T3"/>
                  </a:cxn>
                  <a:cxn ang="0">
                    <a:pos x="T4" y="T5"/>
                  </a:cxn>
                  <a:cxn ang="0">
                    <a:pos x="T6" y="T7"/>
                  </a:cxn>
                </a:cxnLst>
                <a:rect l="0" t="0" r="r" b="b"/>
                <a:pathLst>
                  <a:path w="11" h="12">
                    <a:moveTo>
                      <a:pt x="10" y="6"/>
                    </a:moveTo>
                    <a:cubicBezTo>
                      <a:pt x="9" y="10"/>
                      <a:pt x="4" y="12"/>
                      <a:pt x="2" y="8"/>
                    </a:cubicBezTo>
                    <a:cubicBezTo>
                      <a:pt x="0" y="5"/>
                      <a:pt x="2" y="0"/>
                      <a:pt x="6" y="0"/>
                    </a:cubicBezTo>
                    <a:cubicBezTo>
                      <a:pt x="10" y="0"/>
                      <a:pt x="11" y="3"/>
                      <a:pt x="10"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69" name="Freeform 2218">
                <a:extLst>
                  <a:ext uri="{FF2B5EF4-FFF2-40B4-BE49-F238E27FC236}">
                    <a16:creationId xmlns:a16="http://schemas.microsoft.com/office/drawing/2014/main" id="{68D3401E-CF03-4B44-B870-124F57AA6C4F}"/>
                  </a:ext>
                </a:extLst>
              </p:cNvPr>
              <p:cNvSpPr>
                <a:spLocks/>
              </p:cNvSpPr>
              <p:nvPr/>
            </p:nvSpPr>
            <p:spPr bwMode="auto">
              <a:xfrm>
                <a:off x="5745" y="3563"/>
                <a:ext cx="53" cy="58"/>
              </a:xfrm>
              <a:custGeom>
                <a:avLst/>
                <a:gdLst>
                  <a:gd name="T0" fmla="*/ 11 w 11"/>
                  <a:gd name="T1" fmla="*/ 6 h 12"/>
                  <a:gd name="T2" fmla="*/ 2 w 11"/>
                  <a:gd name="T3" fmla="*/ 9 h 12"/>
                  <a:gd name="T4" fmla="*/ 7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0" y="10"/>
                      <a:pt x="5" y="12"/>
                      <a:pt x="2" y="9"/>
                    </a:cubicBezTo>
                    <a:cubicBezTo>
                      <a:pt x="0" y="6"/>
                      <a:pt x="2" y="0"/>
                      <a:pt x="7" y="0"/>
                    </a:cubicBezTo>
                    <a:cubicBezTo>
                      <a:pt x="11" y="0"/>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0" name="Freeform 2219">
                <a:extLst>
                  <a:ext uri="{FF2B5EF4-FFF2-40B4-BE49-F238E27FC236}">
                    <a16:creationId xmlns:a16="http://schemas.microsoft.com/office/drawing/2014/main" id="{B10D6D3C-4FF2-4D82-9586-383CB867F109}"/>
                  </a:ext>
                </a:extLst>
              </p:cNvPr>
              <p:cNvSpPr>
                <a:spLocks/>
              </p:cNvSpPr>
              <p:nvPr/>
            </p:nvSpPr>
            <p:spPr bwMode="auto">
              <a:xfrm>
                <a:off x="5711" y="3501"/>
                <a:ext cx="53" cy="57"/>
              </a:xfrm>
              <a:custGeom>
                <a:avLst/>
                <a:gdLst>
                  <a:gd name="T0" fmla="*/ 11 w 11"/>
                  <a:gd name="T1" fmla="*/ 6 h 12"/>
                  <a:gd name="T2" fmla="*/ 2 w 11"/>
                  <a:gd name="T3" fmla="*/ 9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0" y="10"/>
                      <a:pt x="5" y="12"/>
                      <a:pt x="2" y="9"/>
                    </a:cubicBezTo>
                    <a:cubicBezTo>
                      <a:pt x="0" y="5"/>
                      <a:pt x="2" y="0"/>
                      <a:pt x="6" y="0"/>
                    </a:cubicBezTo>
                    <a:cubicBezTo>
                      <a:pt x="10"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1" name="Freeform 2220">
                <a:extLst>
                  <a:ext uri="{FF2B5EF4-FFF2-40B4-BE49-F238E27FC236}">
                    <a16:creationId xmlns:a16="http://schemas.microsoft.com/office/drawing/2014/main" id="{3985746C-40D8-4C2F-973D-0E14BD653DD8}"/>
                  </a:ext>
                </a:extLst>
              </p:cNvPr>
              <p:cNvSpPr>
                <a:spLocks/>
              </p:cNvSpPr>
              <p:nvPr/>
            </p:nvSpPr>
            <p:spPr bwMode="auto">
              <a:xfrm>
                <a:off x="5793" y="3491"/>
                <a:ext cx="58" cy="58"/>
              </a:xfrm>
              <a:custGeom>
                <a:avLst/>
                <a:gdLst>
                  <a:gd name="T0" fmla="*/ 12 w 12"/>
                  <a:gd name="T1" fmla="*/ 6 h 12"/>
                  <a:gd name="T2" fmla="*/ 2 w 12"/>
                  <a:gd name="T3" fmla="*/ 8 h 12"/>
                  <a:gd name="T4" fmla="*/ 7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1" y="10"/>
                      <a:pt x="5" y="12"/>
                      <a:pt x="2" y="8"/>
                    </a:cubicBezTo>
                    <a:cubicBezTo>
                      <a:pt x="0" y="5"/>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2" name="Freeform 2221">
                <a:extLst>
                  <a:ext uri="{FF2B5EF4-FFF2-40B4-BE49-F238E27FC236}">
                    <a16:creationId xmlns:a16="http://schemas.microsoft.com/office/drawing/2014/main" id="{79B050DA-A227-4A3C-995D-17C58212A8EA}"/>
                  </a:ext>
                </a:extLst>
              </p:cNvPr>
              <p:cNvSpPr>
                <a:spLocks/>
              </p:cNvSpPr>
              <p:nvPr/>
            </p:nvSpPr>
            <p:spPr bwMode="auto">
              <a:xfrm>
                <a:off x="5865" y="3438"/>
                <a:ext cx="58" cy="63"/>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5" y="13"/>
                      <a:pt x="2" y="9"/>
                    </a:cubicBezTo>
                    <a:cubicBezTo>
                      <a:pt x="0" y="6"/>
                      <a:pt x="2" y="0"/>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3" name="Freeform 2222">
                <a:extLst>
                  <a:ext uri="{FF2B5EF4-FFF2-40B4-BE49-F238E27FC236}">
                    <a16:creationId xmlns:a16="http://schemas.microsoft.com/office/drawing/2014/main" id="{5B0B18F0-5975-4D2A-A0F2-CB135E57E8A2}"/>
                  </a:ext>
                </a:extLst>
              </p:cNvPr>
              <p:cNvSpPr>
                <a:spLocks/>
              </p:cNvSpPr>
              <p:nvPr/>
            </p:nvSpPr>
            <p:spPr bwMode="auto">
              <a:xfrm>
                <a:off x="5894" y="3356"/>
                <a:ext cx="58" cy="63"/>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0" y="11"/>
                      <a:pt x="4" y="13"/>
                      <a:pt x="2" y="9"/>
                    </a:cubicBezTo>
                    <a:cubicBezTo>
                      <a:pt x="0" y="5"/>
                      <a:pt x="2" y="0"/>
                      <a:pt x="7" y="0"/>
                    </a:cubicBezTo>
                    <a:cubicBezTo>
                      <a:pt x="11"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4" name="Freeform 2223">
                <a:extLst>
                  <a:ext uri="{FF2B5EF4-FFF2-40B4-BE49-F238E27FC236}">
                    <a16:creationId xmlns:a16="http://schemas.microsoft.com/office/drawing/2014/main" id="{3E30CD06-908D-49D2-91A7-E72F5DE09EAC}"/>
                  </a:ext>
                </a:extLst>
              </p:cNvPr>
              <p:cNvSpPr>
                <a:spLocks/>
              </p:cNvSpPr>
              <p:nvPr/>
            </p:nvSpPr>
            <p:spPr bwMode="auto">
              <a:xfrm>
                <a:off x="5750" y="3346"/>
                <a:ext cx="58" cy="63"/>
              </a:xfrm>
              <a:custGeom>
                <a:avLst/>
                <a:gdLst>
                  <a:gd name="T0" fmla="*/ 12 w 12"/>
                  <a:gd name="T1" fmla="*/ 6 h 13"/>
                  <a:gd name="T2" fmla="*/ 2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5" y="13"/>
                      <a:pt x="2" y="9"/>
                    </a:cubicBezTo>
                    <a:cubicBezTo>
                      <a:pt x="0" y="6"/>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5" name="Freeform 2224">
                <a:extLst>
                  <a:ext uri="{FF2B5EF4-FFF2-40B4-BE49-F238E27FC236}">
                    <a16:creationId xmlns:a16="http://schemas.microsoft.com/office/drawing/2014/main" id="{7E66AD81-7404-44A3-A169-D601D38E51D3}"/>
                  </a:ext>
                </a:extLst>
              </p:cNvPr>
              <p:cNvSpPr>
                <a:spLocks/>
              </p:cNvSpPr>
              <p:nvPr/>
            </p:nvSpPr>
            <p:spPr bwMode="auto">
              <a:xfrm>
                <a:off x="5822" y="3380"/>
                <a:ext cx="58" cy="63"/>
              </a:xfrm>
              <a:custGeom>
                <a:avLst/>
                <a:gdLst>
                  <a:gd name="T0" fmla="*/ 12 w 12"/>
                  <a:gd name="T1" fmla="*/ 7 h 13"/>
                  <a:gd name="T2" fmla="*/ 2 w 12"/>
                  <a:gd name="T3" fmla="*/ 10 h 13"/>
                  <a:gd name="T4" fmla="*/ 7 w 12"/>
                  <a:gd name="T5" fmla="*/ 0 h 13"/>
                  <a:gd name="T6" fmla="*/ 12 w 12"/>
                  <a:gd name="T7" fmla="*/ 7 h 13"/>
                </a:gdLst>
                <a:ahLst/>
                <a:cxnLst>
                  <a:cxn ang="0">
                    <a:pos x="T0" y="T1"/>
                  </a:cxn>
                  <a:cxn ang="0">
                    <a:pos x="T2" y="T3"/>
                  </a:cxn>
                  <a:cxn ang="0">
                    <a:pos x="T4" y="T5"/>
                  </a:cxn>
                  <a:cxn ang="0">
                    <a:pos x="T6" y="T7"/>
                  </a:cxn>
                </a:cxnLst>
                <a:rect l="0" t="0" r="r" b="b"/>
                <a:pathLst>
                  <a:path w="12" h="13">
                    <a:moveTo>
                      <a:pt x="12" y="7"/>
                    </a:moveTo>
                    <a:cubicBezTo>
                      <a:pt x="11" y="11"/>
                      <a:pt x="5" y="13"/>
                      <a:pt x="2" y="10"/>
                    </a:cubicBezTo>
                    <a:cubicBezTo>
                      <a:pt x="0" y="6"/>
                      <a:pt x="2" y="1"/>
                      <a:pt x="7" y="0"/>
                    </a:cubicBezTo>
                    <a:cubicBezTo>
                      <a:pt x="11" y="1"/>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6" name="Freeform 2225">
                <a:extLst>
                  <a:ext uri="{FF2B5EF4-FFF2-40B4-BE49-F238E27FC236}">
                    <a16:creationId xmlns:a16="http://schemas.microsoft.com/office/drawing/2014/main" id="{C7A0D073-9315-443C-BDD9-5745E064F6C3}"/>
                  </a:ext>
                </a:extLst>
              </p:cNvPr>
              <p:cNvSpPr>
                <a:spLocks/>
              </p:cNvSpPr>
              <p:nvPr/>
            </p:nvSpPr>
            <p:spPr bwMode="auto">
              <a:xfrm>
                <a:off x="5750" y="3428"/>
                <a:ext cx="58" cy="58"/>
              </a:xfrm>
              <a:custGeom>
                <a:avLst/>
                <a:gdLst>
                  <a:gd name="T0" fmla="*/ 12 w 12"/>
                  <a:gd name="T1" fmla="*/ 6 h 12"/>
                  <a:gd name="T2" fmla="*/ 3 w 12"/>
                  <a:gd name="T3" fmla="*/ 9 h 12"/>
                  <a:gd name="T4" fmla="*/ 7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1" y="10"/>
                      <a:pt x="5" y="12"/>
                      <a:pt x="3" y="9"/>
                    </a:cubicBezTo>
                    <a:cubicBezTo>
                      <a:pt x="0" y="5"/>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7" name="Freeform 2226">
                <a:extLst>
                  <a:ext uri="{FF2B5EF4-FFF2-40B4-BE49-F238E27FC236}">
                    <a16:creationId xmlns:a16="http://schemas.microsoft.com/office/drawing/2014/main" id="{E08A9425-CDCE-4E25-9EF8-4606DC0990E8}"/>
                  </a:ext>
                </a:extLst>
              </p:cNvPr>
              <p:cNvSpPr>
                <a:spLocks/>
              </p:cNvSpPr>
              <p:nvPr/>
            </p:nvSpPr>
            <p:spPr bwMode="auto">
              <a:xfrm>
                <a:off x="5634" y="3491"/>
                <a:ext cx="58" cy="63"/>
              </a:xfrm>
              <a:custGeom>
                <a:avLst/>
                <a:gdLst>
                  <a:gd name="T0" fmla="*/ 12 w 12"/>
                  <a:gd name="T1" fmla="*/ 6 h 13"/>
                  <a:gd name="T2" fmla="*/ 3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6" y="13"/>
                      <a:pt x="3" y="9"/>
                    </a:cubicBezTo>
                    <a:cubicBezTo>
                      <a:pt x="0" y="6"/>
                      <a:pt x="2" y="0"/>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8" name="Freeform 2227">
                <a:extLst>
                  <a:ext uri="{FF2B5EF4-FFF2-40B4-BE49-F238E27FC236}">
                    <a16:creationId xmlns:a16="http://schemas.microsoft.com/office/drawing/2014/main" id="{C63EAB87-2C44-4176-88C3-F1C9B695F91F}"/>
                  </a:ext>
                </a:extLst>
              </p:cNvPr>
              <p:cNvSpPr>
                <a:spLocks/>
              </p:cNvSpPr>
              <p:nvPr/>
            </p:nvSpPr>
            <p:spPr bwMode="auto">
              <a:xfrm>
                <a:off x="5677" y="3419"/>
                <a:ext cx="58" cy="62"/>
              </a:xfrm>
              <a:custGeom>
                <a:avLst/>
                <a:gdLst>
                  <a:gd name="T0" fmla="*/ 11 w 12"/>
                  <a:gd name="T1" fmla="*/ 6 h 13"/>
                  <a:gd name="T2" fmla="*/ 2 w 12"/>
                  <a:gd name="T3" fmla="*/ 9 h 13"/>
                  <a:gd name="T4" fmla="*/ 7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1" y="11"/>
                      <a:pt x="5" y="13"/>
                      <a:pt x="2" y="9"/>
                    </a:cubicBezTo>
                    <a:cubicBezTo>
                      <a:pt x="0" y="6"/>
                      <a:pt x="2" y="0"/>
                      <a:pt x="7" y="0"/>
                    </a:cubicBezTo>
                    <a:cubicBezTo>
                      <a:pt x="11"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79" name="Freeform 2228">
                <a:extLst>
                  <a:ext uri="{FF2B5EF4-FFF2-40B4-BE49-F238E27FC236}">
                    <a16:creationId xmlns:a16="http://schemas.microsoft.com/office/drawing/2014/main" id="{268DA992-6A84-4287-8A75-048D2615A548}"/>
                  </a:ext>
                </a:extLst>
              </p:cNvPr>
              <p:cNvSpPr>
                <a:spLocks/>
              </p:cNvSpPr>
              <p:nvPr/>
            </p:nvSpPr>
            <p:spPr bwMode="auto">
              <a:xfrm>
                <a:off x="5673" y="3337"/>
                <a:ext cx="57" cy="62"/>
              </a:xfrm>
              <a:custGeom>
                <a:avLst/>
                <a:gdLst>
                  <a:gd name="T0" fmla="*/ 12 w 12"/>
                  <a:gd name="T1" fmla="*/ 6 h 13"/>
                  <a:gd name="T2" fmla="*/ 3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5" y="13"/>
                      <a:pt x="3" y="9"/>
                    </a:cubicBezTo>
                    <a:cubicBezTo>
                      <a:pt x="0" y="6"/>
                      <a:pt x="2" y="0"/>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0" name="Freeform 2229">
                <a:extLst>
                  <a:ext uri="{FF2B5EF4-FFF2-40B4-BE49-F238E27FC236}">
                    <a16:creationId xmlns:a16="http://schemas.microsoft.com/office/drawing/2014/main" id="{3D3FD31B-727A-446E-85E4-C95DF7F676C7}"/>
                  </a:ext>
                </a:extLst>
              </p:cNvPr>
              <p:cNvSpPr>
                <a:spLocks/>
              </p:cNvSpPr>
              <p:nvPr/>
            </p:nvSpPr>
            <p:spPr bwMode="auto">
              <a:xfrm>
                <a:off x="5586" y="3332"/>
                <a:ext cx="63"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1" name="Freeform 2230">
                <a:extLst>
                  <a:ext uri="{FF2B5EF4-FFF2-40B4-BE49-F238E27FC236}">
                    <a16:creationId xmlns:a16="http://schemas.microsoft.com/office/drawing/2014/main" id="{9D5B3816-5FB5-4C44-8E7C-58914E33FD4F}"/>
                  </a:ext>
                </a:extLst>
              </p:cNvPr>
              <p:cNvSpPr>
                <a:spLocks/>
              </p:cNvSpPr>
              <p:nvPr/>
            </p:nvSpPr>
            <p:spPr bwMode="auto">
              <a:xfrm>
                <a:off x="5523" y="3385"/>
                <a:ext cx="58" cy="58"/>
              </a:xfrm>
              <a:custGeom>
                <a:avLst/>
                <a:gdLst>
                  <a:gd name="T0" fmla="*/ 12 w 12"/>
                  <a:gd name="T1" fmla="*/ 6 h 12"/>
                  <a:gd name="T2" fmla="*/ 3 w 12"/>
                  <a:gd name="T3" fmla="*/ 9 h 12"/>
                  <a:gd name="T4" fmla="*/ 7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2" y="11"/>
                      <a:pt x="6" y="12"/>
                      <a:pt x="3" y="9"/>
                    </a:cubicBezTo>
                    <a:cubicBezTo>
                      <a:pt x="0" y="6"/>
                      <a:pt x="2" y="0"/>
                      <a:pt x="7" y="0"/>
                    </a:cubicBezTo>
                    <a:cubicBezTo>
                      <a:pt x="11"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2" name="Freeform 2231">
                <a:extLst>
                  <a:ext uri="{FF2B5EF4-FFF2-40B4-BE49-F238E27FC236}">
                    <a16:creationId xmlns:a16="http://schemas.microsoft.com/office/drawing/2014/main" id="{074BD970-D04F-4DCD-8B31-6EFF2694CCF1}"/>
                  </a:ext>
                </a:extLst>
              </p:cNvPr>
              <p:cNvSpPr>
                <a:spLocks/>
              </p:cNvSpPr>
              <p:nvPr/>
            </p:nvSpPr>
            <p:spPr bwMode="auto">
              <a:xfrm>
                <a:off x="5475" y="3452"/>
                <a:ext cx="58" cy="63"/>
              </a:xfrm>
              <a:custGeom>
                <a:avLst/>
                <a:gdLst>
                  <a:gd name="T0" fmla="*/ 11 w 12"/>
                  <a:gd name="T1" fmla="*/ 6 h 13"/>
                  <a:gd name="T2" fmla="*/ 2 w 12"/>
                  <a:gd name="T3" fmla="*/ 9 h 13"/>
                  <a:gd name="T4" fmla="*/ 6 w 12"/>
                  <a:gd name="T5" fmla="*/ 0 h 13"/>
                  <a:gd name="T6" fmla="*/ 11 w 12"/>
                  <a:gd name="T7" fmla="*/ 6 h 13"/>
                </a:gdLst>
                <a:ahLst/>
                <a:cxnLst>
                  <a:cxn ang="0">
                    <a:pos x="T0" y="T1"/>
                  </a:cxn>
                  <a:cxn ang="0">
                    <a:pos x="T2" y="T3"/>
                  </a:cxn>
                  <a:cxn ang="0">
                    <a:pos x="T4" y="T5"/>
                  </a:cxn>
                  <a:cxn ang="0">
                    <a:pos x="T6" y="T7"/>
                  </a:cxn>
                </a:cxnLst>
                <a:rect l="0" t="0" r="r" b="b"/>
                <a:pathLst>
                  <a:path w="12" h="13">
                    <a:moveTo>
                      <a:pt x="11" y="6"/>
                    </a:moveTo>
                    <a:cubicBezTo>
                      <a:pt x="11" y="11"/>
                      <a:pt x="5" y="13"/>
                      <a:pt x="2" y="9"/>
                    </a:cubicBezTo>
                    <a:cubicBezTo>
                      <a:pt x="0" y="6"/>
                      <a:pt x="1" y="0"/>
                      <a:pt x="6" y="0"/>
                    </a:cubicBezTo>
                    <a:cubicBezTo>
                      <a:pt x="10"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3" name="Freeform 2232">
                <a:extLst>
                  <a:ext uri="{FF2B5EF4-FFF2-40B4-BE49-F238E27FC236}">
                    <a16:creationId xmlns:a16="http://schemas.microsoft.com/office/drawing/2014/main" id="{6504A14B-7E0F-4529-9026-0AF21FBA5BAF}"/>
                  </a:ext>
                </a:extLst>
              </p:cNvPr>
              <p:cNvSpPr>
                <a:spLocks/>
              </p:cNvSpPr>
              <p:nvPr/>
            </p:nvSpPr>
            <p:spPr bwMode="auto">
              <a:xfrm>
                <a:off x="5398" y="3443"/>
                <a:ext cx="53" cy="58"/>
              </a:xfrm>
              <a:custGeom>
                <a:avLst/>
                <a:gdLst>
                  <a:gd name="T0" fmla="*/ 11 w 11"/>
                  <a:gd name="T1" fmla="*/ 6 h 12"/>
                  <a:gd name="T2" fmla="*/ 2 w 11"/>
                  <a:gd name="T3" fmla="*/ 9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5" y="12"/>
                      <a:pt x="2" y="9"/>
                    </a:cubicBezTo>
                    <a:cubicBezTo>
                      <a:pt x="0" y="6"/>
                      <a:pt x="1" y="0"/>
                      <a:pt x="6" y="0"/>
                    </a:cubicBezTo>
                    <a:cubicBezTo>
                      <a:pt x="10"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4" name="Freeform 2233">
                <a:extLst>
                  <a:ext uri="{FF2B5EF4-FFF2-40B4-BE49-F238E27FC236}">
                    <a16:creationId xmlns:a16="http://schemas.microsoft.com/office/drawing/2014/main" id="{2EF31C77-DE9F-49D4-AF6A-6CEA0DB9314D}"/>
                  </a:ext>
                </a:extLst>
              </p:cNvPr>
              <p:cNvSpPr>
                <a:spLocks/>
              </p:cNvSpPr>
              <p:nvPr/>
            </p:nvSpPr>
            <p:spPr bwMode="auto">
              <a:xfrm>
                <a:off x="5287" y="3501"/>
                <a:ext cx="53" cy="57"/>
              </a:xfrm>
              <a:custGeom>
                <a:avLst/>
                <a:gdLst>
                  <a:gd name="T0" fmla="*/ 11 w 11"/>
                  <a:gd name="T1" fmla="*/ 5 h 12"/>
                  <a:gd name="T2" fmla="*/ 2 w 11"/>
                  <a:gd name="T3" fmla="*/ 8 h 12"/>
                  <a:gd name="T4" fmla="*/ 5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6" y="12"/>
                      <a:pt x="2" y="8"/>
                    </a:cubicBezTo>
                    <a:cubicBezTo>
                      <a:pt x="0" y="5"/>
                      <a:pt x="1" y="0"/>
                      <a:pt x="5"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5" name="Freeform 2234">
                <a:extLst>
                  <a:ext uri="{FF2B5EF4-FFF2-40B4-BE49-F238E27FC236}">
                    <a16:creationId xmlns:a16="http://schemas.microsoft.com/office/drawing/2014/main" id="{0C9CD864-3841-44E2-9FC2-2FEBDE1BB3B7}"/>
                  </a:ext>
                </a:extLst>
              </p:cNvPr>
              <p:cNvSpPr>
                <a:spLocks/>
              </p:cNvSpPr>
              <p:nvPr/>
            </p:nvSpPr>
            <p:spPr bwMode="auto">
              <a:xfrm>
                <a:off x="5316" y="3433"/>
                <a:ext cx="58" cy="63"/>
              </a:xfrm>
              <a:custGeom>
                <a:avLst/>
                <a:gdLst>
                  <a:gd name="T0" fmla="*/ 12 w 12"/>
                  <a:gd name="T1" fmla="*/ 6 h 13"/>
                  <a:gd name="T2" fmla="*/ 3 w 12"/>
                  <a:gd name="T3" fmla="*/ 9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9"/>
                    </a:cubicBezTo>
                    <a:cubicBezTo>
                      <a:pt x="0" y="6"/>
                      <a:pt x="2" y="0"/>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6" name="Freeform 2235">
                <a:extLst>
                  <a:ext uri="{FF2B5EF4-FFF2-40B4-BE49-F238E27FC236}">
                    <a16:creationId xmlns:a16="http://schemas.microsoft.com/office/drawing/2014/main" id="{BC65CA9E-98CC-43F6-AE6E-D7B6348CACEE}"/>
                  </a:ext>
                </a:extLst>
              </p:cNvPr>
              <p:cNvSpPr>
                <a:spLocks/>
              </p:cNvSpPr>
              <p:nvPr/>
            </p:nvSpPr>
            <p:spPr bwMode="auto">
              <a:xfrm>
                <a:off x="5278" y="3361"/>
                <a:ext cx="62" cy="58"/>
              </a:xfrm>
              <a:custGeom>
                <a:avLst/>
                <a:gdLst>
                  <a:gd name="T0" fmla="*/ 13 w 13"/>
                  <a:gd name="T1" fmla="*/ 6 h 12"/>
                  <a:gd name="T2" fmla="*/ 3 w 13"/>
                  <a:gd name="T3" fmla="*/ 9 h 12"/>
                  <a:gd name="T4" fmla="*/ 7 w 13"/>
                  <a:gd name="T5" fmla="*/ 0 h 12"/>
                  <a:gd name="T6" fmla="*/ 13 w 13"/>
                  <a:gd name="T7" fmla="*/ 6 h 12"/>
                </a:gdLst>
                <a:ahLst/>
                <a:cxnLst>
                  <a:cxn ang="0">
                    <a:pos x="T0" y="T1"/>
                  </a:cxn>
                  <a:cxn ang="0">
                    <a:pos x="T2" y="T3"/>
                  </a:cxn>
                  <a:cxn ang="0">
                    <a:pos x="T4" y="T5"/>
                  </a:cxn>
                  <a:cxn ang="0">
                    <a:pos x="T6" y="T7"/>
                  </a:cxn>
                </a:cxnLst>
                <a:rect l="0" t="0" r="r" b="b"/>
                <a:pathLst>
                  <a:path w="13" h="12">
                    <a:moveTo>
                      <a:pt x="13" y="6"/>
                    </a:moveTo>
                    <a:cubicBezTo>
                      <a:pt x="12" y="10"/>
                      <a:pt x="7" y="12"/>
                      <a:pt x="3" y="9"/>
                    </a:cubicBezTo>
                    <a:cubicBezTo>
                      <a:pt x="0" y="6"/>
                      <a:pt x="2" y="0"/>
                      <a:pt x="7"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7" name="Freeform 2236">
                <a:extLst>
                  <a:ext uri="{FF2B5EF4-FFF2-40B4-BE49-F238E27FC236}">
                    <a16:creationId xmlns:a16="http://schemas.microsoft.com/office/drawing/2014/main" id="{202EDF0A-E5D4-45BE-8621-3ABE23699A17}"/>
                  </a:ext>
                </a:extLst>
              </p:cNvPr>
              <p:cNvSpPr>
                <a:spLocks/>
              </p:cNvSpPr>
              <p:nvPr/>
            </p:nvSpPr>
            <p:spPr bwMode="auto">
              <a:xfrm>
                <a:off x="5321" y="3293"/>
                <a:ext cx="58" cy="63"/>
              </a:xfrm>
              <a:custGeom>
                <a:avLst/>
                <a:gdLst>
                  <a:gd name="T0" fmla="*/ 12 w 12"/>
                  <a:gd name="T1" fmla="*/ 6 h 13"/>
                  <a:gd name="T2" fmla="*/ 3 w 12"/>
                  <a:gd name="T3" fmla="*/ 9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9"/>
                    </a:cubicBezTo>
                    <a:cubicBezTo>
                      <a:pt x="0" y="6"/>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8" name="Freeform 2237">
                <a:extLst>
                  <a:ext uri="{FF2B5EF4-FFF2-40B4-BE49-F238E27FC236}">
                    <a16:creationId xmlns:a16="http://schemas.microsoft.com/office/drawing/2014/main" id="{DA51108A-DC36-4379-8A19-9EF2416180D5}"/>
                  </a:ext>
                </a:extLst>
              </p:cNvPr>
              <p:cNvSpPr>
                <a:spLocks/>
              </p:cNvSpPr>
              <p:nvPr/>
            </p:nvSpPr>
            <p:spPr bwMode="auto">
              <a:xfrm>
                <a:off x="5220" y="3404"/>
                <a:ext cx="58" cy="63"/>
              </a:xfrm>
              <a:custGeom>
                <a:avLst/>
                <a:gdLst>
                  <a:gd name="T0" fmla="*/ 12 w 12"/>
                  <a:gd name="T1" fmla="*/ 6 h 13"/>
                  <a:gd name="T2" fmla="*/ 3 w 12"/>
                  <a:gd name="T3" fmla="*/ 9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7" y="13"/>
                      <a:pt x="3" y="9"/>
                    </a:cubicBezTo>
                    <a:cubicBezTo>
                      <a:pt x="0" y="6"/>
                      <a:pt x="1" y="1"/>
                      <a:pt x="6"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89" name="Freeform 2238">
                <a:extLst>
                  <a:ext uri="{FF2B5EF4-FFF2-40B4-BE49-F238E27FC236}">
                    <a16:creationId xmlns:a16="http://schemas.microsoft.com/office/drawing/2014/main" id="{E7E616E2-019B-4754-8900-D29E95DE450E}"/>
                  </a:ext>
                </a:extLst>
              </p:cNvPr>
              <p:cNvSpPr>
                <a:spLocks/>
              </p:cNvSpPr>
              <p:nvPr/>
            </p:nvSpPr>
            <p:spPr bwMode="auto">
              <a:xfrm>
                <a:off x="5220" y="3303"/>
                <a:ext cx="58" cy="63"/>
              </a:xfrm>
              <a:custGeom>
                <a:avLst/>
                <a:gdLst>
                  <a:gd name="T0" fmla="*/ 12 w 12"/>
                  <a:gd name="T1" fmla="*/ 6 h 13"/>
                  <a:gd name="T2" fmla="*/ 3 w 12"/>
                  <a:gd name="T3" fmla="*/ 10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10"/>
                    </a:cubicBezTo>
                    <a:cubicBezTo>
                      <a:pt x="0" y="6"/>
                      <a:pt x="1" y="1"/>
                      <a:pt x="6" y="0"/>
                    </a:cubicBezTo>
                    <a:cubicBezTo>
                      <a:pt x="10"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0" name="Freeform 2239">
                <a:extLst>
                  <a:ext uri="{FF2B5EF4-FFF2-40B4-BE49-F238E27FC236}">
                    <a16:creationId xmlns:a16="http://schemas.microsoft.com/office/drawing/2014/main" id="{F792F603-C3B3-4C08-9996-72473B658585}"/>
                  </a:ext>
                </a:extLst>
              </p:cNvPr>
              <p:cNvSpPr>
                <a:spLocks/>
              </p:cNvSpPr>
              <p:nvPr/>
            </p:nvSpPr>
            <p:spPr bwMode="auto">
              <a:xfrm>
                <a:off x="5268" y="3226"/>
                <a:ext cx="63" cy="67"/>
              </a:xfrm>
              <a:custGeom>
                <a:avLst/>
                <a:gdLst>
                  <a:gd name="T0" fmla="*/ 12 w 13"/>
                  <a:gd name="T1" fmla="*/ 6 h 14"/>
                  <a:gd name="T2" fmla="*/ 3 w 13"/>
                  <a:gd name="T3" fmla="*/ 10 h 14"/>
                  <a:gd name="T4" fmla="*/ 6 w 13"/>
                  <a:gd name="T5" fmla="*/ 0 h 14"/>
                  <a:gd name="T6" fmla="*/ 12 w 13"/>
                  <a:gd name="T7" fmla="*/ 6 h 14"/>
                </a:gdLst>
                <a:ahLst/>
                <a:cxnLst>
                  <a:cxn ang="0">
                    <a:pos x="T0" y="T1"/>
                  </a:cxn>
                  <a:cxn ang="0">
                    <a:pos x="T2" y="T3"/>
                  </a:cxn>
                  <a:cxn ang="0">
                    <a:pos x="T4" y="T5"/>
                  </a:cxn>
                  <a:cxn ang="0">
                    <a:pos x="T6" y="T7"/>
                  </a:cxn>
                </a:cxnLst>
                <a:rect l="0" t="0" r="r" b="b"/>
                <a:pathLst>
                  <a:path w="13" h="14">
                    <a:moveTo>
                      <a:pt x="12" y="6"/>
                    </a:moveTo>
                    <a:cubicBezTo>
                      <a:pt x="12" y="11"/>
                      <a:pt x="6" y="14"/>
                      <a:pt x="3" y="10"/>
                    </a:cubicBezTo>
                    <a:cubicBezTo>
                      <a:pt x="0" y="6"/>
                      <a:pt x="1" y="0"/>
                      <a:pt x="6" y="0"/>
                    </a:cubicBezTo>
                    <a:cubicBezTo>
                      <a:pt x="11"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1" name="Freeform 2240">
                <a:extLst>
                  <a:ext uri="{FF2B5EF4-FFF2-40B4-BE49-F238E27FC236}">
                    <a16:creationId xmlns:a16="http://schemas.microsoft.com/office/drawing/2014/main" id="{C551D63B-04B1-4C39-92E7-BBDC5900C622}"/>
                  </a:ext>
                </a:extLst>
              </p:cNvPr>
              <p:cNvSpPr>
                <a:spLocks/>
              </p:cNvSpPr>
              <p:nvPr/>
            </p:nvSpPr>
            <p:spPr bwMode="auto">
              <a:xfrm>
                <a:off x="5369" y="3370"/>
                <a:ext cx="58" cy="63"/>
              </a:xfrm>
              <a:custGeom>
                <a:avLst/>
                <a:gdLst>
                  <a:gd name="T0" fmla="*/ 12 w 12"/>
                  <a:gd name="T1" fmla="*/ 6 h 13"/>
                  <a:gd name="T2" fmla="*/ 3 w 12"/>
                  <a:gd name="T3" fmla="*/ 9 h 13"/>
                  <a:gd name="T4" fmla="*/ 6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9"/>
                    </a:cubicBezTo>
                    <a:cubicBezTo>
                      <a:pt x="0" y="6"/>
                      <a:pt x="1" y="0"/>
                      <a:pt x="6"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2" name="Freeform 2241">
                <a:extLst>
                  <a:ext uri="{FF2B5EF4-FFF2-40B4-BE49-F238E27FC236}">
                    <a16:creationId xmlns:a16="http://schemas.microsoft.com/office/drawing/2014/main" id="{22C4125A-9AF4-45B7-95E8-76C06A6E7D4A}"/>
                  </a:ext>
                </a:extLst>
              </p:cNvPr>
              <p:cNvSpPr>
                <a:spLocks/>
              </p:cNvSpPr>
              <p:nvPr/>
            </p:nvSpPr>
            <p:spPr bwMode="auto">
              <a:xfrm>
                <a:off x="5412" y="3293"/>
                <a:ext cx="63" cy="63"/>
              </a:xfrm>
              <a:custGeom>
                <a:avLst/>
                <a:gdLst>
                  <a:gd name="T0" fmla="*/ 12 w 13"/>
                  <a:gd name="T1" fmla="*/ 6 h 13"/>
                  <a:gd name="T2" fmla="*/ 3 w 13"/>
                  <a:gd name="T3" fmla="*/ 9 h 13"/>
                  <a:gd name="T4" fmla="*/ 7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2" y="11"/>
                      <a:pt x="6" y="13"/>
                      <a:pt x="3" y="9"/>
                    </a:cubicBezTo>
                    <a:cubicBezTo>
                      <a:pt x="0" y="6"/>
                      <a:pt x="2" y="0"/>
                      <a:pt x="7" y="0"/>
                    </a:cubicBezTo>
                    <a:cubicBezTo>
                      <a:pt x="11"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3" name="Freeform 2242">
                <a:extLst>
                  <a:ext uri="{FF2B5EF4-FFF2-40B4-BE49-F238E27FC236}">
                    <a16:creationId xmlns:a16="http://schemas.microsoft.com/office/drawing/2014/main" id="{1336DC2D-AFEB-4BE2-B03F-DA74AE502EBC}"/>
                  </a:ext>
                </a:extLst>
              </p:cNvPr>
              <p:cNvSpPr>
                <a:spLocks/>
              </p:cNvSpPr>
              <p:nvPr/>
            </p:nvSpPr>
            <p:spPr bwMode="auto">
              <a:xfrm>
                <a:off x="5465" y="3226"/>
                <a:ext cx="63" cy="62"/>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0"/>
                      <a:pt x="7"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4" name="Freeform 2243">
                <a:extLst>
                  <a:ext uri="{FF2B5EF4-FFF2-40B4-BE49-F238E27FC236}">
                    <a16:creationId xmlns:a16="http://schemas.microsoft.com/office/drawing/2014/main" id="{582D71AC-3FA4-4FD5-8E3C-DF3ECD2C2D8D}"/>
                  </a:ext>
                </a:extLst>
              </p:cNvPr>
              <p:cNvSpPr>
                <a:spLocks/>
              </p:cNvSpPr>
              <p:nvPr/>
            </p:nvSpPr>
            <p:spPr bwMode="auto">
              <a:xfrm>
                <a:off x="5533" y="3163"/>
                <a:ext cx="63" cy="68"/>
              </a:xfrm>
              <a:custGeom>
                <a:avLst/>
                <a:gdLst>
                  <a:gd name="T0" fmla="*/ 13 w 13"/>
                  <a:gd name="T1" fmla="*/ 6 h 14"/>
                  <a:gd name="T2" fmla="*/ 3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2" y="12"/>
                      <a:pt x="6" y="14"/>
                      <a:pt x="3" y="10"/>
                    </a:cubicBezTo>
                    <a:cubicBezTo>
                      <a:pt x="0" y="6"/>
                      <a:pt x="2" y="0"/>
                      <a:pt x="7" y="0"/>
                    </a:cubicBezTo>
                    <a:cubicBezTo>
                      <a:pt x="12"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5" name="Freeform 2244">
                <a:extLst>
                  <a:ext uri="{FF2B5EF4-FFF2-40B4-BE49-F238E27FC236}">
                    <a16:creationId xmlns:a16="http://schemas.microsoft.com/office/drawing/2014/main" id="{74C81C33-B428-40A1-8040-F4E731BDC174}"/>
                  </a:ext>
                </a:extLst>
              </p:cNvPr>
              <p:cNvSpPr>
                <a:spLocks/>
              </p:cNvSpPr>
              <p:nvPr/>
            </p:nvSpPr>
            <p:spPr bwMode="auto">
              <a:xfrm>
                <a:off x="5480" y="3091"/>
                <a:ext cx="67" cy="67"/>
              </a:xfrm>
              <a:custGeom>
                <a:avLst/>
                <a:gdLst>
                  <a:gd name="T0" fmla="*/ 13 w 14"/>
                  <a:gd name="T1" fmla="*/ 7 h 14"/>
                  <a:gd name="T2" fmla="*/ 3 w 14"/>
                  <a:gd name="T3" fmla="*/ 10 h 14"/>
                  <a:gd name="T4" fmla="*/ 8 w 14"/>
                  <a:gd name="T5" fmla="*/ 0 h 14"/>
                  <a:gd name="T6" fmla="*/ 13 w 14"/>
                  <a:gd name="T7" fmla="*/ 7 h 14"/>
                </a:gdLst>
                <a:ahLst/>
                <a:cxnLst>
                  <a:cxn ang="0">
                    <a:pos x="T0" y="T1"/>
                  </a:cxn>
                  <a:cxn ang="0">
                    <a:pos x="T2" y="T3"/>
                  </a:cxn>
                  <a:cxn ang="0">
                    <a:pos x="T4" y="T5"/>
                  </a:cxn>
                  <a:cxn ang="0">
                    <a:pos x="T6" y="T7"/>
                  </a:cxn>
                </a:cxnLst>
                <a:rect l="0" t="0" r="r" b="b"/>
                <a:pathLst>
                  <a:path w="14" h="14">
                    <a:moveTo>
                      <a:pt x="13" y="7"/>
                    </a:moveTo>
                    <a:cubicBezTo>
                      <a:pt x="13" y="12"/>
                      <a:pt x="7" y="14"/>
                      <a:pt x="3" y="10"/>
                    </a:cubicBezTo>
                    <a:cubicBezTo>
                      <a:pt x="0" y="7"/>
                      <a:pt x="2" y="1"/>
                      <a:pt x="8" y="0"/>
                    </a:cubicBezTo>
                    <a:cubicBezTo>
                      <a:pt x="12" y="0"/>
                      <a:pt x="14" y="4"/>
                      <a:pt x="1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6" name="Freeform 2245">
                <a:extLst>
                  <a:ext uri="{FF2B5EF4-FFF2-40B4-BE49-F238E27FC236}">
                    <a16:creationId xmlns:a16="http://schemas.microsoft.com/office/drawing/2014/main" id="{17D5D867-DB2E-432E-B257-589DB4CA5CED}"/>
                  </a:ext>
                </a:extLst>
              </p:cNvPr>
              <p:cNvSpPr>
                <a:spLocks/>
              </p:cNvSpPr>
              <p:nvPr/>
            </p:nvSpPr>
            <p:spPr bwMode="auto">
              <a:xfrm>
                <a:off x="5417" y="3149"/>
                <a:ext cx="63" cy="62"/>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7" name="Freeform 2246">
                <a:extLst>
                  <a:ext uri="{FF2B5EF4-FFF2-40B4-BE49-F238E27FC236}">
                    <a16:creationId xmlns:a16="http://schemas.microsoft.com/office/drawing/2014/main" id="{9FF68201-5010-436B-974F-2DE06869C430}"/>
                  </a:ext>
                </a:extLst>
              </p:cNvPr>
              <p:cNvSpPr>
                <a:spLocks/>
              </p:cNvSpPr>
              <p:nvPr/>
            </p:nvSpPr>
            <p:spPr bwMode="auto">
              <a:xfrm>
                <a:off x="5364" y="3081"/>
                <a:ext cx="63" cy="68"/>
              </a:xfrm>
              <a:custGeom>
                <a:avLst/>
                <a:gdLst>
                  <a:gd name="T0" fmla="*/ 13 w 13"/>
                  <a:gd name="T1" fmla="*/ 6 h 14"/>
                  <a:gd name="T2" fmla="*/ 3 w 13"/>
                  <a:gd name="T3" fmla="*/ 10 h 14"/>
                  <a:gd name="T4" fmla="*/ 7 w 13"/>
                  <a:gd name="T5" fmla="*/ 0 h 14"/>
                  <a:gd name="T6" fmla="*/ 13 w 13"/>
                  <a:gd name="T7" fmla="*/ 6 h 14"/>
                </a:gdLst>
                <a:ahLst/>
                <a:cxnLst>
                  <a:cxn ang="0">
                    <a:pos x="T0" y="T1"/>
                  </a:cxn>
                  <a:cxn ang="0">
                    <a:pos x="T2" y="T3"/>
                  </a:cxn>
                  <a:cxn ang="0">
                    <a:pos x="T4" y="T5"/>
                  </a:cxn>
                  <a:cxn ang="0">
                    <a:pos x="T6" y="T7"/>
                  </a:cxn>
                </a:cxnLst>
                <a:rect l="0" t="0" r="r" b="b"/>
                <a:pathLst>
                  <a:path w="13" h="14">
                    <a:moveTo>
                      <a:pt x="13" y="6"/>
                    </a:moveTo>
                    <a:cubicBezTo>
                      <a:pt x="13" y="11"/>
                      <a:pt x="6" y="14"/>
                      <a:pt x="3" y="10"/>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8" name="Freeform 2247">
                <a:extLst>
                  <a:ext uri="{FF2B5EF4-FFF2-40B4-BE49-F238E27FC236}">
                    <a16:creationId xmlns:a16="http://schemas.microsoft.com/office/drawing/2014/main" id="{76B35B94-F375-4809-B108-8DA5903FA66B}"/>
                  </a:ext>
                </a:extLst>
              </p:cNvPr>
              <p:cNvSpPr>
                <a:spLocks/>
              </p:cNvSpPr>
              <p:nvPr/>
            </p:nvSpPr>
            <p:spPr bwMode="auto">
              <a:xfrm>
                <a:off x="5321" y="3153"/>
                <a:ext cx="63" cy="63"/>
              </a:xfrm>
              <a:custGeom>
                <a:avLst/>
                <a:gdLst>
                  <a:gd name="T0" fmla="*/ 12 w 13"/>
                  <a:gd name="T1" fmla="*/ 6 h 13"/>
                  <a:gd name="T2" fmla="*/ 3 w 13"/>
                  <a:gd name="T3" fmla="*/ 10 h 13"/>
                  <a:gd name="T4" fmla="*/ 6 w 13"/>
                  <a:gd name="T5" fmla="*/ 0 h 13"/>
                  <a:gd name="T6" fmla="*/ 12 w 13"/>
                  <a:gd name="T7" fmla="*/ 6 h 13"/>
                </a:gdLst>
                <a:ahLst/>
                <a:cxnLst>
                  <a:cxn ang="0">
                    <a:pos x="T0" y="T1"/>
                  </a:cxn>
                  <a:cxn ang="0">
                    <a:pos x="T2" y="T3"/>
                  </a:cxn>
                  <a:cxn ang="0">
                    <a:pos x="T4" y="T5"/>
                  </a:cxn>
                  <a:cxn ang="0">
                    <a:pos x="T6" y="T7"/>
                  </a:cxn>
                </a:cxnLst>
                <a:rect l="0" t="0" r="r" b="b"/>
                <a:pathLst>
                  <a:path w="13" h="13">
                    <a:moveTo>
                      <a:pt x="12" y="6"/>
                    </a:moveTo>
                    <a:cubicBezTo>
                      <a:pt x="12" y="11"/>
                      <a:pt x="6" y="13"/>
                      <a:pt x="3" y="10"/>
                    </a:cubicBezTo>
                    <a:cubicBezTo>
                      <a:pt x="0" y="6"/>
                      <a:pt x="1" y="0"/>
                      <a:pt x="6" y="0"/>
                    </a:cubicBezTo>
                    <a:cubicBezTo>
                      <a:pt x="11" y="0"/>
                      <a:pt x="13"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99" name="Freeform 2248">
                <a:extLst>
                  <a:ext uri="{FF2B5EF4-FFF2-40B4-BE49-F238E27FC236}">
                    <a16:creationId xmlns:a16="http://schemas.microsoft.com/office/drawing/2014/main" id="{84198FDA-55F8-4A85-A90E-83595D5646BF}"/>
                  </a:ext>
                </a:extLst>
              </p:cNvPr>
              <p:cNvSpPr>
                <a:spLocks/>
              </p:cNvSpPr>
              <p:nvPr/>
            </p:nvSpPr>
            <p:spPr bwMode="auto">
              <a:xfrm>
                <a:off x="5369" y="3221"/>
                <a:ext cx="63"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0"/>
                      <a:pt x="7" y="0"/>
                    </a:cubicBezTo>
                    <a:cubicBezTo>
                      <a:pt x="11" y="0"/>
                      <a:pt x="13" y="3"/>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0" name="Freeform 2249">
                <a:extLst>
                  <a:ext uri="{FF2B5EF4-FFF2-40B4-BE49-F238E27FC236}">
                    <a16:creationId xmlns:a16="http://schemas.microsoft.com/office/drawing/2014/main" id="{09FE82B8-75C1-4FB9-96AB-B5C825CDB02C}"/>
                  </a:ext>
                </a:extLst>
              </p:cNvPr>
              <p:cNvSpPr>
                <a:spLocks/>
              </p:cNvSpPr>
              <p:nvPr/>
            </p:nvSpPr>
            <p:spPr bwMode="auto">
              <a:xfrm>
                <a:off x="5441" y="3375"/>
                <a:ext cx="58" cy="63"/>
              </a:xfrm>
              <a:custGeom>
                <a:avLst/>
                <a:gdLst>
                  <a:gd name="T0" fmla="*/ 12 w 12"/>
                  <a:gd name="T1" fmla="*/ 6 h 13"/>
                  <a:gd name="T2" fmla="*/ 3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9"/>
                    </a:cubicBezTo>
                    <a:cubicBezTo>
                      <a:pt x="0" y="6"/>
                      <a:pt x="2" y="0"/>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1" name="Freeform 2250">
                <a:extLst>
                  <a:ext uri="{FF2B5EF4-FFF2-40B4-BE49-F238E27FC236}">
                    <a16:creationId xmlns:a16="http://schemas.microsoft.com/office/drawing/2014/main" id="{8306452D-1CE4-4DBB-ACFE-61F3B011E7D9}"/>
                  </a:ext>
                </a:extLst>
              </p:cNvPr>
              <p:cNvSpPr>
                <a:spLocks/>
              </p:cNvSpPr>
              <p:nvPr/>
            </p:nvSpPr>
            <p:spPr bwMode="auto">
              <a:xfrm>
                <a:off x="5499" y="3308"/>
                <a:ext cx="58" cy="62"/>
              </a:xfrm>
              <a:custGeom>
                <a:avLst/>
                <a:gdLst>
                  <a:gd name="T0" fmla="*/ 12 w 12"/>
                  <a:gd name="T1" fmla="*/ 6 h 13"/>
                  <a:gd name="T2" fmla="*/ 3 w 12"/>
                  <a:gd name="T3" fmla="*/ 10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2" y="11"/>
                      <a:pt x="6" y="13"/>
                      <a:pt x="3" y="10"/>
                    </a:cubicBezTo>
                    <a:cubicBezTo>
                      <a:pt x="0" y="6"/>
                      <a:pt x="1" y="1"/>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2" name="Freeform 2251">
                <a:extLst>
                  <a:ext uri="{FF2B5EF4-FFF2-40B4-BE49-F238E27FC236}">
                    <a16:creationId xmlns:a16="http://schemas.microsoft.com/office/drawing/2014/main" id="{E9E03F73-E48A-4447-A63C-A16CC0ACCF47}"/>
                  </a:ext>
                </a:extLst>
              </p:cNvPr>
              <p:cNvSpPr>
                <a:spLocks/>
              </p:cNvSpPr>
              <p:nvPr/>
            </p:nvSpPr>
            <p:spPr bwMode="auto">
              <a:xfrm>
                <a:off x="5557" y="3250"/>
                <a:ext cx="63" cy="63"/>
              </a:xfrm>
              <a:custGeom>
                <a:avLst/>
                <a:gdLst>
                  <a:gd name="T0" fmla="*/ 13 w 13"/>
                  <a:gd name="T1" fmla="*/ 6 h 13"/>
                  <a:gd name="T2" fmla="*/ 3 w 13"/>
                  <a:gd name="T3" fmla="*/ 9 h 13"/>
                  <a:gd name="T4" fmla="*/ 7 w 13"/>
                  <a:gd name="T5" fmla="*/ 0 h 13"/>
                  <a:gd name="T6" fmla="*/ 13 w 13"/>
                  <a:gd name="T7" fmla="*/ 6 h 13"/>
                </a:gdLst>
                <a:ahLst/>
                <a:cxnLst>
                  <a:cxn ang="0">
                    <a:pos x="T0" y="T1"/>
                  </a:cxn>
                  <a:cxn ang="0">
                    <a:pos x="T2" y="T3"/>
                  </a:cxn>
                  <a:cxn ang="0">
                    <a:pos x="T4" y="T5"/>
                  </a:cxn>
                  <a:cxn ang="0">
                    <a:pos x="T6" y="T7"/>
                  </a:cxn>
                </a:cxnLst>
                <a:rect l="0" t="0" r="r" b="b"/>
                <a:pathLst>
                  <a:path w="13" h="13">
                    <a:moveTo>
                      <a:pt x="13" y="6"/>
                    </a:moveTo>
                    <a:cubicBezTo>
                      <a:pt x="12" y="11"/>
                      <a:pt x="6" y="13"/>
                      <a:pt x="3" y="9"/>
                    </a:cubicBezTo>
                    <a:cubicBezTo>
                      <a:pt x="0" y="6"/>
                      <a:pt x="2" y="0"/>
                      <a:pt x="7" y="0"/>
                    </a:cubicBezTo>
                    <a:cubicBezTo>
                      <a:pt x="11" y="0"/>
                      <a:pt x="13" y="4"/>
                      <a:pt x="13"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3" name="Freeform 2252">
                <a:extLst>
                  <a:ext uri="{FF2B5EF4-FFF2-40B4-BE49-F238E27FC236}">
                    <a16:creationId xmlns:a16="http://schemas.microsoft.com/office/drawing/2014/main" id="{F20968AA-9587-4122-874E-604597072E62}"/>
                  </a:ext>
                </a:extLst>
              </p:cNvPr>
              <p:cNvSpPr>
                <a:spLocks/>
              </p:cNvSpPr>
              <p:nvPr/>
            </p:nvSpPr>
            <p:spPr bwMode="auto">
              <a:xfrm>
                <a:off x="5639" y="3260"/>
                <a:ext cx="63" cy="62"/>
              </a:xfrm>
              <a:custGeom>
                <a:avLst/>
                <a:gdLst>
                  <a:gd name="T0" fmla="*/ 12 w 13"/>
                  <a:gd name="T1" fmla="*/ 7 h 13"/>
                  <a:gd name="T2" fmla="*/ 3 w 13"/>
                  <a:gd name="T3" fmla="*/ 10 h 13"/>
                  <a:gd name="T4" fmla="*/ 7 w 13"/>
                  <a:gd name="T5" fmla="*/ 0 h 13"/>
                  <a:gd name="T6" fmla="*/ 12 w 13"/>
                  <a:gd name="T7" fmla="*/ 7 h 13"/>
                </a:gdLst>
                <a:ahLst/>
                <a:cxnLst>
                  <a:cxn ang="0">
                    <a:pos x="T0" y="T1"/>
                  </a:cxn>
                  <a:cxn ang="0">
                    <a:pos x="T2" y="T3"/>
                  </a:cxn>
                  <a:cxn ang="0">
                    <a:pos x="T4" y="T5"/>
                  </a:cxn>
                  <a:cxn ang="0">
                    <a:pos x="T6" y="T7"/>
                  </a:cxn>
                </a:cxnLst>
                <a:rect l="0" t="0" r="r" b="b"/>
                <a:pathLst>
                  <a:path w="13" h="13">
                    <a:moveTo>
                      <a:pt x="12" y="7"/>
                    </a:moveTo>
                    <a:cubicBezTo>
                      <a:pt x="12" y="12"/>
                      <a:pt x="6" y="13"/>
                      <a:pt x="3" y="10"/>
                    </a:cubicBezTo>
                    <a:cubicBezTo>
                      <a:pt x="0" y="6"/>
                      <a:pt x="2" y="1"/>
                      <a:pt x="7" y="0"/>
                    </a:cubicBezTo>
                    <a:cubicBezTo>
                      <a:pt x="11"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4" name="Freeform 2253">
                <a:extLst>
                  <a:ext uri="{FF2B5EF4-FFF2-40B4-BE49-F238E27FC236}">
                    <a16:creationId xmlns:a16="http://schemas.microsoft.com/office/drawing/2014/main" id="{F8FA8E1C-F20F-45AF-83F8-A113EDA0FC55}"/>
                  </a:ext>
                </a:extLst>
              </p:cNvPr>
              <p:cNvSpPr>
                <a:spLocks/>
              </p:cNvSpPr>
              <p:nvPr/>
            </p:nvSpPr>
            <p:spPr bwMode="auto">
              <a:xfrm>
                <a:off x="5552" y="3476"/>
                <a:ext cx="58" cy="58"/>
              </a:xfrm>
              <a:custGeom>
                <a:avLst/>
                <a:gdLst>
                  <a:gd name="T0" fmla="*/ 11 w 12"/>
                  <a:gd name="T1" fmla="*/ 6 h 12"/>
                  <a:gd name="T2" fmla="*/ 2 w 12"/>
                  <a:gd name="T3" fmla="*/ 9 h 12"/>
                  <a:gd name="T4" fmla="*/ 6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1" y="10"/>
                      <a:pt x="5" y="12"/>
                      <a:pt x="2" y="9"/>
                    </a:cubicBezTo>
                    <a:cubicBezTo>
                      <a:pt x="0" y="5"/>
                      <a:pt x="1" y="0"/>
                      <a:pt x="6" y="0"/>
                    </a:cubicBezTo>
                    <a:cubicBezTo>
                      <a:pt x="10"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5" name="Freeform 2254">
                <a:extLst>
                  <a:ext uri="{FF2B5EF4-FFF2-40B4-BE49-F238E27FC236}">
                    <a16:creationId xmlns:a16="http://schemas.microsoft.com/office/drawing/2014/main" id="{058C7400-C40A-4ED8-B4B8-77D540A145F2}"/>
                  </a:ext>
                </a:extLst>
              </p:cNvPr>
              <p:cNvSpPr>
                <a:spLocks/>
              </p:cNvSpPr>
              <p:nvPr/>
            </p:nvSpPr>
            <p:spPr bwMode="auto">
              <a:xfrm>
                <a:off x="5596" y="3414"/>
                <a:ext cx="57" cy="62"/>
              </a:xfrm>
              <a:custGeom>
                <a:avLst/>
                <a:gdLst>
                  <a:gd name="T0" fmla="*/ 12 w 12"/>
                  <a:gd name="T1" fmla="*/ 6 h 13"/>
                  <a:gd name="T2" fmla="*/ 3 w 12"/>
                  <a:gd name="T3" fmla="*/ 9 h 13"/>
                  <a:gd name="T4" fmla="*/ 7 w 12"/>
                  <a:gd name="T5" fmla="*/ 0 h 13"/>
                  <a:gd name="T6" fmla="*/ 12 w 12"/>
                  <a:gd name="T7" fmla="*/ 6 h 13"/>
                </a:gdLst>
                <a:ahLst/>
                <a:cxnLst>
                  <a:cxn ang="0">
                    <a:pos x="T0" y="T1"/>
                  </a:cxn>
                  <a:cxn ang="0">
                    <a:pos x="T2" y="T3"/>
                  </a:cxn>
                  <a:cxn ang="0">
                    <a:pos x="T4" y="T5"/>
                  </a:cxn>
                  <a:cxn ang="0">
                    <a:pos x="T6" y="T7"/>
                  </a:cxn>
                </a:cxnLst>
                <a:rect l="0" t="0" r="r" b="b"/>
                <a:pathLst>
                  <a:path w="12" h="13">
                    <a:moveTo>
                      <a:pt x="12" y="6"/>
                    </a:moveTo>
                    <a:cubicBezTo>
                      <a:pt x="11" y="11"/>
                      <a:pt x="6" y="13"/>
                      <a:pt x="3" y="9"/>
                    </a:cubicBezTo>
                    <a:cubicBezTo>
                      <a:pt x="0" y="6"/>
                      <a:pt x="2" y="1"/>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6" name="Freeform 2255">
                <a:extLst>
                  <a:ext uri="{FF2B5EF4-FFF2-40B4-BE49-F238E27FC236}">
                    <a16:creationId xmlns:a16="http://schemas.microsoft.com/office/drawing/2014/main" id="{E3DAE62C-A3EC-48CC-82A4-5EA5F0C3FE02}"/>
                  </a:ext>
                </a:extLst>
              </p:cNvPr>
              <p:cNvSpPr>
                <a:spLocks/>
              </p:cNvSpPr>
              <p:nvPr/>
            </p:nvSpPr>
            <p:spPr bwMode="auto">
              <a:xfrm>
                <a:off x="5682" y="3645"/>
                <a:ext cx="53" cy="53"/>
              </a:xfrm>
              <a:custGeom>
                <a:avLst/>
                <a:gdLst>
                  <a:gd name="T0" fmla="*/ 11 w 11"/>
                  <a:gd name="T1" fmla="*/ 5 h 11"/>
                  <a:gd name="T2" fmla="*/ 2 w 11"/>
                  <a:gd name="T3" fmla="*/ 8 h 11"/>
                  <a:gd name="T4" fmla="*/ 7 w 11"/>
                  <a:gd name="T5" fmla="*/ 0 h 11"/>
                  <a:gd name="T6" fmla="*/ 11 w 11"/>
                  <a:gd name="T7" fmla="*/ 5 h 11"/>
                </a:gdLst>
                <a:ahLst/>
                <a:cxnLst>
                  <a:cxn ang="0">
                    <a:pos x="T0" y="T1"/>
                  </a:cxn>
                  <a:cxn ang="0">
                    <a:pos x="T2" y="T3"/>
                  </a:cxn>
                  <a:cxn ang="0">
                    <a:pos x="T4" y="T5"/>
                  </a:cxn>
                  <a:cxn ang="0">
                    <a:pos x="T6" y="T7"/>
                  </a:cxn>
                </a:cxnLst>
                <a:rect l="0" t="0" r="r" b="b"/>
                <a:pathLst>
                  <a:path w="11" h="11">
                    <a:moveTo>
                      <a:pt x="11" y="5"/>
                    </a:moveTo>
                    <a:cubicBezTo>
                      <a:pt x="10" y="10"/>
                      <a:pt x="5" y="11"/>
                      <a:pt x="2" y="8"/>
                    </a:cubicBezTo>
                    <a:cubicBezTo>
                      <a:pt x="0" y="5"/>
                      <a:pt x="2" y="0"/>
                      <a:pt x="7"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7" name="Freeform 2256">
                <a:extLst>
                  <a:ext uri="{FF2B5EF4-FFF2-40B4-BE49-F238E27FC236}">
                    <a16:creationId xmlns:a16="http://schemas.microsoft.com/office/drawing/2014/main" id="{11B622F6-2353-4150-8CD5-EB5FF2526E00}"/>
                  </a:ext>
                </a:extLst>
              </p:cNvPr>
              <p:cNvSpPr>
                <a:spLocks/>
              </p:cNvSpPr>
              <p:nvPr/>
            </p:nvSpPr>
            <p:spPr bwMode="auto">
              <a:xfrm>
                <a:off x="5668" y="3568"/>
                <a:ext cx="58" cy="58"/>
              </a:xfrm>
              <a:custGeom>
                <a:avLst/>
                <a:gdLst>
                  <a:gd name="T0" fmla="*/ 11 w 12"/>
                  <a:gd name="T1" fmla="*/ 6 h 12"/>
                  <a:gd name="T2" fmla="*/ 2 w 12"/>
                  <a:gd name="T3" fmla="*/ 9 h 12"/>
                  <a:gd name="T4" fmla="*/ 7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0" y="10"/>
                      <a:pt x="5" y="12"/>
                      <a:pt x="2" y="9"/>
                    </a:cubicBezTo>
                    <a:cubicBezTo>
                      <a:pt x="0" y="6"/>
                      <a:pt x="2" y="0"/>
                      <a:pt x="7" y="0"/>
                    </a:cubicBezTo>
                    <a:cubicBezTo>
                      <a:pt x="10" y="0"/>
                      <a:pt x="12"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8" name="Freeform 2257">
                <a:extLst>
                  <a:ext uri="{FF2B5EF4-FFF2-40B4-BE49-F238E27FC236}">
                    <a16:creationId xmlns:a16="http://schemas.microsoft.com/office/drawing/2014/main" id="{C345E59B-4968-4CDC-9E90-FA191BFB222F}"/>
                  </a:ext>
                </a:extLst>
              </p:cNvPr>
              <p:cNvSpPr>
                <a:spLocks/>
              </p:cNvSpPr>
              <p:nvPr/>
            </p:nvSpPr>
            <p:spPr bwMode="auto">
              <a:xfrm>
                <a:off x="5610" y="3631"/>
                <a:ext cx="58" cy="58"/>
              </a:xfrm>
              <a:custGeom>
                <a:avLst/>
                <a:gdLst>
                  <a:gd name="T0" fmla="*/ 11 w 12"/>
                  <a:gd name="T1" fmla="*/ 6 h 12"/>
                  <a:gd name="T2" fmla="*/ 3 w 12"/>
                  <a:gd name="T3" fmla="*/ 8 h 12"/>
                  <a:gd name="T4" fmla="*/ 7 w 12"/>
                  <a:gd name="T5" fmla="*/ 0 h 12"/>
                  <a:gd name="T6" fmla="*/ 11 w 12"/>
                  <a:gd name="T7" fmla="*/ 6 h 12"/>
                </a:gdLst>
                <a:ahLst/>
                <a:cxnLst>
                  <a:cxn ang="0">
                    <a:pos x="T0" y="T1"/>
                  </a:cxn>
                  <a:cxn ang="0">
                    <a:pos x="T2" y="T3"/>
                  </a:cxn>
                  <a:cxn ang="0">
                    <a:pos x="T4" y="T5"/>
                  </a:cxn>
                  <a:cxn ang="0">
                    <a:pos x="T6" y="T7"/>
                  </a:cxn>
                </a:cxnLst>
                <a:rect l="0" t="0" r="r" b="b"/>
                <a:pathLst>
                  <a:path w="12" h="12">
                    <a:moveTo>
                      <a:pt x="11" y="6"/>
                    </a:moveTo>
                    <a:cubicBezTo>
                      <a:pt x="11" y="10"/>
                      <a:pt x="5" y="12"/>
                      <a:pt x="3" y="8"/>
                    </a:cubicBezTo>
                    <a:cubicBezTo>
                      <a:pt x="0" y="5"/>
                      <a:pt x="2" y="0"/>
                      <a:pt x="7" y="0"/>
                    </a:cubicBezTo>
                    <a:cubicBezTo>
                      <a:pt x="10" y="0"/>
                      <a:pt x="12"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09" name="Freeform 2258">
                <a:extLst>
                  <a:ext uri="{FF2B5EF4-FFF2-40B4-BE49-F238E27FC236}">
                    <a16:creationId xmlns:a16="http://schemas.microsoft.com/office/drawing/2014/main" id="{E5224D82-B5E2-465A-A318-07BFC005E574}"/>
                  </a:ext>
                </a:extLst>
              </p:cNvPr>
              <p:cNvSpPr>
                <a:spLocks/>
              </p:cNvSpPr>
              <p:nvPr/>
            </p:nvSpPr>
            <p:spPr bwMode="auto">
              <a:xfrm>
                <a:off x="5543" y="3621"/>
                <a:ext cx="53" cy="58"/>
              </a:xfrm>
              <a:custGeom>
                <a:avLst/>
                <a:gdLst>
                  <a:gd name="T0" fmla="*/ 11 w 11"/>
                  <a:gd name="T1" fmla="*/ 6 h 12"/>
                  <a:gd name="T2" fmla="*/ 3 w 11"/>
                  <a:gd name="T3" fmla="*/ 9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1"/>
                      <a:pt x="5" y="12"/>
                      <a:pt x="3" y="9"/>
                    </a:cubicBezTo>
                    <a:cubicBezTo>
                      <a:pt x="0" y="6"/>
                      <a:pt x="2" y="1"/>
                      <a:pt x="6" y="0"/>
                    </a:cubicBezTo>
                    <a:cubicBezTo>
                      <a:pt x="10" y="1"/>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0" name="Freeform 2259">
                <a:extLst>
                  <a:ext uri="{FF2B5EF4-FFF2-40B4-BE49-F238E27FC236}">
                    <a16:creationId xmlns:a16="http://schemas.microsoft.com/office/drawing/2014/main" id="{B853E13E-2DD3-4E44-B60F-5D3F4FAEFDAD}"/>
                  </a:ext>
                </a:extLst>
              </p:cNvPr>
              <p:cNvSpPr>
                <a:spLocks/>
              </p:cNvSpPr>
              <p:nvPr/>
            </p:nvSpPr>
            <p:spPr bwMode="auto">
              <a:xfrm>
                <a:off x="5591" y="3554"/>
                <a:ext cx="58" cy="57"/>
              </a:xfrm>
              <a:custGeom>
                <a:avLst/>
                <a:gdLst>
                  <a:gd name="T0" fmla="*/ 12 w 12"/>
                  <a:gd name="T1" fmla="*/ 6 h 12"/>
                  <a:gd name="T2" fmla="*/ 3 w 12"/>
                  <a:gd name="T3" fmla="*/ 9 h 12"/>
                  <a:gd name="T4" fmla="*/ 7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1" y="10"/>
                      <a:pt x="6" y="12"/>
                      <a:pt x="3" y="9"/>
                    </a:cubicBezTo>
                    <a:cubicBezTo>
                      <a:pt x="0" y="6"/>
                      <a:pt x="2" y="0"/>
                      <a:pt x="7" y="0"/>
                    </a:cubicBezTo>
                    <a:cubicBezTo>
                      <a:pt x="11" y="0"/>
                      <a:pt x="12" y="4"/>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1" name="Freeform 2260">
                <a:extLst>
                  <a:ext uri="{FF2B5EF4-FFF2-40B4-BE49-F238E27FC236}">
                    <a16:creationId xmlns:a16="http://schemas.microsoft.com/office/drawing/2014/main" id="{446DB977-8044-4EB8-A41B-36DEA23A986B}"/>
                  </a:ext>
                </a:extLst>
              </p:cNvPr>
              <p:cNvSpPr>
                <a:spLocks/>
              </p:cNvSpPr>
              <p:nvPr/>
            </p:nvSpPr>
            <p:spPr bwMode="auto">
              <a:xfrm>
                <a:off x="5470" y="3602"/>
                <a:ext cx="53" cy="58"/>
              </a:xfrm>
              <a:custGeom>
                <a:avLst/>
                <a:gdLst>
                  <a:gd name="T0" fmla="*/ 11 w 11"/>
                  <a:gd name="T1" fmla="*/ 6 h 12"/>
                  <a:gd name="T2" fmla="*/ 3 w 11"/>
                  <a:gd name="T3" fmla="*/ 8 h 12"/>
                  <a:gd name="T4" fmla="*/ 6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6" y="12"/>
                      <a:pt x="3" y="8"/>
                    </a:cubicBezTo>
                    <a:cubicBezTo>
                      <a:pt x="0" y="5"/>
                      <a:pt x="2" y="0"/>
                      <a:pt x="6" y="0"/>
                    </a:cubicBezTo>
                    <a:cubicBezTo>
                      <a:pt x="10"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2" name="Freeform 2261">
                <a:extLst>
                  <a:ext uri="{FF2B5EF4-FFF2-40B4-BE49-F238E27FC236}">
                    <a16:creationId xmlns:a16="http://schemas.microsoft.com/office/drawing/2014/main" id="{E0AB41ED-392B-478C-B1E5-E926860B0B67}"/>
                  </a:ext>
                </a:extLst>
              </p:cNvPr>
              <p:cNvSpPr>
                <a:spLocks/>
              </p:cNvSpPr>
              <p:nvPr/>
            </p:nvSpPr>
            <p:spPr bwMode="auto">
              <a:xfrm>
                <a:off x="5393" y="3602"/>
                <a:ext cx="53" cy="58"/>
              </a:xfrm>
              <a:custGeom>
                <a:avLst/>
                <a:gdLst>
                  <a:gd name="T0" fmla="*/ 11 w 11"/>
                  <a:gd name="T1" fmla="*/ 5 h 12"/>
                  <a:gd name="T2" fmla="*/ 3 w 11"/>
                  <a:gd name="T3" fmla="*/ 8 h 12"/>
                  <a:gd name="T4" fmla="*/ 6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6" y="12"/>
                      <a:pt x="3" y="8"/>
                    </a:cubicBezTo>
                    <a:cubicBezTo>
                      <a:pt x="0" y="5"/>
                      <a:pt x="1" y="0"/>
                      <a:pt x="6" y="0"/>
                    </a:cubicBezTo>
                    <a:cubicBezTo>
                      <a:pt x="9"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3" name="Freeform 2262">
                <a:extLst>
                  <a:ext uri="{FF2B5EF4-FFF2-40B4-BE49-F238E27FC236}">
                    <a16:creationId xmlns:a16="http://schemas.microsoft.com/office/drawing/2014/main" id="{60EC0050-6F20-4146-8CD6-DA6531A74CC9}"/>
                  </a:ext>
                </a:extLst>
              </p:cNvPr>
              <p:cNvSpPr>
                <a:spLocks/>
              </p:cNvSpPr>
              <p:nvPr/>
            </p:nvSpPr>
            <p:spPr bwMode="auto">
              <a:xfrm>
                <a:off x="5326" y="3573"/>
                <a:ext cx="53" cy="58"/>
              </a:xfrm>
              <a:custGeom>
                <a:avLst/>
                <a:gdLst>
                  <a:gd name="T0" fmla="*/ 11 w 11"/>
                  <a:gd name="T1" fmla="*/ 6 h 12"/>
                  <a:gd name="T2" fmla="*/ 2 w 11"/>
                  <a:gd name="T3" fmla="*/ 9 h 12"/>
                  <a:gd name="T4" fmla="*/ 5 w 11"/>
                  <a:gd name="T5" fmla="*/ 0 h 12"/>
                  <a:gd name="T6" fmla="*/ 11 w 11"/>
                  <a:gd name="T7" fmla="*/ 6 h 12"/>
                </a:gdLst>
                <a:ahLst/>
                <a:cxnLst>
                  <a:cxn ang="0">
                    <a:pos x="T0" y="T1"/>
                  </a:cxn>
                  <a:cxn ang="0">
                    <a:pos x="T2" y="T3"/>
                  </a:cxn>
                  <a:cxn ang="0">
                    <a:pos x="T4" y="T5"/>
                  </a:cxn>
                  <a:cxn ang="0">
                    <a:pos x="T6" y="T7"/>
                  </a:cxn>
                </a:cxnLst>
                <a:rect l="0" t="0" r="r" b="b"/>
                <a:pathLst>
                  <a:path w="11" h="12">
                    <a:moveTo>
                      <a:pt x="11" y="6"/>
                    </a:moveTo>
                    <a:cubicBezTo>
                      <a:pt x="11" y="10"/>
                      <a:pt x="5" y="12"/>
                      <a:pt x="2" y="9"/>
                    </a:cubicBezTo>
                    <a:cubicBezTo>
                      <a:pt x="0" y="6"/>
                      <a:pt x="1" y="0"/>
                      <a:pt x="5"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4" name="Freeform 2263">
                <a:extLst>
                  <a:ext uri="{FF2B5EF4-FFF2-40B4-BE49-F238E27FC236}">
                    <a16:creationId xmlns:a16="http://schemas.microsoft.com/office/drawing/2014/main" id="{BBFE2B95-C6EE-46D6-8335-6B5C1B48127A}"/>
                  </a:ext>
                </a:extLst>
              </p:cNvPr>
              <p:cNvSpPr>
                <a:spLocks/>
              </p:cNvSpPr>
              <p:nvPr/>
            </p:nvSpPr>
            <p:spPr bwMode="auto">
              <a:xfrm>
                <a:off x="5441" y="3520"/>
                <a:ext cx="58" cy="58"/>
              </a:xfrm>
              <a:custGeom>
                <a:avLst/>
                <a:gdLst>
                  <a:gd name="T0" fmla="*/ 12 w 12"/>
                  <a:gd name="T1" fmla="*/ 6 h 12"/>
                  <a:gd name="T2" fmla="*/ 3 w 12"/>
                  <a:gd name="T3" fmla="*/ 9 h 12"/>
                  <a:gd name="T4" fmla="*/ 7 w 12"/>
                  <a:gd name="T5" fmla="*/ 0 h 12"/>
                  <a:gd name="T6" fmla="*/ 12 w 12"/>
                  <a:gd name="T7" fmla="*/ 6 h 12"/>
                </a:gdLst>
                <a:ahLst/>
                <a:cxnLst>
                  <a:cxn ang="0">
                    <a:pos x="T0" y="T1"/>
                  </a:cxn>
                  <a:cxn ang="0">
                    <a:pos x="T2" y="T3"/>
                  </a:cxn>
                  <a:cxn ang="0">
                    <a:pos x="T4" y="T5"/>
                  </a:cxn>
                  <a:cxn ang="0">
                    <a:pos x="T6" y="T7"/>
                  </a:cxn>
                </a:cxnLst>
                <a:rect l="0" t="0" r="r" b="b"/>
                <a:pathLst>
                  <a:path w="12" h="12">
                    <a:moveTo>
                      <a:pt x="12" y="6"/>
                    </a:moveTo>
                    <a:cubicBezTo>
                      <a:pt x="11" y="10"/>
                      <a:pt x="6" y="12"/>
                      <a:pt x="3" y="9"/>
                    </a:cubicBezTo>
                    <a:cubicBezTo>
                      <a:pt x="0" y="6"/>
                      <a:pt x="2" y="0"/>
                      <a:pt x="7" y="0"/>
                    </a:cubicBezTo>
                    <a:cubicBezTo>
                      <a:pt x="10" y="0"/>
                      <a:pt x="12" y="3"/>
                      <a:pt x="12"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5" name="Freeform 2264">
                <a:extLst>
                  <a:ext uri="{FF2B5EF4-FFF2-40B4-BE49-F238E27FC236}">
                    <a16:creationId xmlns:a16="http://schemas.microsoft.com/office/drawing/2014/main" id="{60B50CD8-F577-4292-88C9-66D9257C458C}"/>
                  </a:ext>
                </a:extLst>
              </p:cNvPr>
              <p:cNvSpPr>
                <a:spLocks/>
              </p:cNvSpPr>
              <p:nvPr/>
            </p:nvSpPr>
            <p:spPr bwMode="auto">
              <a:xfrm>
                <a:off x="5369" y="3520"/>
                <a:ext cx="53" cy="63"/>
              </a:xfrm>
              <a:custGeom>
                <a:avLst/>
                <a:gdLst>
                  <a:gd name="T0" fmla="*/ 11 w 11"/>
                  <a:gd name="T1" fmla="*/ 6 h 13"/>
                  <a:gd name="T2" fmla="*/ 3 w 11"/>
                  <a:gd name="T3" fmla="*/ 9 h 13"/>
                  <a:gd name="T4" fmla="*/ 6 w 11"/>
                  <a:gd name="T5" fmla="*/ 0 h 13"/>
                  <a:gd name="T6" fmla="*/ 11 w 11"/>
                  <a:gd name="T7" fmla="*/ 6 h 13"/>
                </a:gdLst>
                <a:ahLst/>
                <a:cxnLst>
                  <a:cxn ang="0">
                    <a:pos x="T0" y="T1"/>
                  </a:cxn>
                  <a:cxn ang="0">
                    <a:pos x="T2" y="T3"/>
                  </a:cxn>
                  <a:cxn ang="0">
                    <a:pos x="T4" y="T5"/>
                  </a:cxn>
                  <a:cxn ang="0">
                    <a:pos x="T6" y="T7"/>
                  </a:cxn>
                </a:cxnLst>
                <a:rect l="0" t="0" r="r" b="b"/>
                <a:pathLst>
                  <a:path w="11" h="13">
                    <a:moveTo>
                      <a:pt x="11" y="6"/>
                    </a:moveTo>
                    <a:cubicBezTo>
                      <a:pt x="11" y="11"/>
                      <a:pt x="6" y="13"/>
                      <a:pt x="3" y="9"/>
                    </a:cubicBezTo>
                    <a:cubicBezTo>
                      <a:pt x="0" y="6"/>
                      <a:pt x="1" y="1"/>
                      <a:pt x="6" y="0"/>
                    </a:cubicBezTo>
                    <a:cubicBezTo>
                      <a:pt x="10" y="1"/>
                      <a:pt x="11" y="4"/>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6" name="Freeform 2265">
                <a:extLst>
                  <a:ext uri="{FF2B5EF4-FFF2-40B4-BE49-F238E27FC236}">
                    <a16:creationId xmlns:a16="http://schemas.microsoft.com/office/drawing/2014/main" id="{C59B8B96-258D-4838-95E6-CD67E4BC1F89}"/>
                  </a:ext>
                </a:extLst>
              </p:cNvPr>
              <p:cNvSpPr>
                <a:spLocks/>
              </p:cNvSpPr>
              <p:nvPr/>
            </p:nvSpPr>
            <p:spPr bwMode="auto">
              <a:xfrm>
                <a:off x="5518" y="3544"/>
                <a:ext cx="53" cy="58"/>
              </a:xfrm>
              <a:custGeom>
                <a:avLst/>
                <a:gdLst>
                  <a:gd name="T0" fmla="*/ 11 w 11"/>
                  <a:gd name="T1" fmla="*/ 5 h 12"/>
                  <a:gd name="T2" fmla="*/ 3 w 11"/>
                  <a:gd name="T3" fmla="*/ 8 h 12"/>
                  <a:gd name="T4" fmla="*/ 6 w 11"/>
                  <a:gd name="T5" fmla="*/ 0 h 12"/>
                  <a:gd name="T6" fmla="*/ 11 w 11"/>
                  <a:gd name="T7" fmla="*/ 5 h 12"/>
                </a:gdLst>
                <a:ahLst/>
                <a:cxnLst>
                  <a:cxn ang="0">
                    <a:pos x="T0" y="T1"/>
                  </a:cxn>
                  <a:cxn ang="0">
                    <a:pos x="T2" y="T3"/>
                  </a:cxn>
                  <a:cxn ang="0">
                    <a:pos x="T4" y="T5"/>
                  </a:cxn>
                  <a:cxn ang="0">
                    <a:pos x="T6" y="T7"/>
                  </a:cxn>
                </a:cxnLst>
                <a:rect l="0" t="0" r="r" b="b"/>
                <a:pathLst>
                  <a:path w="11" h="12">
                    <a:moveTo>
                      <a:pt x="11" y="5"/>
                    </a:moveTo>
                    <a:cubicBezTo>
                      <a:pt x="11" y="10"/>
                      <a:pt x="5" y="12"/>
                      <a:pt x="3" y="8"/>
                    </a:cubicBezTo>
                    <a:cubicBezTo>
                      <a:pt x="0" y="5"/>
                      <a:pt x="2" y="0"/>
                      <a:pt x="6" y="0"/>
                    </a:cubicBezTo>
                    <a:cubicBezTo>
                      <a:pt x="10" y="0"/>
                      <a:pt x="11" y="3"/>
                      <a:pt x="11"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7" name="Freeform 2266">
                <a:extLst>
                  <a:ext uri="{FF2B5EF4-FFF2-40B4-BE49-F238E27FC236}">
                    <a16:creationId xmlns:a16="http://schemas.microsoft.com/office/drawing/2014/main" id="{D86BBA0A-FB8E-4A8E-98FA-DD066C535F37}"/>
                  </a:ext>
                </a:extLst>
              </p:cNvPr>
              <p:cNvSpPr>
                <a:spLocks/>
              </p:cNvSpPr>
              <p:nvPr/>
            </p:nvSpPr>
            <p:spPr bwMode="auto">
              <a:xfrm>
                <a:off x="5306" y="3867"/>
                <a:ext cx="49" cy="48"/>
              </a:xfrm>
              <a:custGeom>
                <a:avLst/>
                <a:gdLst>
                  <a:gd name="T0" fmla="*/ 10 w 10"/>
                  <a:gd name="T1" fmla="*/ 5 h 10"/>
                  <a:gd name="T2" fmla="*/ 3 w 10"/>
                  <a:gd name="T3" fmla="*/ 7 h 10"/>
                  <a:gd name="T4" fmla="*/ 5 w 10"/>
                  <a:gd name="T5" fmla="*/ 0 h 10"/>
                  <a:gd name="T6" fmla="*/ 10 w 10"/>
                  <a:gd name="T7" fmla="*/ 5 h 10"/>
                </a:gdLst>
                <a:ahLst/>
                <a:cxnLst>
                  <a:cxn ang="0">
                    <a:pos x="T0" y="T1"/>
                  </a:cxn>
                  <a:cxn ang="0">
                    <a:pos x="T2" y="T3"/>
                  </a:cxn>
                  <a:cxn ang="0">
                    <a:pos x="T4" y="T5"/>
                  </a:cxn>
                  <a:cxn ang="0">
                    <a:pos x="T6" y="T7"/>
                  </a:cxn>
                </a:cxnLst>
                <a:rect l="0" t="0" r="r" b="b"/>
                <a:pathLst>
                  <a:path w="10" h="10">
                    <a:moveTo>
                      <a:pt x="10" y="5"/>
                    </a:moveTo>
                    <a:cubicBezTo>
                      <a:pt x="10" y="8"/>
                      <a:pt x="6" y="10"/>
                      <a:pt x="3" y="7"/>
                    </a:cubicBezTo>
                    <a:cubicBezTo>
                      <a:pt x="0" y="5"/>
                      <a:pt x="1" y="0"/>
                      <a:pt x="5" y="0"/>
                    </a:cubicBezTo>
                    <a:cubicBezTo>
                      <a:pt x="8" y="0"/>
                      <a:pt x="10"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8" name="Freeform 2267">
                <a:extLst>
                  <a:ext uri="{FF2B5EF4-FFF2-40B4-BE49-F238E27FC236}">
                    <a16:creationId xmlns:a16="http://schemas.microsoft.com/office/drawing/2014/main" id="{43705B27-A814-4816-878F-268D78B7C36A}"/>
                  </a:ext>
                </a:extLst>
              </p:cNvPr>
              <p:cNvSpPr>
                <a:spLocks/>
              </p:cNvSpPr>
              <p:nvPr/>
            </p:nvSpPr>
            <p:spPr bwMode="auto">
              <a:xfrm>
                <a:off x="6627" y="3848"/>
                <a:ext cx="43" cy="53"/>
              </a:xfrm>
              <a:custGeom>
                <a:avLst/>
                <a:gdLst>
                  <a:gd name="T0" fmla="*/ 6 w 9"/>
                  <a:gd name="T1" fmla="*/ 6 h 11"/>
                  <a:gd name="T2" fmla="*/ 0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0" y="11"/>
                      <a:pt x="0" y="9"/>
                    </a:cubicBezTo>
                    <a:cubicBezTo>
                      <a:pt x="0" y="6"/>
                      <a:pt x="5" y="0"/>
                      <a:pt x="8" y="0"/>
                    </a:cubicBezTo>
                    <a:cubicBezTo>
                      <a:pt x="9" y="1"/>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19" name="Freeform 2268">
                <a:extLst>
                  <a:ext uri="{FF2B5EF4-FFF2-40B4-BE49-F238E27FC236}">
                    <a16:creationId xmlns:a16="http://schemas.microsoft.com/office/drawing/2014/main" id="{5F681D47-60E5-4930-B663-F2298887923D}"/>
                  </a:ext>
                </a:extLst>
              </p:cNvPr>
              <p:cNvSpPr>
                <a:spLocks/>
              </p:cNvSpPr>
              <p:nvPr/>
            </p:nvSpPr>
            <p:spPr bwMode="auto">
              <a:xfrm>
                <a:off x="6574" y="3920"/>
                <a:ext cx="43" cy="48"/>
              </a:xfrm>
              <a:custGeom>
                <a:avLst/>
                <a:gdLst>
                  <a:gd name="T0" fmla="*/ 6 w 9"/>
                  <a:gd name="T1" fmla="*/ 6 h 10"/>
                  <a:gd name="T2" fmla="*/ 0 w 9"/>
                  <a:gd name="T3" fmla="*/ 8 h 10"/>
                  <a:gd name="T4" fmla="*/ 8 w 9"/>
                  <a:gd name="T5" fmla="*/ 0 h 10"/>
                  <a:gd name="T6" fmla="*/ 6 w 9"/>
                  <a:gd name="T7" fmla="*/ 6 h 10"/>
                </a:gdLst>
                <a:ahLst/>
                <a:cxnLst>
                  <a:cxn ang="0">
                    <a:pos x="T0" y="T1"/>
                  </a:cxn>
                  <a:cxn ang="0">
                    <a:pos x="T2" y="T3"/>
                  </a:cxn>
                  <a:cxn ang="0">
                    <a:pos x="T4" y="T5"/>
                  </a:cxn>
                  <a:cxn ang="0">
                    <a:pos x="T6" y="T7"/>
                  </a:cxn>
                </a:cxnLst>
                <a:rect l="0" t="0" r="r" b="b"/>
                <a:pathLst>
                  <a:path w="9" h="10">
                    <a:moveTo>
                      <a:pt x="6" y="6"/>
                    </a:moveTo>
                    <a:cubicBezTo>
                      <a:pt x="3" y="9"/>
                      <a:pt x="0" y="10"/>
                      <a:pt x="0" y="8"/>
                    </a:cubicBezTo>
                    <a:cubicBezTo>
                      <a:pt x="0" y="6"/>
                      <a:pt x="5" y="0"/>
                      <a:pt x="8" y="0"/>
                    </a:cubicBezTo>
                    <a:cubicBezTo>
                      <a:pt x="9" y="1"/>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0" name="Freeform 2269">
                <a:extLst>
                  <a:ext uri="{FF2B5EF4-FFF2-40B4-BE49-F238E27FC236}">
                    <a16:creationId xmlns:a16="http://schemas.microsoft.com/office/drawing/2014/main" id="{5EC00818-E08B-4A33-88B5-C6390FD9A82F}"/>
                  </a:ext>
                </a:extLst>
              </p:cNvPr>
              <p:cNvSpPr>
                <a:spLocks/>
              </p:cNvSpPr>
              <p:nvPr/>
            </p:nvSpPr>
            <p:spPr bwMode="auto">
              <a:xfrm>
                <a:off x="6535" y="3978"/>
                <a:ext cx="48" cy="48"/>
              </a:xfrm>
              <a:custGeom>
                <a:avLst/>
                <a:gdLst>
                  <a:gd name="T0" fmla="*/ 6 w 10"/>
                  <a:gd name="T1" fmla="*/ 5 h 10"/>
                  <a:gd name="T2" fmla="*/ 0 w 10"/>
                  <a:gd name="T3" fmla="*/ 8 h 10"/>
                  <a:gd name="T4" fmla="*/ 9 w 10"/>
                  <a:gd name="T5" fmla="*/ 1 h 10"/>
                  <a:gd name="T6" fmla="*/ 6 w 10"/>
                  <a:gd name="T7" fmla="*/ 5 h 10"/>
                </a:gdLst>
                <a:ahLst/>
                <a:cxnLst>
                  <a:cxn ang="0">
                    <a:pos x="T0" y="T1"/>
                  </a:cxn>
                  <a:cxn ang="0">
                    <a:pos x="T2" y="T3"/>
                  </a:cxn>
                  <a:cxn ang="0">
                    <a:pos x="T4" y="T5"/>
                  </a:cxn>
                  <a:cxn ang="0">
                    <a:pos x="T6" y="T7"/>
                  </a:cxn>
                </a:cxnLst>
                <a:rect l="0" t="0" r="r" b="b"/>
                <a:pathLst>
                  <a:path w="10" h="10">
                    <a:moveTo>
                      <a:pt x="6" y="5"/>
                    </a:moveTo>
                    <a:cubicBezTo>
                      <a:pt x="3" y="8"/>
                      <a:pt x="0" y="10"/>
                      <a:pt x="0" y="8"/>
                    </a:cubicBezTo>
                    <a:cubicBezTo>
                      <a:pt x="0" y="6"/>
                      <a:pt x="6" y="0"/>
                      <a:pt x="9" y="1"/>
                    </a:cubicBezTo>
                    <a:cubicBezTo>
                      <a:pt x="10" y="1"/>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1" name="Freeform 2270">
                <a:extLst>
                  <a:ext uri="{FF2B5EF4-FFF2-40B4-BE49-F238E27FC236}">
                    <a16:creationId xmlns:a16="http://schemas.microsoft.com/office/drawing/2014/main" id="{7FAF668E-DCCD-472D-ACA0-77B6FD9BA164}"/>
                  </a:ext>
                </a:extLst>
              </p:cNvPr>
              <p:cNvSpPr>
                <a:spLocks/>
              </p:cNvSpPr>
              <p:nvPr/>
            </p:nvSpPr>
            <p:spPr bwMode="auto">
              <a:xfrm>
                <a:off x="6492" y="4036"/>
                <a:ext cx="48" cy="43"/>
              </a:xfrm>
              <a:custGeom>
                <a:avLst/>
                <a:gdLst>
                  <a:gd name="T0" fmla="*/ 6 w 10"/>
                  <a:gd name="T1" fmla="*/ 5 h 9"/>
                  <a:gd name="T2" fmla="*/ 0 w 10"/>
                  <a:gd name="T3" fmla="*/ 7 h 9"/>
                  <a:gd name="T4" fmla="*/ 9 w 10"/>
                  <a:gd name="T5" fmla="*/ 0 h 9"/>
                  <a:gd name="T6" fmla="*/ 6 w 10"/>
                  <a:gd name="T7" fmla="*/ 5 h 9"/>
                </a:gdLst>
                <a:ahLst/>
                <a:cxnLst>
                  <a:cxn ang="0">
                    <a:pos x="T0" y="T1"/>
                  </a:cxn>
                  <a:cxn ang="0">
                    <a:pos x="T2" y="T3"/>
                  </a:cxn>
                  <a:cxn ang="0">
                    <a:pos x="T4" y="T5"/>
                  </a:cxn>
                  <a:cxn ang="0">
                    <a:pos x="T6" y="T7"/>
                  </a:cxn>
                </a:cxnLst>
                <a:rect l="0" t="0" r="r" b="b"/>
                <a:pathLst>
                  <a:path w="10" h="9">
                    <a:moveTo>
                      <a:pt x="6" y="5"/>
                    </a:moveTo>
                    <a:cubicBezTo>
                      <a:pt x="3" y="7"/>
                      <a:pt x="0" y="9"/>
                      <a:pt x="0" y="7"/>
                    </a:cubicBezTo>
                    <a:cubicBezTo>
                      <a:pt x="0" y="5"/>
                      <a:pt x="6" y="0"/>
                      <a:pt x="9"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2" name="Freeform 2271">
                <a:extLst>
                  <a:ext uri="{FF2B5EF4-FFF2-40B4-BE49-F238E27FC236}">
                    <a16:creationId xmlns:a16="http://schemas.microsoft.com/office/drawing/2014/main" id="{2358A820-BD76-40F6-B561-963E9CE410D1}"/>
                  </a:ext>
                </a:extLst>
              </p:cNvPr>
              <p:cNvSpPr>
                <a:spLocks/>
              </p:cNvSpPr>
              <p:nvPr/>
            </p:nvSpPr>
            <p:spPr bwMode="auto">
              <a:xfrm>
                <a:off x="6530" y="4026"/>
                <a:ext cx="49" cy="43"/>
              </a:xfrm>
              <a:custGeom>
                <a:avLst/>
                <a:gdLst>
                  <a:gd name="T0" fmla="*/ 5 w 10"/>
                  <a:gd name="T1" fmla="*/ 5 h 9"/>
                  <a:gd name="T2" fmla="*/ 0 w 10"/>
                  <a:gd name="T3" fmla="*/ 8 h 9"/>
                  <a:gd name="T4" fmla="*/ 9 w 10"/>
                  <a:gd name="T5" fmla="*/ 1 h 9"/>
                  <a:gd name="T6" fmla="*/ 5 w 10"/>
                  <a:gd name="T7" fmla="*/ 5 h 9"/>
                </a:gdLst>
                <a:ahLst/>
                <a:cxnLst>
                  <a:cxn ang="0">
                    <a:pos x="T0" y="T1"/>
                  </a:cxn>
                  <a:cxn ang="0">
                    <a:pos x="T2" y="T3"/>
                  </a:cxn>
                  <a:cxn ang="0">
                    <a:pos x="T4" y="T5"/>
                  </a:cxn>
                  <a:cxn ang="0">
                    <a:pos x="T6" y="T7"/>
                  </a:cxn>
                </a:cxnLst>
                <a:rect l="0" t="0" r="r" b="b"/>
                <a:pathLst>
                  <a:path w="10" h="9">
                    <a:moveTo>
                      <a:pt x="5" y="5"/>
                    </a:moveTo>
                    <a:cubicBezTo>
                      <a:pt x="3" y="8"/>
                      <a:pt x="0" y="9"/>
                      <a:pt x="0" y="8"/>
                    </a:cubicBezTo>
                    <a:cubicBezTo>
                      <a:pt x="0" y="6"/>
                      <a:pt x="6" y="0"/>
                      <a:pt x="9" y="1"/>
                    </a:cubicBezTo>
                    <a:cubicBezTo>
                      <a:pt x="10" y="1"/>
                      <a:pt x="8"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3" name="Freeform 2272">
                <a:extLst>
                  <a:ext uri="{FF2B5EF4-FFF2-40B4-BE49-F238E27FC236}">
                    <a16:creationId xmlns:a16="http://schemas.microsoft.com/office/drawing/2014/main" id="{5C9B75F1-9380-4603-84CD-91752DC8E71F}"/>
                  </a:ext>
                </a:extLst>
              </p:cNvPr>
              <p:cNvSpPr>
                <a:spLocks/>
              </p:cNvSpPr>
              <p:nvPr/>
            </p:nvSpPr>
            <p:spPr bwMode="auto">
              <a:xfrm>
                <a:off x="6559" y="4026"/>
                <a:ext cx="48" cy="43"/>
              </a:xfrm>
              <a:custGeom>
                <a:avLst/>
                <a:gdLst>
                  <a:gd name="T0" fmla="*/ 5 w 10"/>
                  <a:gd name="T1" fmla="*/ 5 h 9"/>
                  <a:gd name="T2" fmla="*/ 0 w 10"/>
                  <a:gd name="T3" fmla="*/ 8 h 9"/>
                  <a:gd name="T4" fmla="*/ 9 w 10"/>
                  <a:gd name="T5" fmla="*/ 1 h 9"/>
                  <a:gd name="T6" fmla="*/ 5 w 10"/>
                  <a:gd name="T7" fmla="*/ 5 h 9"/>
                </a:gdLst>
                <a:ahLst/>
                <a:cxnLst>
                  <a:cxn ang="0">
                    <a:pos x="T0" y="T1"/>
                  </a:cxn>
                  <a:cxn ang="0">
                    <a:pos x="T2" y="T3"/>
                  </a:cxn>
                  <a:cxn ang="0">
                    <a:pos x="T4" y="T5"/>
                  </a:cxn>
                  <a:cxn ang="0">
                    <a:pos x="T6" y="T7"/>
                  </a:cxn>
                </a:cxnLst>
                <a:rect l="0" t="0" r="r" b="b"/>
                <a:pathLst>
                  <a:path w="10" h="9">
                    <a:moveTo>
                      <a:pt x="5" y="5"/>
                    </a:moveTo>
                    <a:cubicBezTo>
                      <a:pt x="3" y="8"/>
                      <a:pt x="0" y="9"/>
                      <a:pt x="0" y="8"/>
                    </a:cubicBezTo>
                    <a:cubicBezTo>
                      <a:pt x="0" y="7"/>
                      <a:pt x="7" y="0"/>
                      <a:pt x="9" y="1"/>
                    </a:cubicBezTo>
                    <a:cubicBezTo>
                      <a:pt x="10" y="1"/>
                      <a:pt x="8"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4" name="Freeform 2273">
                <a:extLst>
                  <a:ext uri="{FF2B5EF4-FFF2-40B4-BE49-F238E27FC236}">
                    <a16:creationId xmlns:a16="http://schemas.microsoft.com/office/drawing/2014/main" id="{AB89756B-4DC5-4A69-9B3E-3DFA6520E0C0}"/>
                  </a:ext>
                </a:extLst>
              </p:cNvPr>
              <p:cNvSpPr>
                <a:spLocks/>
              </p:cNvSpPr>
              <p:nvPr/>
            </p:nvSpPr>
            <p:spPr bwMode="auto">
              <a:xfrm>
                <a:off x="6627" y="3983"/>
                <a:ext cx="48" cy="43"/>
              </a:xfrm>
              <a:custGeom>
                <a:avLst/>
                <a:gdLst>
                  <a:gd name="T0" fmla="*/ 6 w 10"/>
                  <a:gd name="T1" fmla="*/ 5 h 9"/>
                  <a:gd name="T2" fmla="*/ 0 w 10"/>
                  <a:gd name="T3" fmla="*/ 8 h 9"/>
                  <a:gd name="T4" fmla="*/ 9 w 10"/>
                  <a:gd name="T5" fmla="*/ 0 h 9"/>
                  <a:gd name="T6" fmla="*/ 6 w 10"/>
                  <a:gd name="T7" fmla="*/ 5 h 9"/>
                </a:gdLst>
                <a:ahLst/>
                <a:cxnLst>
                  <a:cxn ang="0">
                    <a:pos x="T0" y="T1"/>
                  </a:cxn>
                  <a:cxn ang="0">
                    <a:pos x="T2" y="T3"/>
                  </a:cxn>
                  <a:cxn ang="0">
                    <a:pos x="T4" y="T5"/>
                  </a:cxn>
                  <a:cxn ang="0">
                    <a:pos x="T6" y="T7"/>
                  </a:cxn>
                </a:cxnLst>
                <a:rect l="0" t="0" r="r" b="b"/>
                <a:pathLst>
                  <a:path w="10" h="9">
                    <a:moveTo>
                      <a:pt x="6" y="5"/>
                    </a:moveTo>
                    <a:cubicBezTo>
                      <a:pt x="3" y="7"/>
                      <a:pt x="0" y="9"/>
                      <a:pt x="0" y="8"/>
                    </a:cubicBezTo>
                    <a:cubicBezTo>
                      <a:pt x="0" y="6"/>
                      <a:pt x="7" y="0"/>
                      <a:pt x="9"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5" name="Freeform 2274">
                <a:extLst>
                  <a:ext uri="{FF2B5EF4-FFF2-40B4-BE49-F238E27FC236}">
                    <a16:creationId xmlns:a16="http://schemas.microsoft.com/office/drawing/2014/main" id="{378B4599-E038-4A38-B23B-90E79B9FE211}"/>
                  </a:ext>
                </a:extLst>
              </p:cNvPr>
              <p:cNvSpPr>
                <a:spLocks/>
              </p:cNvSpPr>
              <p:nvPr/>
            </p:nvSpPr>
            <p:spPr bwMode="auto">
              <a:xfrm>
                <a:off x="6694" y="3925"/>
                <a:ext cx="44" cy="48"/>
              </a:xfrm>
              <a:custGeom>
                <a:avLst/>
                <a:gdLst>
                  <a:gd name="T0" fmla="*/ 5 w 9"/>
                  <a:gd name="T1" fmla="*/ 6 h 10"/>
                  <a:gd name="T2" fmla="*/ 0 w 9"/>
                  <a:gd name="T3" fmla="*/ 9 h 10"/>
                  <a:gd name="T4" fmla="*/ 9 w 9"/>
                  <a:gd name="T5" fmla="*/ 1 h 10"/>
                  <a:gd name="T6" fmla="*/ 5 w 9"/>
                  <a:gd name="T7" fmla="*/ 6 h 10"/>
                </a:gdLst>
                <a:ahLst/>
                <a:cxnLst>
                  <a:cxn ang="0">
                    <a:pos x="T0" y="T1"/>
                  </a:cxn>
                  <a:cxn ang="0">
                    <a:pos x="T2" y="T3"/>
                  </a:cxn>
                  <a:cxn ang="0">
                    <a:pos x="T4" y="T5"/>
                  </a:cxn>
                  <a:cxn ang="0">
                    <a:pos x="T6" y="T7"/>
                  </a:cxn>
                </a:cxnLst>
                <a:rect l="0" t="0" r="r" b="b"/>
                <a:pathLst>
                  <a:path w="9" h="10">
                    <a:moveTo>
                      <a:pt x="5" y="6"/>
                    </a:moveTo>
                    <a:cubicBezTo>
                      <a:pt x="3" y="8"/>
                      <a:pt x="0" y="10"/>
                      <a:pt x="0" y="9"/>
                    </a:cubicBezTo>
                    <a:cubicBezTo>
                      <a:pt x="0" y="7"/>
                      <a:pt x="7" y="0"/>
                      <a:pt x="9" y="1"/>
                    </a:cubicBezTo>
                    <a:cubicBezTo>
                      <a:pt x="9" y="1"/>
                      <a:pt x="8"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6" name="Freeform 2275">
                <a:extLst>
                  <a:ext uri="{FF2B5EF4-FFF2-40B4-BE49-F238E27FC236}">
                    <a16:creationId xmlns:a16="http://schemas.microsoft.com/office/drawing/2014/main" id="{548ED2C3-0DE2-4911-9F2E-48E5D7B4A921}"/>
                  </a:ext>
                </a:extLst>
              </p:cNvPr>
              <p:cNvSpPr>
                <a:spLocks/>
              </p:cNvSpPr>
              <p:nvPr/>
            </p:nvSpPr>
            <p:spPr bwMode="auto">
              <a:xfrm>
                <a:off x="6781" y="3853"/>
                <a:ext cx="43" cy="48"/>
              </a:xfrm>
              <a:custGeom>
                <a:avLst/>
                <a:gdLst>
                  <a:gd name="T0" fmla="*/ 5 w 9"/>
                  <a:gd name="T1" fmla="*/ 6 h 10"/>
                  <a:gd name="T2" fmla="*/ 0 w 9"/>
                  <a:gd name="T3" fmla="*/ 9 h 10"/>
                  <a:gd name="T4" fmla="*/ 8 w 9"/>
                  <a:gd name="T5" fmla="*/ 0 h 10"/>
                  <a:gd name="T6" fmla="*/ 5 w 9"/>
                  <a:gd name="T7" fmla="*/ 6 h 10"/>
                </a:gdLst>
                <a:ahLst/>
                <a:cxnLst>
                  <a:cxn ang="0">
                    <a:pos x="T0" y="T1"/>
                  </a:cxn>
                  <a:cxn ang="0">
                    <a:pos x="T2" y="T3"/>
                  </a:cxn>
                  <a:cxn ang="0">
                    <a:pos x="T4" y="T5"/>
                  </a:cxn>
                  <a:cxn ang="0">
                    <a:pos x="T6" y="T7"/>
                  </a:cxn>
                </a:cxnLst>
                <a:rect l="0" t="0" r="r" b="b"/>
                <a:pathLst>
                  <a:path w="9" h="10">
                    <a:moveTo>
                      <a:pt x="5" y="6"/>
                    </a:moveTo>
                    <a:cubicBezTo>
                      <a:pt x="2" y="8"/>
                      <a:pt x="0" y="10"/>
                      <a:pt x="0" y="9"/>
                    </a:cubicBezTo>
                    <a:cubicBezTo>
                      <a:pt x="0" y="7"/>
                      <a:pt x="6" y="0"/>
                      <a:pt x="8" y="0"/>
                    </a:cubicBezTo>
                    <a:cubicBezTo>
                      <a:pt x="9" y="1"/>
                      <a:pt x="7"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7" name="Freeform 2276">
                <a:extLst>
                  <a:ext uri="{FF2B5EF4-FFF2-40B4-BE49-F238E27FC236}">
                    <a16:creationId xmlns:a16="http://schemas.microsoft.com/office/drawing/2014/main" id="{BFD03C0C-8DD1-4527-936E-2E650B0549F6}"/>
                  </a:ext>
                </a:extLst>
              </p:cNvPr>
              <p:cNvSpPr>
                <a:spLocks/>
              </p:cNvSpPr>
              <p:nvPr/>
            </p:nvSpPr>
            <p:spPr bwMode="auto">
              <a:xfrm>
                <a:off x="6747" y="3857"/>
                <a:ext cx="48" cy="49"/>
              </a:xfrm>
              <a:custGeom>
                <a:avLst/>
                <a:gdLst>
                  <a:gd name="T0" fmla="*/ 6 w 10"/>
                  <a:gd name="T1" fmla="*/ 5 h 10"/>
                  <a:gd name="T2" fmla="*/ 1 w 10"/>
                  <a:gd name="T3" fmla="*/ 9 h 10"/>
                  <a:gd name="T4" fmla="*/ 9 w 10"/>
                  <a:gd name="T5" fmla="*/ 0 h 10"/>
                  <a:gd name="T6" fmla="*/ 6 w 10"/>
                  <a:gd name="T7" fmla="*/ 5 h 10"/>
                </a:gdLst>
                <a:ahLst/>
                <a:cxnLst>
                  <a:cxn ang="0">
                    <a:pos x="T0" y="T1"/>
                  </a:cxn>
                  <a:cxn ang="0">
                    <a:pos x="T2" y="T3"/>
                  </a:cxn>
                  <a:cxn ang="0">
                    <a:pos x="T4" y="T5"/>
                  </a:cxn>
                  <a:cxn ang="0">
                    <a:pos x="T6" y="T7"/>
                  </a:cxn>
                </a:cxnLst>
                <a:rect l="0" t="0" r="r" b="b"/>
                <a:pathLst>
                  <a:path w="10" h="10">
                    <a:moveTo>
                      <a:pt x="6" y="5"/>
                    </a:moveTo>
                    <a:cubicBezTo>
                      <a:pt x="3" y="8"/>
                      <a:pt x="1" y="10"/>
                      <a:pt x="1" y="9"/>
                    </a:cubicBezTo>
                    <a:cubicBezTo>
                      <a:pt x="0" y="7"/>
                      <a:pt x="7" y="0"/>
                      <a:pt x="9"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8" name="Freeform 2277">
                <a:extLst>
                  <a:ext uri="{FF2B5EF4-FFF2-40B4-BE49-F238E27FC236}">
                    <a16:creationId xmlns:a16="http://schemas.microsoft.com/office/drawing/2014/main" id="{62574AE2-BF2D-43FC-A768-75C5A3ABD12B}"/>
                  </a:ext>
                </a:extLst>
              </p:cNvPr>
              <p:cNvSpPr>
                <a:spLocks/>
              </p:cNvSpPr>
              <p:nvPr/>
            </p:nvSpPr>
            <p:spPr bwMode="auto">
              <a:xfrm>
                <a:off x="6771" y="3804"/>
                <a:ext cx="44" cy="49"/>
              </a:xfrm>
              <a:custGeom>
                <a:avLst/>
                <a:gdLst>
                  <a:gd name="T0" fmla="*/ 6 w 9"/>
                  <a:gd name="T1" fmla="*/ 5 h 10"/>
                  <a:gd name="T2" fmla="*/ 0 w 9"/>
                  <a:gd name="T3" fmla="*/ 9 h 10"/>
                  <a:gd name="T4" fmla="*/ 8 w 9"/>
                  <a:gd name="T5" fmla="*/ 0 h 10"/>
                  <a:gd name="T6" fmla="*/ 6 w 9"/>
                  <a:gd name="T7" fmla="*/ 5 h 10"/>
                </a:gdLst>
                <a:ahLst/>
                <a:cxnLst>
                  <a:cxn ang="0">
                    <a:pos x="T0" y="T1"/>
                  </a:cxn>
                  <a:cxn ang="0">
                    <a:pos x="T2" y="T3"/>
                  </a:cxn>
                  <a:cxn ang="0">
                    <a:pos x="T4" y="T5"/>
                  </a:cxn>
                  <a:cxn ang="0">
                    <a:pos x="T6" y="T7"/>
                  </a:cxn>
                </a:cxnLst>
                <a:rect l="0" t="0" r="r" b="b"/>
                <a:pathLst>
                  <a:path w="9" h="10">
                    <a:moveTo>
                      <a:pt x="6" y="5"/>
                    </a:moveTo>
                    <a:cubicBezTo>
                      <a:pt x="3" y="8"/>
                      <a:pt x="1" y="10"/>
                      <a:pt x="0" y="9"/>
                    </a:cubicBezTo>
                    <a:cubicBezTo>
                      <a:pt x="0" y="7"/>
                      <a:pt x="6" y="0"/>
                      <a:pt x="8" y="0"/>
                    </a:cubicBezTo>
                    <a:cubicBezTo>
                      <a:pt x="9"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29" name="Freeform 2278">
                <a:extLst>
                  <a:ext uri="{FF2B5EF4-FFF2-40B4-BE49-F238E27FC236}">
                    <a16:creationId xmlns:a16="http://schemas.microsoft.com/office/drawing/2014/main" id="{12C06B60-6312-43D7-8021-A198BC3DC686}"/>
                  </a:ext>
                </a:extLst>
              </p:cNvPr>
              <p:cNvSpPr>
                <a:spLocks/>
              </p:cNvSpPr>
              <p:nvPr/>
            </p:nvSpPr>
            <p:spPr bwMode="auto">
              <a:xfrm>
                <a:off x="6791" y="3746"/>
                <a:ext cx="43" cy="54"/>
              </a:xfrm>
              <a:custGeom>
                <a:avLst/>
                <a:gdLst>
                  <a:gd name="T0" fmla="*/ 6 w 9"/>
                  <a:gd name="T1" fmla="*/ 6 h 11"/>
                  <a:gd name="T2" fmla="*/ 0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1" y="11"/>
                      <a:pt x="0" y="9"/>
                    </a:cubicBezTo>
                    <a:cubicBezTo>
                      <a:pt x="0" y="7"/>
                      <a:pt x="5" y="0"/>
                      <a:pt x="8" y="0"/>
                    </a:cubicBezTo>
                    <a:cubicBezTo>
                      <a:pt x="9"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0" name="Freeform 2279">
                <a:extLst>
                  <a:ext uri="{FF2B5EF4-FFF2-40B4-BE49-F238E27FC236}">
                    <a16:creationId xmlns:a16="http://schemas.microsoft.com/office/drawing/2014/main" id="{19366ADA-6FFD-4C68-A5DC-AAA413AF4F0A}"/>
                  </a:ext>
                </a:extLst>
              </p:cNvPr>
              <p:cNvSpPr>
                <a:spLocks/>
              </p:cNvSpPr>
              <p:nvPr/>
            </p:nvSpPr>
            <p:spPr bwMode="auto">
              <a:xfrm>
                <a:off x="6829" y="3660"/>
                <a:ext cx="43" cy="53"/>
              </a:xfrm>
              <a:custGeom>
                <a:avLst/>
                <a:gdLst>
                  <a:gd name="T0" fmla="*/ 6 w 9"/>
                  <a:gd name="T1" fmla="*/ 6 h 11"/>
                  <a:gd name="T2" fmla="*/ 1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4" y="9"/>
                      <a:pt x="1" y="11"/>
                      <a:pt x="1" y="9"/>
                    </a:cubicBezTo>
                    <a:cubicBezTo>
                      <a:pt x="0" y="7"/>
                      <a:pt x="5" y="0"/>
                      <a:pt x="8" y="0"/>
                    </a:cubicBezTo>
                    <a:cubicBezTo>
                      <a:pt x="9"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1" name="Freeform 2280">
                <a:extLst>
                  <a:ext uri="{FF2B5EF4-FFF2-40B4-BE49-F238E27FC236}">
                    <a16:creationId xmlns:a16="http://schemas.microsoft.com/office/drawing/2014/main" id="{0E69051F-356B-4DCE-8A3F-E1BD4DE126E5}"/>
                  </a:ext>
                </a:extLst>
              </p:cNvPr>
              <p:cNvSpPr>
                <a:spLocks/>
              </p:cNvSpPr>
              <p:nvPr/>
            </p:nvSpPr>
            <p:spPr bwMode="auto">
              <a:xfrm>
                <a:off x="6680" y="3910"/>
                <a:ext cx="48" cy="44"/>
              </a:xfrm>
              <a:custGeom>
                <a:avLst/>
                <a:gdLst>
                  <a:gd name="T0" fmla="*/ 6 w 10"/>
                  <a:gd name="T1" fmla="*/ 5 h 9"/>
                  <a:gd name="T2" fmla="*/ 1 w 10"/>
                  <a:gd name="T3" fmla="*/ 8 h 9"/>
                  <a:gd name="T4" fmla="*/ 9 w 10"/>
                  <a:gd name="T5" fmla="*/ 0 h 9"/>
                  <a:gd name="T6" fmla="*/ 6 w 10"/>
                  <a:gd name="T7" fmla="*/ 5 h 9"/>
                </a:gdLst>
                <a:ahLst/>
                <a:cxnLst>
                  <a:cxn ang="0">
                    <a:pos x="T0" y="T1"/>
                  </a:cxn>
                  <a:cxn ang="0">
                    <a:pos x="T2" y="T3"/>
                  </a:cxn>
                  <a:cxn ang="0">
                    <a:pos x="T4" y="T5"/>
                  </a:cxn>
                  <a:cxn ang="0">
                    <a:pos x="T6" y="T7"/>
                  </a:cxn>
                </a:cxnLst>
                <a:rect l="0" t="0" r="r" b="b"/>
                <a:pathLst>
                  <a:path w="10" h="9">
                    <a:moveTo>
                      <a:pt x="6" y="5"/>
                    </a:moveTo>
                    <a:cubicBezTo>
                      <a:pt x="3" y="8"/>
                      <a:pt x="0" y="9"/>
                      <a:pt x="1" y="8"/>
                    </a:cubicBezTo>
                    <a:cubicBezTo>
                      <a:pt x="1" y="6"/>
                      <a:pt x="7" y="0"/>
                      <a:pt x="9"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2" name="Freeform 2281">
                <a:extLst>
                  <a:ext uri="{FF2B5EF4-FFF2-40B4-BE49-F238E27FC236}">
                    <a16:creationId xmlns:a16="http://schemas.microsoft.com/office/drawing/2014/main" id="{CBB8A9EF-FB41-4F75-8C1B-31AD584E6CA8}"/>
                  </a:ext>
                </a:extLst>
              </p:cNvPr>
              <p:cNvSpPr>
                <a:spLocks/>
              </p:cNvSpPr>
              <p:nvPr/>
            </p:nvSpPr>
            <p:spPr bwMode="auto">
              <a:xfrm>
                <a:off x="6612" y="3968"/>
                <a:ext cx="44" cy="44"/>
              </a:xfrm>
              <a:custGeom>
                <a:avLst/>
                <a:gdLst>
                  <a:gd name="T0" fmla="*/ 5 w 9"/>
                  <a:gd name="T1" fmla="*/ 5 h 9"/>
                  <a:gd name="T2" fmla="*/ 0 w 9"/>
                  <a:gd name="T3" fmla="*/ 8 h 9"/>
                  <a:gd name="T4" fmla="*/ 8 w 9"/>
                  <a:gd name="T5" fmla="*/ 0 h 9"/>
                  <a:gd name="T6" fmla="*/ 5 w 9"/>
                  <a:gd name="T7" fmla="*/ 5 h 9"/>
                </a:gdLst>
                <a:ahLst/>
                <a:cxnLst>
                  <a:cxn ang="0">
                    <a:pos x="T0" y="T1"/>
                  </a:cxn>
                  <a:cxn ang="0">
                    <a:pos x="T2" y="T3"/>
                  </a:cxn>
                  <a:cxn ang="0">
                    <a:pos x="T4" y="T5"/>
                  </a:cxn>
                  <a:cxn ang="0">
                    <a:pos x="T6" y="T7"/>
                  </a:cxn>
                </a:cxnLst>
                <a:rect l="0" t="0" r="r" b="b"/>
                <a:pathLst>
                  <a:path w="9" h="9">
                    <a:moveTo>
                      <a:pt x="5" y="5"/>
                    </a:moveTo>
                    <a:cubicBezTo>
                      <a:pt x="2" y="8"/>
                      <a:pt x="0" y="9"/>
                      <a:pt x="0" y="8"/>
                    </a:cubicBezTo>
                    <a:cubicBezTo>
                      <a:pt x="0" y="6"/>
                      <a:pt x="6" y="0"/>
                      <a:pt x="8" y="0"/>
                    </a:cubicBezTo>
                    <a:cubicBezTo>
                      <a:pt x="9" y="1"/>
                      <a:pt x="7"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3" name="Freeform 2282">
                <a:extLst>
                  <a:ext uri="{FF2B5EF4-FFF2-40B4-BE49-F238E27FC236}">
                    <a16:creationId xmlns:a16="http://schemas.microsoft.com/office/drawing/2014/main" id="{8EF31A57-38FB-4AD0-B943-988F01B08D51}"/>
                  </a:ext>
                </a:extLst>
              </p:cNvPr>
              <p:cNvSpPr>
                <a:spLocks/>
              </p:cNvSpPr>
              <p:nvPr/>
            </p:nvSpPr>
            <p:spPr bwMode="auto">
              <a:xfrm>
                <a:off x="6579" y="3973"/>
                <a:ext cx="43" cy="43"/>
              </a:xfrm>
              <a:custGeom>
                <a:avLst/>
                <a:gdLst>
                  <a:gd name="T0" fmla="*/ 5 w 9"/>
                  <a:gd name="T1" fmla="*/ 5 h 9"/>
                  <a:gd name="T2" fmla="*/ 0 w 9"/>
                  <a:gd name="T3" fmla="*/ 8 h 9"/>
                  <a:gd name="T4" fmla="*/ 8 w 9"/>
                  <a:gd name="T5" fmla="*/ 0 h 9"/>
                  <a:gd name="T6" fmla="*/ 5 w 9"/>
                  <a:gd name="T7" fmla="*/ 5 h 9"/>
                </a:gdLst>
                <a:ahLst/>
                <a:cxnLst>
                  <a:cxn ang="0">
                    <a:pos x="T0" y="T1"/>
                  </a:cxn>
                  <a:cxn ang="0">
                    <a:pos x="T2" y="T3"/>
                  </a:cxn>
                  <a:cxn ang="0">
                    <a:pos x="T4" y="T5"/>
                  </a:cxn>
                  <a:cxn ang="0">
                    <a:pos x="T6" y="T7"/>
                  </a:cxn>
                </a:cxnLst>
                <a:rect l="0" t="0" r="r" b="b"/>
                <a:pathLst>
                  <a:path w="9" h="9">
                    <a:moveTo>
                      <a:pt x="5" y="5"/>
                    </a:moveTo>
                    <a:cubicBezTo>
                      <a:pt x="3" y="8"/>
                      <a:pt x="0" y="9"/>
                      <a:pt x="0" y="8"/>
                    </a:cubicBezTo>
                    <a:cubicBezTo>
                      <a:pt x="0" y="6"/>
                      <a:pt x="6" y="0"/>
                      <a:pt x="8" y="0"/>
                    </a:cubicBezTo>
                    <a:cubicBezTo>
                      <a:pt x="9" y="0"/>
                      <a:pt x="8"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4" name="Freeform 2283">
                <a:extLst>
                  <a:ext uri="{FF2B5EF4-FFF2-40B4-BE49-F238E27FC236}">
                    <a16:creationId xmlns:a16="http://schemas.microsoft.com/office/drawing/2014/main" id="{39638AF4-3FEA-4457-9F76-99F9113817F9}"/>
                  </a:ext>
                </a:extLst>
              </p:cNvPr>
              <p:cNvSpPr>
                <a:spLocks/>
              </p:cNvSpPr>
              <p:nvPr/>
            </p:nvSpPr>
            <p:spPr bwMode="auto">
              <a:xfrm>
                <a:off x="6607" y="3920"/>
                <a:ext cx="49" cy="48"/>
              </a:xfrm>
              <a:custGeom>
                <a:avLst/>
                <a:gdLst>
                  <a:gd name="T0" fmla="*/ 6 w 10"/>
                  <a:gd name="T1" fmla="*/ 5 h 10"/>
                  <a:gd name="T2" fmla="*/ 0 w 10"/>
                  <a:gd name="T3" fmla="*/ 8 h 10"/>
                  <a:gd name="T4" fmla="*/ 9 w 10"/>
                  <a:gd name="T5" fmla="*/ 0 h 10"/>
                  <a:gd name="T6" fmla="*/ 6 w 10"/>
                  <a:gd name="T7" fmla="*/ 5 h 10"/>
                </a:gdLst>
                <a:ahLst/>
                <a:cxnLst>
                  <a:cxn ang="0">
                    <a:pos x="T0" y="T1"/>
                  </a:cxn>
                  <a:cxn ang="0">
                    <a:pos x="T2" y="T3"/>
                  </a:cxn>
                  <a:cxn ang="0">
                    <a:pos x="T4" y="T5"/>
                  </a:cxn>
                  <a:cxn ang="0">
                    <a:pos x="T6" y="T7"/>
                  </a:cxn>
                </a:cxnLst>
                <a:rect l="0" t="0" r="r" b="b"/>
                <a:pathLst>
                  <a:path w="10" h="10">
                    <a:moveTo>
                      <a:pt x="6" y="5"/>
                    </a:moveTo>
                    <a:cubicBezTo>
                      <a:pt x="4" y="8"/>
                      <a:pt x="1" y="10"/>
                      <a:pt x="0" y="8"/>
                    </a:cubicBezTo>
                    <a:cubicBezTo>
                      <a:pt x="0" y="6"/>
                      <a:pt x="6" y="0"/>
                      <a:pt x="9" y="0"/>
                    </a:cubicBezTo>
                    <a:cubicBezTo>
                      <a:pt x="10" y="1"/>
                      <a:pt x="9"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5" name="Freeform 2284">
                <a:extLst>
                  <a:ext uri="{FF2B5EF4-FFF2-40B4-BE49-F238E27FC236}">
                    <a16:creationId xmlns:a16="http://schemas.microsoft.com/office/drawing/2014/main" id="{0B23A8EE-0321-4996-8314-4283072B41BB}"/>
                  </a:ext>
                </a:extLst>
              </p:cNvPr>
              <p:cNvSpPr>
                <a:spLocks/>
              </p:cNvSpPr>
              <p:nvPr/>
            </p:nvSpPr>
            <p:spPr bwMode="auto">
              <a:xfrm>
                <a:off x="6670" y="3853"/>
                <a:ext cx="43" cy="53"/>
              </a:xfrm>
              <a:custGeom>
                <a:avLst/>
                <a:gdLst>
                  <a:gd name="T0" fmla="*/ 6 w 9"/>
                  <a:gd name="T1" fmla="*/ 6 h 11"/>
                  <a:gd name="T2" fmla="*/ 0 w 9"/>
                  <a:gd name="T3" fmla="*/ 9 h 11"/>
                  <a:gd name="T4" fmla="*/ 8 w 9"/>
                  <a:gd name="T5" fmla="*/ 1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0" y="11"/>
                      <a:pt x="0" y="9"/>
                    </a:cubicBezTo>
                    <a:cubicBezTo>
                      <a:pt x="0" y="7"/>
                      <a:pt x="5" y="0"/>
                      <a:pt x="8" y="1"/>
                    </a:cubicBezTo>
                    <a:cubicBezTo>
                      <a:pt x="9"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6" name="Freeform 2285">
                <a:extLst>
                  <a:ext uri="{FF2B5EF4-FFF2-40B4-BE49-F238E27FC236}">
                    <a16:creationId xmlns:a16="http://schemas.microsoft.com/office/drawing/2014/main" id="{5D09F203-8EAA-4115-B3E1-60FE2278346E}"/>
                  </a:ext>
                </a:extLst>
              </p:cNvPr>
              <p:cNvSpPr>
                <a:spLocks/>
              </p:cNvSpPr>
              <p:nvPr/>
            </p:nvSpPr>
            <p:spPr bwMode="auto">
              <a:xfrm>
                <a:off x="6651" y="3910"/>
                <a:ext cx="48" cy="44"/>
              </a:xfrm>
              <a:custGeom>
                <a:avLst/>
                <a:gdLst>
                  <a:gd name="T0" fmla="*/ 6 w 10"/>
                  <a:gd name="T1" fmla="*/ 5 h 9"/>
                  <a:gd name="T2" fmla="*/ 0 w 10"/>
                  <a:gd name="T3" fmla="*/ 8 h 9"/>
                  <a:gd name="T4" fmla="*/ 8 w 10"/>
                  <a:gd name="T5" fmla="*/ 0 h 9"/>
                  <a:gd name="T6" fmla="*/ 6 w 10"/>
                  <a:gd name="T7" fmla="*/ 5 h 9"/>
                </a:gdLst>
                <a:ahLst/>
                <a:cxnLst>
                  <a:cxn ang="0">
                    <a:pos x="T0" y="T1"/>
                  </a:cxn>
                  <a:cxn ang="0">
                    <a:pos x="T2" y="T3"/>
                  </a:cxn>
                  <a:cxn ang="0">
                    <a:pos x="T4" y="T5"/>
                  </a:cxn>
                  <a:cxn ang="0">
                    <a:pos x="T6" y="T7"/>
                  </a:cxn>
                </a:cxnLst>
                <a:rect l="0" t="0" r="r" b="b"/>
                <a:pathLst>
                  <a:path w="10" h="9">
                    <a:moveTo>
                      <a:pt x="6" y="5"/>
                    </a:moveTo>
                    <a:cubicBezTo>
                      <a:pt x="3" y="8"/>
                      <a:pt x="0" y="9"/>
                      <a:pt x="0" y="8"/>
                    </a:cubicBezTo>
                    <a:cubicBezTo>
                      <a:pt x="0" y="6"/>
                      <a:pt x="6" y="0"/>
                      <a:pt x="8"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7" name="Freeform 2286">
                <a:extLst>
                  <a:ext uri="{FF2B5EF4-FFF2-40B4-BE49-F238E27FC236}">
                    <a16:creationId xmlns:a16="http://schemas.microsoft.com/office/drawing/2014/main" id="{AF84454D-0F1B-496F-B4B2-64A2D1846300}"/>
                  </a:ext>
                </a:extLst>
              </p:cNvPr>
              <p:cNvSpPr>
                <a:spLocks/>
              </p:cNvSpPr>
              <p:nvPr/>
            </p:nvSpPr>
            <p:spPr bwMode="auto">
              <a:xfrm>
                <a:off x="6713" y="3848"/>
                <a:ext cx="49" cy="48"/>
              </a:xfrm>
              <a:custGeom>
                <a:avLst/>
                <a:gdLst>
                  <a:gd name="T0" fmla="*/ 6 w 10"/>
                  <a:gd name="T1" fmla="*/ 5 h 10"/>
                  <a:gd name="T2" fmla="*/ 0 w 10"/>
                  <a:gd name="T3" fmla="*/ 8 h 10"/>
                  <a:gd name="T4" fmla="*/ 8 w 10"/>
                  <a:gd name="T5" fmla="*/ 0 h 10"/>
                  <a:gd name="T6" fmla="*/ 6 w 10"/>
                  <a:gd name="T7" fmla="*/ 5 h 10"/>
                </a:gdLst>
                <a:ahLst/>
                <a:cxnLst>
                  <a:cxn ang="0">
                    <a:pos x="T0" y="T1"/>
                  </a:cxn>
                  <a:cxn ang="0">
                    <a:pos x="T2" y="T3"/>
                  </a:cxn>
                  <a:cxn ang="0">
                    <a:pos x="T4" y="T5"/>
                  </a:cxn>
                  <a:cxn ang="0">
                    <a:pos x="T6" y="T7"/>
                  </a:cxn>
                </a:cxnLst>
                <a:rect l="0" t="0" r="r" b="b"/>
                <a:pathLst>
                  <a:path w="10" h="10">
                    <a:moveTo>
                      <a:pt x="6" y="5"/>
                    </a:moveTo>
                    <a:cubicBezTo>
                      <a:pt x="3" y="8"/>
                      <a:pt x="0" y="10"/>
                      <a:pt x="0" y="8"/>
                    </a:cubicBezTo>
                    <a:cubicBezTo>
                      <a:pt x="0" y="6"/>
                      <a:pt x="6" y="0"/>
                      <a:pt x="8" y="0"/>
                    </a:cubicBezTo>
                    <a:cubicBezTo>
                      <a:pt x="10" y="0"/>
                      <a:pt x="8"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8" name="Freeform 2287">
                <a:extLst>
                  <a:ext uri="{FF2B5EF4-FFF2-40B4-BE49-F238E27FC236}">
                    <a16:creationId xmlns:a16="http://schemas.microsoft.com/office/drawing/2014/main" id="{F85132B1-9F32-482C-BFF6-29B6589E90C0}"/>
                  </a:ext>
                </a:extLst>
              </p:cNvPr>
              <p:cNvSpPr>
                <a:spLocks/>
              </p:cNvSpPr>
              <p:nvPr/>
            </p:nvSpPr>
            <p:spPr bwMode="auto">
              <a:xfrm>
                <a:off x="6723" y="3713"/>
                <a:ext cx="43" cy="58"/>
              </a:xfrm>
              <a:custGeom>
                <a:avLst/>
                <a:gdLst>
                  <a:gd name="T0" fmla="*/ 6 w 9"/>
                  <a:gd name="T1" fmla="*/ 6 h 12"/>
                  <a:gd name="T2" fmla="*/ 0 w 9"/>
                  <a:gd name="T3" fmla="*/ 9 h 12"/>
                  <a:gd name="T4" fmla="*/ 7 w 9"/>
                  <a:gd name="T5" fmla="*/ 1 h 12"/>
                  <a:gd name="T6" fmla="*/ 6 w 9"/>
                  <a:gd name="T7" fmla="*/ 6 h 12"/>
                </a:gdLst>
                <a:ahLst/>
                <a:cxnLst>
                  <a:cxn ang="0">
                    <a:pos x="T0" y="T1"/>
                  </a:cxn>
                  <a:cxn ang="0">
                    <a:pos x="T2" y="T3"/>
                  </a:cxn>
                  <a:cxn ang="0">
                    <a:pos x="T4" y="T5"/>
                  </a:cxn>
                  <a:cxn ang="0">
                    <a:pos x="T6" y="T7"/>
                  </a:cxn>
                </a:cxnLst>
                <a:rect l="0" t="0" r="r" b="b"/>
                <a:pathLst>
                  <a:path w="9" h="12">
                    <a:moveTo>
                      <a:pt x="6" y="6"/>
                    </a:moveTo>
                    <a:cubicBezTo>
                      <a:pt x="4" y="10"/>
                      <a:pt x="0" y="12"/>
                      <a:pt x="0" y="9"/>
                    </a:cubicBezTo>
                    <a:cubicBezTo>
                      <a:pt x="0" y="7"/>
                      <a:pt x="5" y="0"/>
                      <a:pt x="7" y="1"/>
                    </a:cubicBezTo>
                    <a:cubicBezTo>
                      <a:pt x="9"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39" name="Freeform 2288">
                <a:extLst>
                  <a:ext uri="{FF2B5EF4-FFF2-40B4-BE49-F238E27FC236}">
                    <a16:creationId xmlns:a16="http://schemas.microsoft.com/office/drawing/2014/main" id="{362B3514-1F1D-4261-8135-AC30289996DD}"/>
                  </a:ext>
                </a:extLst>
              </p:cNvPr>
              <p:cNvSpPr>
                <a:spLocks/>
              </p:cNvSpPr>
              <p:nvPr/>
            </p:nvSpPr>
            <p:spPr bwMode="auto">
              <a:xfrm>
                <a:off x="6694" y="3790"/>
                <a:ext cx="44" cy="53"/>
              </a:xfrm>
              <a:custGeom>
                <a:avLst/>
                <a:gdLst>
                  <a:gd name="T0" fmla="*/ 6 w 9"/>
                  <a:gd name="T1" fmla="*/ 6 h 11"/>
                  <a:gd name="T2" fmla="*/ 0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0" y="11"/>
                      <a:pt x="0" y="9"/>
                    </a:cubicBezTo>
                    <a:cubicBezTo>
                      <a:pt x="0" y="6"/>
                      <a:pt x="5" y="0"/>
                      <a:pt x="8" y="0"/>
                    </a:cubicBezTo>
                    <a:cubicBezTo>
                      <a:pt x="9" y="1"/>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0" name="Freeform 2289">
                <a:extLst>
                  <a:ext uri="{FF2B5EF4-FFF2-40B4-BE49-F238E27FC236}">
                    <a16:creationId xmlns:a16="http://schemas.microsoft.com/office/drawing/2014/main" id="{DE1BB338-B02A-48B7-A33C-A78718108872}"/>
                  </a:ext>
                </a:extLst>
              </p:cNvPr>
              <p:cNvSpPr>
                <a:spLocks/>
              </p:cNvSpPr>
              <p:nvPr/>
            </p:nvSpPr>
            <p:spPr bwMode="auto">
              <a:xfrm>
                <a:off x="6733" y="3785"/>
                <a:ext cx="48" cy="53"/>
              </a:xfrm>
              <a:custGeom>
                <a:avLst/>
                <a:gdLst>
                  <a:gd name="T0" fmla="*/ 6 w 10"/>
                  <a:gd name="T1" fmla="*/ 6 h 11"/>
                  <a:gd name="T2" fmla="*/ 1 w 10"/>
                  <a:gd name="T3" fmla="*/ 9 h 11"/>
                  <a:gd name="T4" fmla="*/ 8 w 10"/>
                  <a:gd name="T5" fmla="*/ 1 h 11"/>
                  <a:gd name="T6" fmla="*/ 6 w 10"/>
                  <a:gd name="T7" fmla="*/ 6 h 11"/>
                </a:gdLst>
                <a:ahLst/>
                <a:cxnLst>
                  <a:cxn ang="0">
                    <a:pos x="T0" y="T1"/>
                  </a:cxn>
                  <a:cxn ang="0">
                    <a:pos x="T2" y="T3"/>
                  </a:cxn>
                  <a:cxn ang="0">
                    <a:pos x="T4" y="T5"/>
                  </a:cxn>
                  <a:cxn ang="0">
                    <a:pos x="T6" y="T7"/>
                  </a:cxn>
                </a:cxnLst>
                <a:rect l="0" t="0" r="r" b="b"/>
                <a:pathLst>
                  <a:path w="10" h="11">
                    <a:moveTo>
                      <a:pt x="6" y="6"/>
                    </a:moveTo>
                    <a:cubicBezTo>
                      <a:pt x="4" y="9"/>
                      <a:pt x="1" y="11"/>
                      <a:pt x="1" y="9"/>
                    </a:cubicBezTo>
                    <a:cubicBezTo>
                      <a:pt x="0" y="7"/>
                      <a:pt x="6" y="0"/>
                      <a:pt x="8" y="1"/>
                    </a:cubicBezTo>
                    <a:cubicBezTo>
                      <a:pt x="10"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1" name="Freeform 2290">
                <a:extLst>
                  <a:ext uri="{FF2B5EF4-FFF2-40B4-BE49-F238E27FC236}">
                    <a16:creationId xmlns:a16="http://schemas.microsoft.com/office/drawing/2014/main" id="{48EBC2D5-9ADD-4F7B-B204-80DBD5549B30}"/>
                  </a:ext>
                </a:extLst>
              </p:cNvPr>
              <p:cNvSpPr>
                <a:spLocks/>
              </p:cNvSpPr>
              <p:nvPr/>
            </p:nvSpPr>
            <p:spPr bwMode="auto">
              <a:xfrm>
                <a:off x="7268" y="3009"/>
                <a:ext cx="24" cy="63"/>
              </a:xfrm>
              <a:custGeom>
                <a:avLst/>
                <a:gdLst>
                  <a:gd name="T0" fmla="*/ 3 w 5"/>
                  <a:gd name="T1" fmla="*/ 7 h 13"/>
                  <a:gd name="T2" fmla="*/ 1 w 5"/>
                  <a:gd name="T3" fmla="*/ 12 h 13"/>
                  <a:gd name="T4" fmla="*/ 4 w 5"/>
                  <a:gd name="T5" fmla="*/ 0 h 13"/>
                  <a:gd name="T6" fmla="*/ 4 w 5"/>
                  <a:gd name="T7" fmla="*/ 0 h 13"/>
                  <a:gd name="T8" fmla="*/ 3 w 5"/>
                  <a:gd name="T9" fmla="*/ 7 h 13"/>
                </a:gdLst>
                <a:ahLst/>
                <a:cxnLst>
                  <a:cxn ang="0">
                    <a:pos x="T0" y="T1"/>
                  </a:cxn>
                  <a:cxn ang="0">
                    <a:pos x="T2" y="T3"/>
                  </a:cxn>
                  <a:cxn ang="0">
                    <a:pos x="T4" y="T5"/>
                  </a:cxn>
                  <a:cxn ang="0">
                    <a:pos x="T6" y="T7"/>
                  </a:cxn>
                  <a:cxn ang="0">
                    <a:pos x="T8" y="T9"/>
                  </a:cxn>
                </a:cxnLst>
                <a:rect l="0" t="0" r="r" b="b"/>
                <a:pathLst>
                  <a:path w="5" h="13">
                    <a:moveTo>
                      <a:pt x="3" y="7"/>
                    </a:moveTo>
                    <a:cubicBezTo>
                      <a:pt x="3" y="11"/>
                      <a:pt x="2" y="13"/>
                      <a:pt x="1" y="12"/>
                    </a:cubicBezTo>
                    <a:cubicBezTo>
                      <a:pt x="0" y="11"/>
                      <a:pt x="2" y="0"/>
                      <a:pt x="4" y="0"/>
                    </a:cubicBezTo>
                    <a:cubicBezTo>
                      <a:pt x="4" y="0"/>
                      <a:pt x="4" y="0"/>
                      <a:pt x="4" y="0"/>
                    </a:cubicBezTo>
                    <a:cubicBezTo>
                      <a:pt x="5" y="1"/>
                      <a:pt x="4"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2" name="Freeform 2291">
                <a:extLst>
                  <a:ext uri="{FF2B5EF4-FFF2-40B4-BE49-F238E27FC236}">
                    <a16:creationId xmlns:a16="http://schemas.microsoft.com/office/drawing/2014/main" id="{F5004809-C814-42AF-98A9-E986080703BB}"/>
                  </a:ext>
                </a:extLst>
              </p:cNvPr>
              <p:cNvSpPr>
                <a:spLocks/>
              </p:cNvSpPr>
              <p:nvPr/>
            </p:nvSpPr>
            <p:spPr bwMode="auto">
              <a:xfrm>
                <a:off x="6781" y="3650"/>
                <a:ext cx="43" cy="58"/>
              </a:xfrm>
              <a:custGeom>
                <a:avLst/>
                <a:gdLst>
                  <a:gd name="T0" fmla="*/ 6 w 9"/>
                  <a:gd name="T1" fmla="*/ 7 h 12"/>
                  <a:gd name="T2" fmla="*/ 0 w 9"/>
                  <a:gd name="T3" fmla="*/ 10 h 12"/>
                  <a:gd name="T4" fmla="*/ 7 w 9"/>
                  <a:gd name="T5" fmla="*/ 1 h 12"/>
                  <a:gd name="T6" fmla="*/ 6 w 9"/>
                  <a:gd name="T7" fmla="*/ 7 h 12"/>
                </a:gdLst>
                <a:ahLst/>
                <a:cxnLst>
                  <a:cxn ang="0">
                    <a:pos x="T0" y="T1"/>
                  </a:cxn>
                  <a:cxn ang="0">
                    <a:pos x="T2" y="T3"/>
                  </a:cxn>
                  <a:cxn ang="0">
                    <a:pos x="T4" y="T5"/>
                  </a:cxn>
                  <a:cxn ang="0">
                    <a:pos x="T6" y="T7"/>
                  </a:cxn>
                </a:cxnLst>
                <a:rect l="0" t="0" r="r" b="b"/>
                <a:pathLst>
                  <a:path w="9" h="12">
                    <a:moveTo>
                      <a:pt x="6" y="7"/>
                    </a:moveTo>
                    <a:cubicBezTo>
                      <a:pt x="4" y="10"/>
                      <a:pt x="1" y="12"/>
                      <a:pt x="0" y="10"/>
                    </a:cubicBezTo>
                    <a:cubicBezTo>
                      <a:pt x="0" y="7"/>
                      <a:pt x="4" y="0"/>
                      <a:pt x="7" y="1"/>
                    </a:cubicBezTo>
                    <a:cubicBezTo>
                      <a:pt x="9" y="1"/>
                      <a:pt x="8"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3" name="Freeform 2292">
                <a:extLst>
                  <a:ext uri="{FF2B5EF4-FFF2-40B4-BE49-F238E27FC236}">
                    <a16:creationId xmlns:a16="http://schemas.microsoft.com/office/drawing/2014/main" id="{0F6F6627-3868-41FA-959C-B6CF532C1073}"/>
                  </a:ext>
                </a:extLst>
              </p:cNvPr>
              <p:cNvSpPr>
                <a:spLocks/>
              </p:cNvSpPr>
              <p:nvPr/>
            </p:nvSpPr>
            <p:spPr bwMode="auto">
              <a:xfrm>
                <a:off x="6675" y="3708"/>
                <a:ext cx="48" cy="53"/>
              </a:xfrm>
              <a:custGeom>
                <a:avLst/>
                <a:gdLst>
                  <a:gd name="T0" fmla="*/ 7 w 10"/>
                  <a:gd name="T1" fmla="*/ 6 h 11"/>
                  <a:gd name="T2" fmla="*/ 1 w 10"/>
                  <a:gd name="T3" fmla="*/ 9 h 11"/>
                  <a:gd name="T4" fmla="*/ 8 w 10"/>
                  <a:gd name="T5" fmla="*/ 0 h 11"/>
                  <a:gd name="T6" fmla="*/ 7 w 10"/>
                  <a:gd name="T7" fmla="*/ 6 h 11"/>
                </a:gdLst>
                <a:ahLst/>
                <a:cxnLst>
                  <a:cxn ang="0">
                    <a:pos x="T0" y="T1"/>
                  </a:cxn>
                  <a:cxn ang="0">
                    <a:pos x="T2" y="T3"/>
                  </a:cxn>
                  <a:cxn ang="0">
                    <a:pos x="T4" y="T5"/>
                  </a:cxn>
                  <a:cxn ang="0">
                    <a:pos x="T6" y="T7"/>
                  </a:cxn>
                </a:cxnLst>
                <a:rect l="0" t="0" r="r" b="b"/>
                <a:pathLst>
                  <a:path w="10" h="11">
                    <a:moveTo>
                      <a:pt x="7" y="6"/>
                    </a:moveTo>
                    <a:cubicBezTo>
                      <a:pt x="5" y="9"/>
                      <a:pt x="1" y="11"/>
                      <a:pt x="1" y="9"/>
                    </a:cubicBezTo>
                    <a:cubicBezTo>
                      <a:pt x="0" y="6"/>
                      <a:pt x="5" y="0"/>
                      <a:pt x="8" y="0"/>
                    </a:cubicBezTo>
                    <a:cubicBezTo>
                      <a:pt x="10" y="0"/>
                      <a:pt x="9"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4" name="Freeform 2293">
                <a:extLst>
                  <a:ext uri="{FF2B5EF4-FFF2-40B4-BE49-F238E27FC236}">
                    <a16:creationId xmlns:a16="http://schemas.microsoft.com/office/drawing/2014/main" id="{F3F7A2C0-C708-4EF1-BFDA-CFC5DB9D66DE}"/>
                  </a:ext>
                </a:extLst>
              </p:cNvPr>
              <p:cNvSpPr>
                <a:spLocks/>
              </p:cNvSpPr>
              <p:nvPr/>
            </p:nvSpPr>
            <p:spPr bwMode="auto">
              <a:xfrm>
                <a:off x="6660" y="3775"/>
                <a:ext cx="44" cy="53"/>
              </a:xfrm>
              <a:custGeom>
                <a:avLst/>
                <a:gdLst>
                  <a:gd name="T0" fmla="*/ 6 w 9"/>
                  <a:gd name="T1" fmla="*/ 6 h 11"/>
                  <a:gd name="T2" fmla="*/ 0 w 9"/>
                  <a:gd name="T3" fmla="*/ 9 h 11"/>
                  <a:gd name="T4" fmla="*/ 7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4" y="9"/>
                      <a:pt x="0" y="11"/>
                      <a:pt x="0" y="9"/>
                    </a:cubicBezTo>
                    <a:cubicBezTo>
                      <a:pt x="0" y="6"/>
                      <a:pt x="5" y="0"/>
                      <a:pt x="7" y="0"/>
                    </a:cubicBezTo>
                    <a:cubicBezTo>
                      <a:pt x="9" y="1"/>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5" name="Freeform 2294">
                <a:extLst>
                  <a:ext uri="{FF2B5EF4-FFF2-40B4-BE49-F238E27FC236}">
                    <a16:creationId xmlns:a16="http://schemas.microsoft.com/office/drawing/2014/main" id="{C8029EF2-BE33-4500-B716-F4B6A4372DD5}"/>
                  </a:ext>
                </a:extLst>
              </p:cNvPr>
              <p:cNvSpPr>
                <a:spLocks/>
              </p:cNvSpPr>
              <p:nvPr/>
            </p:nvSpPr>
            <p:spPr bwMode="auto">
              <a:xfrm>
                <a:off x="6766" y="3718"/>
                <a:ext cx="44" cy="53"/>
              </a:xfrm>
              <a:custGeom>
                <a:avLst/>
                <a:gdLst>
                  <a:gd name="T0" fmla="*/ 6 w 9"/>
                  <a:gd name="T1" fmla="*/ 6 h 11"/>
                  <a:gd name="T2" fmla="*/ 0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4" y="9"/>
                      <a:pt x="1" y="11"/>
                      <a:pt x="0" y="9"/>
                    </a:cubicBezTo>
                    <a:cubicBezTo>
                      <a:pt x="0" y="6"/>
                      <a:pt x="5" y="0"/>
                      <a:pt x="8" y="0"/>
                    </a:cubicBezTo>
                    <a:cubicBezTo>
                      <a:pt x="9" y="1"/>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6" name="Freeform 2295">
                <a:extLst>
                  <a:ext uri="{FF2B5EF4-FFF2-40B4-BE49-F238E27FC236}">
                    <a16:creationId xmlns:a16="http://schemas.microsoft.com/office/drawing/2014/main" id="{F5B0F378-3911-411F-8ECA-8F120664C1E0}"/>
                  </a:ext>
                </a:extLst>
              </p:cNvPr>
              <p:cNvSpPr>
                <a:spLocks/>
              </p:cNvSpPr>
              <p:nvPr/>
            </p:nvSpPr>
            <p:spPr bwMode="auto">
              <a:xfrm>
                <a:off x="6872" y="3727"/>
                <a:ext cx="44" cy="48"/>
              </a:xfrm>
              <a:custGeom>
                <a:avLst/>
                <a:gdLst>
                  <a:gd name="T0" fmla="*/ 5 w 9"/>
                  <a:gd name="T1" fmla="*/ 6 h 10"/>
                  <a:gd name="T2" fmla="*/ 0 w 9"/>
                  <a:gd name="T3" fmla="*/ 9 h 10"/>
                  <a:gd name="T4" fmla="*/ 8 w 9"/>
                  <a:gd name="T5" fmla="*/ 0 h 10"/>
                  <a:gd name="T6" fmla="*/ 5 w 9"/>
                  <a:gd name="T7" fmla="*/ 6 h 10"/>
                </a:gdLst>
                <a:ahLst/>
                <a:cxnLst>
                  <a:cxn ang="0">
                    <a:pos x="T0" y="T1"/>
                  </a:cxn>
                  <a:cxn ang="0">
                    <a:pos x="T2" y="T3"/>
                  </a:cxn>
                  <a:cxn ang="0">
                    <a:pos x="T4" y="T5"/>
                  </a:cxn>
                  <a:cxn ang="0">
                    <a:pos x="T6" y="T7"/>
                  </a:cxn>
                </a:cxnLst>
                <a:rect l="0" t="0" r="r" b="b"/>
                <a:pathLst>
                  <a:path w="9" h="10">
                    <a:moveTo>
                      <a:pt x="5" y="6"/>
                    </a:moveTo>
                    <a:cubicBezTo>
                      <a:pt x="3" y="9"/>
                      <a:pt x="0" y="10"/>
                      <a:pt x="0" y="9"/>
                    </a:cubicBezTo>
                    <a:cubicBezTo>
                      <a:pt x="0" y="7"/>
                      <a:pt x="6" y="0"/>
                      <a:pt x="8" y="0"/>
                    </a:cubicBezTo>
                    <a:cubicBezTo>
                      <a:pt x="9" y="0"/>
                      <a:pt x="7"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7" name="Freeform 2296">
                <a:extLst>
                  <a:ext uri="{FF2B5EF4-FFF2-40B4-BE49-F238E27FC236}">
                    <a16:creationId xmlns:a16="http://schemas.microsoft.com/office/drawing/2014/main" id="{AF9A9522-1A90-496E-B15A-BC566DFA38AB}"/>
                  </a:ext>
                </a:extLst>
              </p:cNvPr>
              <p:cNvSpPr>
                <a:spLocks/>
              </p:cNvSpPr>
              <p:nvPr/>
            </p:nvSpPr>
            <p:spPr bwMode="auto">
              <a:xfrm>
                <a:off x="6815" y="3790"/>
                <a:ext cx="43" cy="48"/>
              </a:xfrm>
              <a:custGeom>
                <a:avLst/>
                <a:gdLst>
                  <a:gd name="T0" fmla="*/ 5 w 9"/>
                  <a:gd name="T1" fmla="*/ 6 h 10"/>
                  <a:gd name="T2" fmla="*/ 0 w 9"/>
                  <a:gd name="T3" fmla="*/ 9 h 10"/>
                  <a:gd name="T4" fmla="*/ 8 w 9"/>
                  <a:gd name="T5" fmla="*/ 0 h 10"/>
                  <a:gd name="T6" fmla="*/ 5 w 9"/>
                  <a:gd name="T7" fmla="*/ 6 h 10"/>
                </a:gdLst>
                <a:ahLst/>
                <a:cxnLst>
                  <a:cxn ang="0">
                    <a:pos x="T0" y="T1"/>
                  </a:cxn>
                  <a:cxn ang="0">
                    <a:pos x="T2" y="T3"/>
                  </a:cxn>
                  <a:cxn ang="0">
                    <a:pos x="T4" y="T5"/>
                  </a:cxn>
                  <a:cxn ang="0">
                    <a:pos x="T6" y="T7"/>
                  </a:cxn>
                </a:cxnLst>
                <a:rect l="0" t="0" r="r" b="b"/>
                <a:pathLst>
                  <a:path w="9" h="10">
                    <a:moveTo>
                      <a:pt x="5" y="6"/>
                    </a:moveTo>
                    <a:cubicBezTo>
                      <a:pt x="3" y="9"/>
                      <a:pt x="0" y="10"/>
                      <a:pt x="0" y="9"/>
                    </a:cubicBezTo>
                    <a:cubicBezTo>
                      <a:pt x="0" y="7"/>
                      <a:pt x="6" y="0"/>
                      <a:pt x="8" y="0"/>
                    </a:cubicBezTo>
                    <a:cubicBezTo>
                      <a:pt x="9" y="1"/>
                      <a:pt x="7"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8" name="Freeform 2297">
                <a:extLst>
                  <a:ext uri="{FF2B5EF4-FFF2-40B4-BE49-F238E27FC236}">
                    <a16:creationId xmlns:a16="http://schemas.microsoft.com/office/drawing/2014/main" id="{13279FEA-4F6E-4A40-B94D-A2A124FBA56F}"/>
                  </a:ext>
                </a:extLst>
              </p:cNvPr>
              <p:cNvSpPr>
                <a:spLocks/>
              </p:cNvSpPr>
              <p:nvPr/>
            </p:nvSpPr>
            <p:spPr bwMode="auto">
              <a:xfrm>
                <a:off x="6844" y="3592"/>
                <a:ext cx="43" cy="53"/>
              </a:xfrm>
              <a:custGeom>
                <a:avLst/>
                <a:gdLst>
                  <a:gd name="T0" fmla="*/ 6 w 9"/>
                  <a:gd name="T1" fmla="*/ 6 h 11"/>
                  <a:gd name="T2" fmla="*/ 0 w 9"/>
                  <a:gd name="T3" fmla="*/ 9 h 11"/>
                  <a:gd name="T4" fmla="*/ 7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4" y="10"/>
                      <a:pt x="1" y="11"/>
                      <a:pt x="0" y="9"/>
                    </a:cubicBezTo>
                    <a:cubicBezTo>
                      <a:pt x="0" y="7"/>
                      <a:pt x="4" y="0"/>
                      <a:pt x="7" y="0"/>
                    </a:cubicBezTo>
                    <a:cubicBezTo>
                      <a:pt x="9" y="0"/>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49" name="Freeform 2298">
                <a:extLst>
                  <a:ext uri="{FF2B5EF4-FFF2-40B4-BE49-F238E27FC236}">
                    <a16:creationId xmlns:a16="http://schemas.microsoft.com/office/drawing/2014/main" id="{E466CA7B-5C58-4409-9B6C-9E9A2B1CD2D2}"/>
                  </a:ext>
                </a:extLst>
              </p:cNvPr>
              <p:cNvSpPr>
                <a:spLocks/>
              </p:cNvSpPr>
              <p:nvPr/>
            </p:nvSpPr>
            <p:spPr bwMode="auto">
              <a:xfrm>
                <a:off x="6805" y="3583"/>
                <a:ext cx="43" cy="57"/>
              </a:xfrm>
              <a:custGeom>
                <a:avLst/>
                <a:gdLst>
                  <a:gd name="T0" fmla="*/ 7 w 9"/>
                  <a:gd name="T1" fmla="*/ 6 h 12"/>
                  <a:gd name="T2" fmla="*/ 0 w 9"/>
                  <a:gd name="T3" fmla="*/ 9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4" y="10"/>
                      <a:pt x="1" y="12"/>
                      <a:pt x="0" y="9"/>
                    </a:cubicBezTo>
                    <a:cubicBezTo>
                      <a:pt x="0" y="6"/>
                      <a:pt x="4" y="0"/>
                      <a:pt x="7" y="0"/>
                    </a:cubicBezTo>
                    <a:cubicBezTo>
                      <a:pt x="9" y="0"/>
                      <a:pt x="8"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0" name="Freeform 2299">
                <a:extLst>
                  <a:ext uri="{FF2B5EF4-FFF2-40B4-BE49-F238E27FC236}">
                    <a16:creationId xmlns:a16="http://schemas.microsoft.com/office/drawing/2014/main" id="{DB89BC11-CA88-461F-91A4-32CC2F2514C4}"/>
                  </a:ext>
                </a:extLst>
              </p:cNvPr>
              <p:cNvSpPr>
                <a:spLocks/>
              </p:cNvSpPr>
              <p:nvPr/>
            </p:nvSpPr>
            <p:spPr bwMode="auto">
              <a:xfrm>
                <a:off x="6738" y="3631"/>
                <a:ext cx="48" cy="58"/>
              </a:xfrm>
              <a:custGeom>
                <a:avLst/>
                <a:gdLst>
                  <a:gd name="T0" fmla="*/ 8 w 10"/>
                  <a:gd name="T1" fmla="*/ 6 h 12"/>
                  <a:gd name="T2" fmla="*/ 1 w 10"/>
                  <a:gd name="T3" fmla="*/ 9 h 12"/>
                  <a:gd name="T4" fmla="*/ 8 w 10"/>
                  <a:gd name="T5" fmla="*/ 0 h 12"/>
                  <a:gd name="T6" fmla="*/ 8 w 10"/>
                  <a:gd name="T7" fmla="*/ 6 h 12"/>
                </a:gdLst>
                <a:ahLst/>
                <a:cxnLst>
                  <a:cxn ang="0">
                    <a:pos x="T0" y="T1"/>
                  </a:cxn>
                  <a:cxn ang="0">
                    <a:pos x="T2" y="T3"/>
                  </a:cxn>
                  <a:cxn ang="0">
                    <a:pos x="T4" y="T5"/>
                  </a:cxn>
                  <a:cxn ang="0">
                    <a:pos x="T6" y="T7"/>
                  </a:cxn>
                </a:cxnLst>
                <a:rect l="0" t="0" r="r" b="b"/>
                <a:pathLst>
                  <a:path w="10" h="12">
                    <a:moveTo>
                      <a:pt x="8" y="6"/>
                    </a:moveTo>
                    <a:cubicBezTo>
                      <a:pt x="5" y="10"/>
                      <a:pt x="2" y="12"/>
                      <a:pt x="1" y="9"/>
                    </a:cubicBezTo>
                    <a:cubicBezTo>
                      <a:pt x="0" y="7"/>
                      <a:pt x="5" y="0"/>
                      <a:pt x="8" y="0"/>
                    </a:cubicBezTo>
                    <a:cubicBezTo>
                      <a:pt x="10" y="1"/>
                      <a:pt x="9" y="4"/>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1" name="Freeform 2300">
                <a:extLst>
                  <a:ext uri="{FF2B5EF4-FFF2-40B4-BE49-F238E27FC236}">
                    <a16:creationId xmlns:a16="http://schemas.microsoft.com/office/drawing/2014/main" id="{C9BFF22C-9D5E-450C-9FC0-B0EBFF69F078}"/>
                  </a:ext>
                </a:extLst>
              </p:cNvPr>
              <p:cNvSpPr>
                <a:spLocks/>
              </p:cNvSpPr>
              <p:nvPr/>
            </p:nvSpPr>
            <p:spPr bwMode="auto">
              <a:xfrm>
                <a:off x="6791" y="3534"/>
                <a:ext cx="43" cy="58"/>
              </a:xfrm>
              <a:custGeom>
                <a:avLst/>
                <a:gdLst>
                  <a:gd name="T0" fmla="*/ 7 w 9"/>
                  <a:gd name="T1" fmla="*/ 7 h 12"/>
                  <a:gd name="T2" fmla="*/ 0 w 9"/>
                  <a:gd name="T3" fmla="*/ 10 h 12"/>
                  <a:gd name="T4" fmla="*/ 7 w 9"/>
                  <a:gd name="T5" fmla="*/ 0 h 12"/>
                  <a:gd name="T6" fmla="*/ 7 w 9"/>
                  <a:gd name="T7" fmla="*/ 7 h 12"/>
                </a:gdLst>
                <a:ahLst/>
                <a:cxnLst>
                  <a:cxn ang="0">
                    <a:pos x="T0" y="T1"/>
                  </a:cxn>
                  <a:cxn ang="0">
                    <a:pos x="T2" y="T3"/>
                  </a:cxn>
                  <a:cxn ang="0">
                    <a:pos x="T4" y="T5"/>
                  </a:cxn>
                  <a:cxn ang="0">
                    <a:pos x="T6" y="T7"/>
                  </a:cxn>
                </a:cxnLst>
                <a:rect l="0" t="0" r="r" b="b"/>
                <a:pathLst>
                  <a:path w="9" h="12">
                    <a:moveTo>
                      <a:pt x="7" y="7"/>
                    </a:moveTo>
                    <a:cubicBezTo>
                      <a:pt x="5" y="10"/>
                      <a:pt x="1" y="12"/>
                      <a:pt x="0" y="10"/>
                    </a:cubicBezTo>
                    <a:cubicBezTo>
                      <a:pt x="0" y="7"/>
                      <a:pt x="4" y="0"/>
                      <a:pt x="7" y="0"/>
                    </a:cubicBezTo>
                    <a:cubicBezTo>
                      <a:pt x="9" y="1"/>
                      <a:pt x="9"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2" name="Freeform 2301">
                <a:extLst>
                  <a:ext uri="{FF2B5EF4-FFF2-40B4-BE49-F238E27FC236}">
                    <a16:creationId xmlns:a16="http://schemas.microsoft.com/office/drawing/2014/main" id="{E2FAF3C7-9E59-489A-B392-B2C7E7A63032}"/>
                  </a:ext>
                </a:extLst>
              </p:cNvPr>
              <p:cNvSpPr>
                <a:spLocks/>
              </p:cNvSpPr>
              <p:nvPr/>
            </p:nvSpPr>
            <p:spPr bwMode="auto">
              <a:xfrm>
                <a:off x="7296" y="2946"/>
                <a:ext cx="15" cy="63"/>
              </a:xfrm>
              <a:custGeom>
                <a:avLst/>
                <a:gdLst>
                  <a:gd name="T0" fmla="*/ 2 w 3"/>
                  <a:gd name="T1" fmla="*/ 8 h 13"/>
                  <a:gd name="T2" fmla="*/ 1 w 3"/>
                  <a:gd name="T3" fmla="*/ 13 h 13"/>
                  <a:gd name="T4" fmla="*/ 1 w 3"/>
                  <a:gd name="T5" fmla="*/ 6 h 13"/>
                  <a:gd name="T6" fmla="*/ 3 w 3"/>
                  <a:gd name="T7" fmla="*/ 0 h 13"/>
                  <a:gd name="T8" fmla="*/ 3 w 3"/>
                  <a:gd name="T9" fmla="*/ 0 h 13"/>
                  <a:gd name="T10" fmla="*/ 2 w 3"/>
                  <a:gd name="T11" fmla="*/ 8 h 13"/>
                </a:gdLst>
                <a:ahLst/>
                <a:cxnLst>
                  <a:cxn ang="0">
                    <a:pos x="T0" y="T1"/>
                  </a:cxn>
                  <a:cxn ang="0">
                    <a:pos x="T2" y="T3"/>
                  </a:cxn>
                  <a:cxn ang="0">
                    <a:pos x="T4" y="T5"/>
                  </a:cxn>
                  <a:cxn ang="0">
                    <a:pos x="T6" y="T7"/>
                  </a:cxn>
                  <a:cxn ang="0">
                    <a:pos x="T8" y="T9"/>
                  </a:cxn>
                  <a:cxn ang="0">
                    <a:pos x="T10" y="T11"/>
                  </a:cxn>
                </a:cxnLst>
                <a:rect l="0" t="0" r="r" b="b"/>
                <a:pathLst>
                  <a:path w="3" h="13">
                    <a:moveTo>
                      <a:pt x="2" y="8"/>
                    </a:moveTo>
                    <a:cubicBezTo>
                      <a:pt x="2" y="8"/>
                      <a:pt x="1" y="12"/>
                      <a:pt x="1" y="13"/>
                    </a:cubicBezTo>
                    <a:cubicBezTo>
                      <a:pt x="0" y="12"/>
                      <a:pt x="1" y="6"/>
                      <a:pt x="1" y="6"/>
                    </a:cubicBezTo>
                    <a:cubicBezTo>
                      <a:pt x="1" y="3"/>
                      <a:pt x="2" y="0"/>
                      <a:pt x="3" y="0"/>
                    </a:cubicBezTo>
                    <a:cubicBezTo>
                      <a:pt x="3" y="0"/>
                      <a:pt x="3" y="0"/>
                      <a:pt x="3" y="0"/>
                    </a:cubicBezTo>
                    <a:cubicBezTo>
                      <a:pt x="3" y="1"/>
                      <a:pt x="3"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3" name="Freeform 2302">
                <a:extLst>
                  <a:ext uri="{FF2B5EF4-FFF2-40B4-BE49-F238E27FC236}">
                    <a16:creationId xmlns:a16="http://schemas.microsoft.com/office/drawing/2014/main" id="{7EE55246-8178-43DE-AD87-D9629D5F4E47}"/>
                  </a:ext>
                </a:extLst>
              </p:cNvPr>
              <p:cNvSpPr>
                <a:spLocks/>
              </p:cNvSpPr>
              <p:nvPr/>
            </p:nvSpPr>
            <p:spPr bwMode="auto">
              <a:xfrm>
                <a:off x="7311" y="2937"/>
                <a:ext cx="14" cy="62"/>
              </a:xfrm>
              <a:custGeom>
                <a:avLst/>
                <a:gdLst>
                  <a:gd name="T0" fmla="*/ 2 w 3"/>
                  <a:gd name="T1" fmla="*/ 8 h 13"/>
                  <a:gd name="T2" fmla="*/ 1 w 3"/>
                  <a:gd name="T3" fmla="*/ 13 h 13"/>
                  <a:gd name="T4" fmla="*/ 0 w 3"/>
                  <a:gd name="T5" fmla="*/ 13 h 13"/>
                  <a:gd name="T6" fmla="*/ 3 w 3"/>
                  <a:gd name="T7" fmla="*/ 0 h 13"/>
                  <a:gd name="T8" fmla="*/ 3 w 3"/>
                  <a:gd name="T9" fmla="*/ 0 h 13"/>
                  <a:gd name="T10" fmla="*/ 2 w 3"/>
                  <a:gd name="T11" fmla="*/ 8 h 13"/>
                </a:gdLst>
                <a:ahLst/>
                <a:cxnLst>
                  <a:cxn ang="0">
                    <a:pos x="T0" y="T1"/>
                  </a:cxn>
                  <a:cxn ang="0">
                    <a:pos x="T2" y="T3"/>
                  </a:cxn>
                  <a:cxn ang="0">
                    <a:pos x="T4" y="T5"/>
                  </a:cxn>
                  <a:cxn ang="0">
                    <a:pos x="T6" y="T7"/>
                  </a:cxn>
                  <a:cxn ang="0">
                    <a:pos x="T8" y="T9"/>
                  </a:cxn>
                  <a:cxn ang="0">
                    <a:pos x="T10" y="T11"/>
                  </a:cxn>
                </a:cxnLst>
                <a:rect l="0" t="0" r="r" b="b"/>
                <a:pathLst>
                  <a:path w="3" h="13">
                    <a:moveTo>
                      <a:pt x="2" y="8"/>
                    </a:moveTo>
                    <a:cubicBezTo>
                      <a:pt x="2" y="9"/>
                      <a:pt x="1" y="12"/>
                      <a:pt x="1" y="13"/>
                    </a:cubicBezTo>
                    <a:cubicBezTo>
                      <a:pt x="0" y="13"/>
                      <a:pt x="0" y="13"/>
                      <a:pt x="0" y="13"/>
                    </a:cubicBezTo>
                    <a:cubicBezTo>
                      <a:pt x="0" y="11"/>
                      <a:pt x="2" y="1"/>
                      <a:pt x="3" y="0"/>
                    </a:cubicBezTo>
                    <a:cubicBezTo>
                      <a:pt x="3" y="0"/>
                      <a:pt x="3" y="0"/>
                      <a:pt x="3" y="0"/>
                    </a:cubicBezTo>
                    <a:cubicBezTo>
                      <a:pt x="3"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4" name="Freeform 2303">
                <a:extLst>
                  <a:ext uri="{FF2B5EF4-FFF2-40B4-BE49-F238E27FC236}">
                    <a16:creationId xmlns:a16="http://schemas.microsoft.com/office/drawing/2014/main" id="{0D21DC5B-660B-4F39-B098-E711C7081250}"/>
                  </a:ext>
                </a:extLst>
              </p:cNvPr>
              <p:cNvSpPr>
                <a:spLocks/>
              </p:cNvSpPr>
              <p:nvPr/>
            </p:nvSpPr>
            <p:spPr bwMode="auto">
              <a:xfrm>
                <a:off x="7325" y="2893"/>
                <a:ext cx="10" cy="58"/>
              </a:xfrm>
              <a:custGeom>
                <a:avLst/>
                <a:gdLst>
                  <a:gd name="T0" fmla="*/ 1 w 2"/>
                  <a:gd name="T1" fmla="*/ 7 h 12"/>
                  <a:gd name="T2" fmla="*/ 0 w 2"/>
                  <a:gd name="T3" fmla="*/ 12 h 12"/>
                  <a:gd name="T4" fmla="*/ 2 w 2"/>
                  <a:gd name="T5" fmla="*/ 0 h 12"/>
                  <a:gd name="T6" fmla="*/ 2 w 2"/>
                  <a:gd name="T7" fmla="*/ 0 h 12"/>
                  <a:gd name="T8" fmla="*/ 1 w 2"/>
                  <a:gd name="T9" fmla="*/ 7 h 12"/>
                </a:gdLst>
                <a:ahLst/>
                <a:cxnLst>
                  <a:cxn ang="0">
                    <a:pos x="T0" y="T1"/>
                  </a:cxn>
                  <a:cxn ang="0">
                    <a:pos x="T2" y="T3"/>
                  </a:cxn>
                  <a:cxn ang="0">
                    <a:pos x="T4" y="T5"/>
                  </a:cxn>
                  <a:cxn ang="0">
                    <a:pos x="T6" y="T7"/>
                  </a:cxn>
                  <a:cxn ang="0">
                    <a:pos x="T8" y="T9"/>
                  </a:cxn>
                </a:cxnLst>
                <a:rect l="0" t="0" r="r" b="b"/>
                <a:pathLst>
                  <a:path w="2" h="12">
                    <a:moveTo>
                      <a:pt x="1" y="7"/>
                    </a:moveTo>
                    <a:cubicBezTo>
                      <a:pt x="1" y="8"/>
                      <a:pt x="1" y="12"/>
                      <a:pt x="0" y="12"/>
                    </a:cubicBezTo>
                    <a:cubicBezTo>
                      <a:pt x="0" y="12"/>
                      <a:pt x="2" y="1"/>
                      <a:pt x="2" y="0"/>
                    </a:cubicBezTo>
                    <a:cubicBezTo>
                      <a:pt x="2" y="0"/>
                      <a:pt x="2" y="0"/>
                      <a:pt x="2" y="0"/>
                    </a:cubicBezTo>
                    <a:cubicBezTo>
                      <a:pt x="2" y="1"/>
                      <a:pt x="2" y="5"/>
                      <a:pt x="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5" name="Freeform 2304">
                <a:extLst>
                  <a:ext uri="{FF2B5EF4-FFF2-40B4-BE49-F238E27FC236}">
                    <a16:creationId xmlns:a16="http://schemas.microsoft.com/office/drawing/2014/main" id="{8FA0C6F9-2063-4278-81DF-7B995C91F97E}"/>
                  </a:ext>
                </a:extLst>
              </p:cNvPr>
              <p:cNvSpPr>
                <a:spLocks/>
              </p:cNvSpPr>
              <p:nvPr/>
            </p:nvSpPr>
            <p:spPr bwMode="auto">
              <a:xfrm>
                <a:off x="7335" y="2845"/>
                <a:ext cx="10" cy="58"/>
              </a:xfrm>
              <a:custGeom>
                <a:avLst/>
                <a:gdLst>
                  <a:gd name="T0" fmla="*/ 1 w 2"/>
                  <a:gd name="T1" fmla="*/ 11 h 12"/>
                  <a:gd name="T2" fmla="*/ 0 w 2"/>
                  <a:gd name="T3" fmla="*/ 12 h 12"/>
                  <a:gd name="T4" fmla="*/ 2 w 2"/>
                  <a:gd name="T5" fmla="*/ 0 h 12"/>
                  <a:gd name="T6" fmla="*/ 2 w 2"/>
                  <a:gd name="T7" fmla="*/ 0 h 12"/>
                  <a:gd name="T8" fmla="*/ 2 w 2"/>
                  <a:gd name="T9" fmla="*/ 1 h 12"/>
                  <a:gd name="T10" fmla="*/ 1 w 2"/>
                  <a:gd name="T11" fmla="*/ 11 h 12"/>
                  <a:gd name="T12" fmla="*/ 1 w 2"/>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1" y="11"/>
                    </a:moveTo>
                    <a:cubicBezTo>
                      <a:pt x="1" y="12"/>
                      <a:pt x="1" y="12"/>
                      <a:pt x="0" y="12"/>
                    </a:cubicBezTo>
                    <a:cubicBezTo>
                      <a:pt x="0" y="12"/>
                      <a:pt x="2" y="0"/>
                      <a:pt x="2" y="0"/>
                    </a:cubicBezTo>
                    <a:cubicBezTo>
                      <a:pt x="2" y="0"/>
                      <a:pt x="2" y="0"/>
                      <a:pt x="2" y="0"/>
                    </a:cubicBezTo>
                    <a:cubicBezTo>
                      <a:pt x="2" y="0"/>
                      <a:pt x="2" y="0"/>
                      <a:pt x="2" y="1"/>
                    </a:cubicBezTo>
                    <a:cubicBezTo>
                      <a:pt x="1" y="11"/>
                      <a:pt x="1" y="11"/>
                      <a:pt x="1" y="11"/>
                    </a:cubicBezTo>
                    <a:cubicBezTo>
                      <a:pt x="1" y="11"/>
                      <a:pt x="1" y="11"/>
                      <a:pt x="1" y="1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6" name="Freeform 2305">
                <a:extLst>
                  <a:ext uri="{FF2B5EF4-FFF2-40B4-BE49-F238E27FC236}">
                    <a16:creationId xmlns:a16="http://schemas.microsoft.com/office/drawing/2014/main" id="{D70CE7F2-57C1-40F2-A4FC-63832092E372}"/>
                  </a:ext>
                </a:extLst>
              </p:cNvPr>
              <p:cNvSpPr>
                <a:spLocks/>
              </p:cNvSpPr>
              <p:nvPr/>
            </p:nvSpPr>
            <p:spPr bwMode="auto">
              <a:xfrm>
                <a:off x="7349" y="2700"/>
                <a:ext cx="5" cy="63"/>
              </a:xfrm>
              <a:custGeom>
                <a:avLst/>
                <a:gdLst>
                  <a:gd name="T0" fmla="*/ 0 w 1"/>
                  <a:gd name="T1" fmla="*/ 12 h 13"/>
                  <a:gd name="T2" fmla="*/ 0 w 1"/>
                  <a:gd name="T3" fmla="*/ 13 h 13"/>
                  <a:gd name="T4" fmla="*/ 1 w 1"/>
                  <a:gd name="T5" fmla="*/ 0 h 13"/>
                  <a:gd name="T6" fmla="*/ 1 w 1"/>
                  <a:gd name="T7" fmla="*/ 0 h 13"/>
                  <a:gd name="T8" fmla="*/ 1 w 1"/>
                  <a:gd name="T9" fmla="*/ 1 h 13"/>
                  <a:gd name="T10" fmla="*/ 0 w 1"/>
                  <a:gd name="T11" fmla="*/ 12 h 13"/>
                  <a:gd name="T12" fmla="*/ 0 w 1"/>
                  <a:gd name="T13" fmla="*/ 12 h 13"/>
                </a:gdLst>
                <a:ahLst/>
                <a:cxnLst>
                  <a:cxn ang="0">
                    <a:pos x="T0" y="T1"/>
                  </a:cxn>
                  <a:cxn ang="0">
                    <a:pos x="T2" y="T3"/>
                  </a:cxn>
                  <a:cxn ang="0">
                    <a:pos x="T4" y="T5"/>
                  </a:cxn>
                  <a:cxn ang="0">
                    <a:pos x="T6" y="T7"/>
                  </a:cxn>
                  <a:cxn ang="0">
                    <a:pos x="T8" y="T9"/>
                  </a:cxn>
                  <a:cxn ang="0">
                    <a:pos x="T10" y="T11"/>
                  </a:cxn>
                  <a:cxn ang="0">
                    <a:pos x="T12" y="T13"/>
                  </a:cxn>
                </a:cxnLst>
                <a:rect l="0" t="0" r="r" b="b"/>
                <a:pathLst>
                  <a:path w="1" h="13">
                    <a:moveTo>
                      <a:pt x="0" y="12"/>
                    </a:moveTo>
                    <a:cubicBezTo>
                      <a:pt x="0" y="13"/>
                      <a:pt x="0" y="13"/>
                      <a:pt x="0" y="13"/>
                    </a:cubicBezTo>
                    <a:cubicBezTo>
                      <a:pt x="0" y="12"/>
                      <a:pt x="1" y="0"/>
                      <a:pt x="1" y="0"/>
                    </a:cubicBezTo>
                    <a:cubicBezTo>
                      <a:pt x="1" y="0"/>
                      <a:pt x="1" y="0"/>
                      <a:pt x="1" y="0"/>
                    </a:cubicBezTo>
                    <a:cubicBezTo>
                      <a:pt x="1" y="0"/>
                      <a:pt x="1" y="0"/>
                      <a:pt x="1" y="1"/>
                    </a:cubicBezTo>
                    <a:cubicBezTo>
                      <a:pt x="0" y="12"/>
                      <a:pt x="0" y="12"/>
                      <a:pt x="0" y="12"/>
                    </a:cubicBezTo>
                    <a:cubicBezTo>
                      <a:pt x="0" y="12"/>
                      <a:pt x="0" y="12"/>
                      <a:pt x="0" y="1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7" name="Freeform 2306">
                <a:extLst>
                  <a:ext uri="{FF2B5EF4-FFF2-40B4-BE49-F238E27FC236}">
                    <a16:creationId xmlns:a16="http://schemas.microsoft.com/office/drawing/2014/main" id="{CD3F217F-F3B2-4C72-84E5-735815F5AD8C}"/>
                  </a:ext>
                </a:extLst>
              </p:cNvPr>
              <p:cNvSpPr>
                <a:spLocks/>
              </p:cNvSpPr>
              <p:nvPr/>
            </p:nvSpPr>
            <p:spPr bwMode="auto">
              <a:xfrm>
                <a:off x="7340" y="2773"/>
                <a:ext cx="9" cy="62"/>
              </a:xfrm>
              <a:custGeom>
                <a:avLst/>
                <a:gdLst>
                  <a:gd name="T0" fmla="*/ 1 w 2"/>
                  <a:gd name="T1" fmla="*/ 8 h 13"/>
                  <a:gd name="T2" fmla="*/ 1 w 2"/>
                  <a:gd name="T3" fmla="*/ 13 h 13"/>
                  <a:gd name="T4" fmla="*/ 2 w 2"/>
                  <a:gd name="T5" fmla="*/ 0 h 13"/>
                  <a:gd name="T6" fmla="*/ 2 w 2"/>
                  <a:gd name="T7" fmla="*/ 0 h 13"/>
                  <a:gd name="T8" fmla="*/ 1 w 2"/>
                  <a:gd name="T9" fmla="*/ 8 h 13"/>
                </a:gdLst>
                <a:ahLst/>
                <a:cxnLst>
                  <a:cxn ang="0">
                    <a:pos x="T0" y="T1"/>
                  </a:cxn>
                  <a:cxn ang="0">
                    <a:pos x="T2" y="T3"/>
                  </a:cxn>
                  <a:cxn ang="0">
                    <a:pos x="T4" y="T5"/>
                  </a:cxn>
                  <a:cxn ang="0">
                    <a:pos x="T6" y="T7"/>
                  </a:cxn>
                  <a:cxn ang="0">
                    <a:pos x="T8" y="T9"/>
                  </a:cxn>
                </a:cxnLst>
                <a:rect l="0" t="0" r="r" b="b"/>
                <a:pathLst>
                  <a:path w="2" h="13">
                    <a:moveTo>
                      <a:pt x="1" y="8"/>
                    </a:moveTo>
                    <a:cubicBezTo>
                      <a:pt x="1" y="8"/>
                      <a:pt x="1" y="12"/>
                      <a:pt x="1" y="13"/>
                    </a:cubicBezTo>
                    <a:cubicBezTo>
                      <a:pt x="0" y="12"/>
                      <a:pt x="1" y="1"/>
                      <a:pt x="2" y="0"/>
                    </a:cubicBezTo>
                    <a:cubicBezTo>
                      <a:pt x="2" y="0"/>
                      <a:pt x="2" y="0"/>
                      <a:pt x="2" y="0"/>
                    </a:cubicBezTo>
                    <a:cubicBezTo>
                      <a:pt x="2" y="1"/>
                      <a:pt x="2" y="5"/>
                      <a:pt x="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8" name="Freeform 2307">
                <a:extLst>
                  <a:ext uri="{FF2B5EF4-FFF2-40B4-BE49-F238E27FC236}">
                    <a16:creationId xmlns:a16="http://schemas.microsoft.com/office/drawing/2014/main" id="{8C8391AD-7C1D-4426-97B4-8D19D634E95E}"/>
                  </a:ext>
                </a:extLst>
              </p:cNvPr>
              <p:cNvSpPr>
                <a:spLocks/>
              </p:cNvSpPr>
              <p:nvPr/>
            </p:nvSpPr>
            <p:spPr bwMode="auto">
              <a:xfrm>
                <a:off x="7330" y="2826"/>
                <a:ext cx="10" cy="57"/>
              </a:xfrm>
              <a:custGeom>
                <a:avLst/>
                <a:gdLst>
                  <a:gd name="T0" fmla="*/ 1 w 2"/>
                  <a:gd name="T1" fmla="*/ 7 h 12"/>
                  <a:gd name="T2" fmla="*/ 0 w 2"/>
                  <a:gd name="T3" fmla="*/ 12 h 12"/>
                  <a:gd name="T4" fmla="*/ 0 w 2"/>
                  <a:gd name="T5" fmla="*/ 12 h 12"/>
                  <a:gd name="T6" fmla="*/ 2 w 2"/>
                  <a:gd name="T7" fmla="*/ 0 h 12"/>
                  <a:gd name="T8" fmla="*/ 2 w 2"/>
                  <a:gd name="T9" fmla="*/ 0 h 12"/>
                  <a:gd name="T10" fmla="*/ 1 w 2"/>
                  <a:gd name="T11" fmla="*/ 7 h 12"/>
                </a:gdLst>
                <a:ahLst/>
                <a:cxnLst>
                  <a:cxn ang="0">
                    <a:pos x="T0" y="T1"/>
                  </a:cxn>
                  <a:cxn ang="0">
                    <a:pos x="T2" y="T3"/>
                  </a:cxn>
                  <a:cxn ang="0">
                    <a:pos x="T4" y="T5"/>
                  </a:cxn>
                  <a:cxn ang="0">
                    <a:pos x="T6" y="T7"/>
                  </a:cxn>
                  <a:cxn ang="0">
                    <a:pos x="T8" y="T9"/>
                  </a:cxn>
                  <a:cxn ang="0">
                    <a:pos x="T10" y="T11"/>
                  </a:cxn>
                </a:cxnLst>
                <a:rect l="0" t="0" r="r" b="b"/>
                <a:pathLst>
                  <a:path w="2" h="12">
                    <a:moveTo>
                      <a:pt x="1" y="7"/>
                    </a:moveTo>
                    <a:cubicBezTo>
                      <a:pt x="1" y="8"/>
                      <a:pt x="1" y="12"/>
                      <a:pt x="0" y="12"/>
                    </a:cubicBezTo>
                    <a:cubicBezTo>
                      <a:pt x="0" y="12"/>
                      <a:pt x="0" y="12"/>
                      <a:pt x="0" y="12"/>
                    </a:cubicBezTo>
                    <a:cubicBezTo>
                      <a:pt x="0" y="11"/>
                      <a:pt x="1" y="0"/>
                      <a:pt x="2" y="0"/>
                    </a:cubicBezTo>
                    <a:cubicBezTo>
                      <a:pt x="2" y="0"/>
                      <a:pt x="2" y="0"/>
                      <a:pt x="2" y="0"/>
                    </a:cubicBezTo>
                    <a:cubicBezTo>
                      <a:pt x="2" y="0"/>
                      <a:pt x="2" y="5"/>
                      <a:pt x="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59" name="Freeform 2308">
                <a:extLst>
                  <a:ext uri="{FF2B5EF4-FFF2-40B4-BE49-F238E27FC236}">
                    <a16:creationId xmlns:a16="http://schemas.microsoft.com/office/drawing/2014/main" id="{FE9C602D-A7B2-453F-8412-842BFAEE0B75}"/>
                  </a:ext>
                </a:extLst>
              </p:cNvPr>
              <p:cNvSpPr>
                <a:spLocks/>
              </p:cNvSpPr>
              <p:nvPr/>
            </p:nvSpPr>
            <p:spPr bwMode="auto">
              <a:xfrm>
                <a:off x="7316" y="2845"/>
                <a:ext cx="14" cy="63"/>
              </a:xfrm>
              <a:custGeom>
                <a:avLst/>
                <a:gdLst>
                  <a:gd name="T0" fmla="*/ 2 w 3"/>
                  <a:gd name="T1" fmla="*/ 8 h 13"/>
                  <a:gd name="T2" fmla="*/ 0 w 3"/>
                  <a:gd name="T3" fmla="*/ 13 h 13"/>
                  <a:gd name="T4" fmla="*/ 0 w 3"/>
                  <a:gd name="T5" fmla="*/ 7 h 13"/>
                  <a:gd name="T6" fmla="*/ 2 w 3"/>
                  <a:gd name="T7" fmla="*/ 0 h 13"/>
                  <a:gd name="T8" fmla="*/ 2 w 3"/>
                  <a:gd name="T9" fmla="*/ 0 h 13"/>
                  <a:gd name="T10" fmla="*/ 2 w 3"/>
                  <a:gd name="T11" fmla="*/ 8 h 13"/>
                </a:gdLst>
                <a:ahLst/>
                <a:cxnLst>
                  <a:cxn ang="0">
                    <a:pos x="T0" y="T1"/>
                  </a:cxn>
                  <a:cxn ang="0">
                    <a:pos x="T2" y="T3"/>
                  </a:cxn>
                  <a:cxn ang="0">
                    <a:pos x="T4" y="T5"/>
                  </a:cxn>
                  <a:cxn ang="0">
                    <a:pos x="T6" y="T7"/>
                  </a:cxn>
                  <a:cxn ang="0">
                    <a:pos x="T8" y="T9"/>
                  </a:cxn>
                  <a:cxn ang="0">
                    <a:pos x="T10" y="T11"/>
                  </a:cxn>
                </a:cxnLst>
                <a:rect l="0" t="0" r="r" b="b"/>
                <a:pathLst>
                  <a:path w="3" h="13">
                    <a:moveTo>
                      <a:pt x="2" y="8"/>
                    </a:moveTo>
                    <a:cubicBezTo>
                      <a:pt x="2" y="9"/>
                      <a:pt x="1" y="13"/>
                      <a:pt x="0" y="13"/>
                    </a:cubicBezTo>
                    <a:cubicBezTo>
                      <a:pt x="0" y="13"/>
                      <a:pt x="0" y="8"/>
                      <a:pt x="0" y="7"/>
                    </a:cubicBezTo>
                    <a:cubicBezTo>
                      <a:pt x="1" y="3"/>
                      <a:pt x="1" y="0"/>
                      <a:pt x="2" y="0"/>
                    </a:cubicBezTo>
                    <a:cubicBezTo>
                      <a:pt x="2" y="0"/>
                      <a:pt x="2" y="0"/>
                      <a:pt x="2" y="0"/>
                    </a:cubicBezTo>
                    <a:cubicBezTo>
                      <a:pt x="3"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0" name="Freeform 2309">
                <a:extLst>
                  <a:ext uri="{FF2B5EF4-FFF2-40B4-BE49-F238E27FC236}">
                    <a16:creationId xmlns:a16="http://schemas.microsoft.com/office/drawing/2014/main" id="{0EB02DB0-B096-4403-ADC1-CB2A29F4FED8}"/>
                  </a:ext>
                </a:extLst>
              </p:cNvPr>
              <p:cNvSpPr>
                <a:spLocks/>
              </p:cNvSpPr>
              <p:nvPr/>
            </p:nvSpPr>
            <p:spPr bwMode="auto">
              <a:xfrm>
                <a:off x="7301" y="2806"/>
                <a:ext cx="15" cy="68"/>
              </a:xfrm>
              <a:custGeom>
                <a:avLst/>
                <a:gdLst>
                  <a:gd name="T0" fmla="*/ 3 w 3"/>
                  <a:gd name="T1" fmla="*/ 8 h 14"/>
                  <a:gd name="T2" fmla="*/ 1 w 3"/>
                  <a:gd name="T3" fmla="*/ 13 h 14"/>
                  <a:gd name="T4" fmla="*/ 3 w 3"/>
                  <a:gd name="T5" fmla="*/ 0 h 14"/>
                  <a:gd name="T6" fmla="*/ 3 w 3"/>
                  <a:gd name="T7" fmla="*/ 0 h 14"/>
                  <a:gd name="T8" fmla="*/ 3 w 3"/>
                  <a:gd name="T9" fmla="*/ 8 h 14"/>
                </a:gdLst>
                <a:ahLst/>
                <a:cxnLst>
                  <a:cxn ang="0">
                    <a:pos x="T0" y="T1"/>
                  </a:cxn>
                  <a:cxn ang="0">
                    <a:pos x="T2" y="T3"/>
                  </a:cxn>
                  <a:cxn ang="0">
                    <a:pos x="T4" y="T5"/>
                  </a:cxn>
                  <a:cxn ang="0">
                    <a:pos x="T6" y="T7"/>
                  </a:cxn>
                  <a:cxn ang="0">
                    <a:pos x="T8" y="T9"/>
                  </a:cxn>
                </a:cxnLst>
                <a:rect l="0" t="0" r="r" b="b"/>
                <a:pathLst>
                  <a:path w="3" h="14">
                    <a:moveTo>
                      <a:pt x="3" y="8"/>
                    </a:moveTo>
                    <a:cubicBezTo>
                      <a:pt x="2" y="11"/>
                      <a:pt x="2" y="14"/>
                      <a:pt x="1" y="13"/>
                    </a:cubicBezTo>
                    <a:cubicBezTo>
                      <a:pt x="0" y="11"/>
                      <a:pt x="1" y="0"/>
                      <a:pt x="3" y="0"/>
                    </a:cubicBezTo>
                    <a:cubicBezTo>
                      <a:pt x="3" y="0"/>
                      <a:pt x="3" y="0"/>
                      <a:pt x="3" y="0"/>
                    </a:cubicBezTo>
                    <a:cubicBezTo>
                      <a:pt x="3" y="1"/>
                      <a:pt x="3" y="5"/>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1" name="Freeform 2310">
                <a:extLst>
                  <a:ext uri="{FF2B5EF4-FFF2-40B4-BE49-F238E27FC236}">
                    <a16:creationId xmlns:a16="http://schemas.microsoft.com/office/drawing/2014/main" id="{949E49E2-CFAA-4566-8F03-CD1215F979F6}"/>
                  </a:ext>
                </a:extLst>
              </p:cNvPr>
              <p:cNvSpPr>
                <a:spLocks/>
              </p:cNvSpPr>
              <p:nvPr/>
            </p:nvSpPr>
            <p:spPr bwMode="auto">
              <a:xfrm>
                <a:off x="7325" y="2749"/>
                <a:ext cx="10" cy="62"/>
              </a:xfrm>
              <a:custGeom>
                <a:avLst/>
                <a:gdLst>
                  <a:gd name="T0" fmla="*/ 2 w 2"/>
                  <a:gd name="T1" fmla="*/ 8 h 13"/>
                  <a:gd name="T2" fmla="*/ 1 w 2"/>
                  <a:gd name="T3" fmla="*/ 13 h 13"/>
                  <a:gd name="T4" fmla="*/ 0 w 2"/>
                  <a:gd name="T5" fmla="*/ 6 h 13"/>
                  <a:gd name="T6" fmla="*/ 2 w 2"/>
                  <a:gd name="T7" fmla="*/ 0 h 13"/>
                  <a:gd name="T8" fmla="*/ 2 w 2"/>
                  <a:gd name="T9" fmla="*/ 0 h 13"/>
                  <a:gd name="T10" fmla="*/ 2 w 2"/>
                  <a:gd name="T11" fmla="*/ 8 h 13"/>
                </a:gdLst>
                <a:ahLst/>
                <a:cxnLst>
                  <a:cxn ang="0">
                    <a:pos x="T0" y="T1"/>
                  </a:cxn>
                  <a:cxn ang="0">
                    <a:pos x="T2" y="T3"/>
                  </a:cxn>
                  <a:cxn ang="0">
                    <a:pos x="T4" y="T5"/>
                  </a:cxn>
                  <a:cxn ang="0">
                    <a:pos x="T6" y="T7"/>
                  </a:cxn>
                  <a:cxn ang="0">
                    <a:pos x="T8" y="T9"/>
                  </a:cxn>
                  <a:cxn ang="0">
                    <a:pos x="T10" y="T11"/>
                  </a:cxn>
                </a:cxnLst>
                <a:rect l="0" t="0" r="r" b="b"/>
                <a:pathLst>
                  <a:path w="2" h="13">
                    <a:moveTo>
                      <a:pt x="2" y="8"/>
                    </a:moveTo>
                    <a:cubicBezTo>
                      <a:pt x="2" y="8"/>
                      <a:pt x="1" y="12"/>
                      <a:pt x="1" y="13"/>
                    </a:cubicBezTo>
                    <a:cubicBezTo>
                      <a:pt x="0" y="12"/>
                      <a:pt x="0" y="6"/>
                      <a:pt x="0" y="6"/>
                    </a:cubicBezTo>
                    <a:cubicBezTo>
                      <a:pt x="1" y="3"/>
                      <a:pt x="1" y="0"/>
                      <a:pt x="2" y="0"/>
                    </a:cubicBezTo>
                    <a:cubicBezTo>
                      <a:pt x="2" y="0"/>
                      <a:pt x="2" y="0"/>
                      <a:pt x="2" y="0"/>
                    </a:cubicBezTo>
                    <a:cubicBezTo>
                      <a:pt x="2" y="0"/>
                      <a:pt x="2" y="4"/>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2" name="Freeform 2311">
                <a:extLst>
                  <a:ext uri="{FF2B5EF4-FFF2-40B4-BE49-F238E27FC236}">
                    <a16:creationId xmlns:a16="http://schemas.microsoft.com/office/drawing/2014/main" id="{9FBA13FF-94E3-4A90-956C-0FC5C4B2590D}"/>
                  </a:ext>
                </a:extLst>
              </p:cNvPr>
              <p:cNvSpPr>
                <a:spLocks/>
              </p:cNvSpPr>
              <p:nvPr/>
            </p:nvSpPr>
            <p:spPr bwMode="auto">
              <a:xfrm>
                <a:off x="7340" y="2710"/>
                <a:ext cx="9" cy="63"/>
              </a:xfrm>
              <a:custGeom>
                <a:avLst/>
                <a:gdLst>
                  <a:gd name="T0" fmla="*/ 1 w 2"/>
                  <a:gd name="T1" fmla="*/ 8 h 13"/>
                  <a:gd name="T2" fmla="*/ 1 w 2"/>
                  <a:gd name="T3" fmla="*/ 13 h 13"/>
                  <a:gd name="T4" fmla="*/ 0 w 2"/>
                  <a:gd name="T5" fmla="*/ 13 h 13"/>
                  <a:gd name="T6" fmla="*/ 1 w 2"/>
                  <a:gd name="T7" fmla="*/ 0 h 13"/>
                  <a:gd name="T8" fmla="*/ 1 w 2"/>
                  <a:gd name="T9" fmla="*/ 0 h 13"/>
                  <a:gd name="T10" fmla="*/ 1 w 2"/>
                  <a:gd name="T11" fmla="*/ 8 h 13"/>
                </a:gdLst>
                <a:ahLst/>
                <a:cxnLst>
                  <a:cxn ang="0">
                    <a:pos x="T0" y="T1"/>
                  </a:cxn>
                  <a:cxn ang="0">
                    <a:pos x="T2" y="T3"/>
                  </a:cxn>
                  <a:cxn ang="0">
                    <a:pos x="T4" y="T5"/>
                  </a:cxn>
                  <a:cxn ang="0">
                    <a:pos x="T6" y="T7"/>
                  </a:cxn>
                  <a:cxn ang="0">
                    <a:pos x="T8" y="T9"/>
                  </a:cxn>
                  <a:cxn ang="0">
                    <a:pos x="T10" y="T11"/>
                  </a:cxn>
                </a:cxnLst>
                <a:rect l="0" t="0" r="r" b="b"/>
                <a:pathLst>
                  <a:path w="2" h="13">
                    <a:moveTo>
                      <a:pt x="1" y="8"/>
                    </a:moveTo>
                    <a:cubicBezTo>
                      <a:pt x="1" y="9"/>
                      <a:pt x="1" y="12"/>
                      <a:pt x="1" y="13"/>
                    </a:cubicBezTo>
                    <a:cubicBezTo>
                      <a:pt x="1" y="13"/>
                      <a:pt x="0" y="13"/>
                      <a:pt x="0" y="13"/>
                    </a:cubicBezTo>
                    <a:cubicBezTo>
                      <a:pt x="0" y="12"/>
                      <a:pt x="0" y="1"/>
                      <a:pt x="1" y="0"/>
                    </a:cubicBezTo>
                    <a:cubicBezTo>
                      <a:pt x="1" y="0"/>
                      <a:pt x="1" y="0"/>
                      <a:pt x="1" y="0"/>
                    </a:cubicBezTo>
                    <a:cubicBezTo>
                      <a:pt x="2" y="1"/>
                      <a:pt x="1" y="5"/>
                      <a:pt x="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3" name="Freeform 2312">
                <a:extLst>
                  <a:ext uri="{FF2B5EF4-FFF2-40B4-BE49-F238E27FC236}">
                    <a16:creationId xmlns:a16="http://schemas.microsoft.com/office/drawing/2014/main" id="{FB27F554-A217-469A-B011-FF426F277575}"/>
                  </a:ext>
                </a:extLst>
              </p:cNvPr>
              <p:cNvSpPr>
                <a:spLocks/>
              </p:cNvSpPr>
              <p:nvPr/>
            </p:nvSpPr>
            <p:spPr bwMode="auto">
              <a:xfrm>
                <a:off x="7340" y="2604"/>
                <a:ext cx="9" cy="63"/>
              </a:xfrm>
              <a:custGeom>
                <a:avLst/>
                <a:gdLst>
                  <a:gd name="T0" fmla="*/ 2 w 2"/>
                  <a:gd name="T1" fmla="*/ 8 h 13"/>
                  <a:gd name="T2" fmla="*/ 1 w 2"/>
                  <a:gd name="T3" fmla="*/ 13 h 13"/>
                  <a:gd name="T4" fmla="*/ 1 w 2"/>
                  <a:gd name="T5" fmla="*/ 13 h 13"/>
                  <a:gd name="T6" fmla="*/ 1 w 2"/>
                  <a:gd name="T7" fmla="*/ 0 h 13"/>
                  <a:gd name="T8" fmla="*/ 1 w 2"/>
                  <a:gd name="T9" fmla="*/ 0 h 13"/>
                  <a:gd name="T10" fmla="*/ 2 w 2"/>
                  <a:gd name="T11" fmla="*/ 8 h 13"/>
                </a:gdLst>
                <a:ahLst/>
                <a:cxnLst>
                  <a:cxn ang="0">
                    <a:pos x="T0" y="T1"/>
                  </a:cxn>
                  <a:cxn ang="0">
                    <a:pos x="T2" y="T3"/>
                  </a:cxn>
                  <a:cxn ang="0">
                    <a:pos x="T4" y="T5"/>
                  </a:cxn>
                  <a:cxn ang="0">
                    <a:pos x="T6" y="T7"/>
                  </a:cxn>
                  <a:cxn ang="0">
                    <a:pos x="T8" y="T9"/>
                  </a:cxn>
                  <a:cxn ang="0">
                    <a:pos x="T10" y="T11"/>
                  </a:cxn>
                </a:cxnLst>
                <a:rect l="0" t="0" r="r" b="b"/>
                <a:pathLst>
                  <a:path w="2" h="13">
                    <a:moveTo>
                      <a:pt x="2" y="8"/>
                    </a:moveTo>
                    <a:cubicBezTo>
                      <a:pt x="2" y="9"/>
                      <a:pt x="2" y="13"/>
                      <a:pt x="1" y="13"/>
                    </a:cubicBezTo>
                    <a:cubicBezTo>
                      <a:pt x="1" y="13"/>
                      <a:pt x="1" y="13"/>
                      <a:pt x="1" y="13"/>
                    </a:cubicBezTo>
                    <a:cubicBezTo>
                      <a:pt x="0" y="12"/>
                      <a:pt x="0" y="1"/>
                      <a:pt x="1" y="0"/>
                    </a:cubicBezTo>
                    <a:cubicBezTo>
                      <a:pt x="1" y="0"/>
                      <a:pt x="1" y="0"/>
                      <a:pt x="1" y="0"/>
                    </a:cubicBezTo>
                    <a:cubicBezTo>
                      <a:pt x="1"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4" name="Freeform 2313">
                <a:extLst>
                  <a:ext uri="{FF2B5EF4-FFF2-40B4-BE49-F238E27FC236}">
                    <a16:creationId xmlns:a16="http://schemas.microsoft.com/office/drawing/2014/main" id="{C06925EF-68D8-4894-979E-0132E5A8B87E}"/>
                  </a:ext>
                </a:extLst>
              </p:cNvPr>
              <p:cNvSpPr>
                <a:spLocks/>
              </p:cNvSpPr>
              <p:nvPr/>
            </p:nvSpPr>
            <p:spPr bwMode="auto">
              <a:xfrm>
                <a:off x="7330" y="2647"/>
                <a:ext cx="10" cy="63"/>
              </a:xfrm>
              <a:custGeom>
                <a:avLst/>
                <a:gdLst>
                  <a:gd name="T0" fmla="*/ 2 w 2"/>
                  <a:gd name="T1" fmla="*/ 8 h 13"/>
                  <a:gd name="T2" fmla="*/ 1 w 2"/>
                  <a:gd name="T3" fmla="*/ 13 h 13"/>
                  <a:gd name="T4" fmla="*/ 0 w 2"/>
                  <a:gd name="T5" fmla="*/ 7 h 13"/>
                  <a:gd name="T6" fmla="*/ 1 w 2"/>
                  <a:gd name="T7" fmla="*/ 0 h 13"/>
                  <a:gd name="T8" fmla="*/ 1 w 2"/>
                  <a:gd name="T9" fmla="*/ 0 h 13"/>
                  <a:gd name="T10" fmla="*/ 2 w 2"/>
                  <a:gd name="T11" fmla="*/ 8 h 13"/>
                </a:gdLst>
                <a:ahLst/>
                <a:cxnLst>
                  <a:cxn ang="0">
                    <a:pos x="T0" y="T1"/>
                  </a:cxn>
                  <a:cxn ang="0">
                    <a:pos x="T2" y="T3"/>
                  </a:cxn>
                  <a:cxn ang="0">
                    <a:pos x="T4" y="T5"/>
                  </a:cxn>
                  <a:cxn ang="0">
                    <a:pos x="T6" y="T7"/>
                  </a:cxn>
                  <a:cxn ang="0">
                    <a:pos x="T8" y="T9"/>
                  </a:cxn>
                  <a:cxn ang="0">
                    <a:pos x="T10" y="T11"/>
                  </a:cxn>
                </a:cxnLst>
                <a:rect l="0" t="0" r="r" b="b"/>
                <a:pathLst>
                  <a:path w="2" h="13">
                    <a:moveTo>
                      <a:pt x="2" y="8"/>
                    </a:moveTo>
                    <a:cubicBezTo>
                      <a:pt x="2" y="9"/>
                      <a:pt x="2" y="13"/>
                      <a:pt x="1" y="13"/>
                    </a:cubicBezTo>
                    <a:cubicBezTo>
                      <a:pt x="0" y="13"/>
                      <a:pt x="0" y="9"/>
                      <a:pt x="0" y="7"/>
                    </a:cubicBezTo>
                    <a:cubicBezTo>
                      <a:pt x="0" y="3"/>
                      <a:pt x="1" y="0"/>
                      <a:pt x="1" y="0"/>
                    </a:cubicBezTo>
                    <a:cubicBezTo>
                      <a:pt x="1" y="0"/>
                      <a:pt x="1" y="0"/>
                      <a:pt x="1" y="0"/>
                    </a:cubicBezTo>
                    <a:cubicBezTo>
                      <a:pt x="2"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5" name="Freeform 2314">
                <a:extLst>
                  <a:ext uri="{FF2B5EF4-FFF2-40B4-BE49-F238E27FC236}">
                    <a16:creationId xmlns:a16="http://schemas.microsoft.com/office/drawing/2014/main" id="{46FA8CD2-E23C-47C8-B836-ACE9135A1E88}"/>
                  </a:ext>
                </a:extLst>
              </p:cNvPr>
              <p:cNvSpPr>
                <a:spLocks/>
              </p:cNvSpPr>
              <p:nvPr/>
            </p:nvSpPr>
            <p:spPr bwMode="auto">
              <a:xfrm>
                <a:off x="7311" y="2705"/>
                <a:ext cx="14" cy="68"/>
              </a:xfrm>
              <a:custGeom>
                <a:avLst/>
                <a:gdLst>
                  <a:gd name="T0" fmla="*/ 3 w 3"/>
                  <a:gd name="T1" fmla="*/ 8 h 14"/>
                  <a:gd name="T2" fmla="*/ 1 w 3"/>
                  <a:gd name="T3" fmla="*/ 13 h 14"/>
                  <a:gd name="T4" fmla="*/ 2 w 3"/>
                  <a:gd name="T5" fmla="*/ 0 h 14"/>
                  <a:gd name="T6" fmla="*/ 2 w 3"/>
                  <a:gd name="T7" fmla="*/ 0 h 14"/>
                  <a:gd name="T8" fmla="*/ 3 w 3"/>
                  <a:gd name="T9" fmla="*/ 8 h 14"/>
                </a:gdLst>
                <a:ahLst/>
                <a:cxnLst>
                  <a:cxn ang="0">
                    <a:pos x="T0" y="T1"/>
                  </a:cxn>
                  <a:cxn ang="0">
                    <a:pos x="T2" y="T3"/>
                  </a:cxn>
                  <a:cxn ang="0">
                    <a:pos x="T4" y="T5"/>
                  </a:cxn>
                  <a:cxn ang="0">
                    <a:pos x="T6" y="T7"/>
                  </a:cxn>
                  <a:cxn ang="0">
                    <a:pos x="T8" y="T9"/>
                  </a:cxn>
                </a:cxnLst>
                <a:rect l="0" t="0" r="r" b="b"/>
                <a:pathLst>
                  <a:path w="3" h="14">
                    <a:moveTo>
                      <a:pt x="3" y="8"/>
                    </a:moveTo>
                    <a:cubicBezTo>
                      <a:pt x="2" y="11"/>
                      <a:pt x="2" y="14"/>
                      <a:pt x="1" y="13"/>
                    </a:cubicBezTo>
                    <a:cubicBezTo>
                      <a:pt x="0" y="11"/>
                      <a:pt x="0" y="0"/>
                      <a:pt x="2" y="0"/>
                    </a:cubicBezTo>
                    <a:cubicBezTo>
                      <a:pt x="2" y="0"/>
                      <a:pt x="2" y="0"/>
                      <a:pt x="2" y="0"/>
                    </a:cubicBezTo>
                    <a:cubicBezTo>
                      <a:pt x="3" y="1"/>
                      <a:pt x="3" y="5"/>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6" name="Freeform 2315">
                <a:extLst>
                  <a:ext uri="{FF2B5EF4-FFF2-40B4-BE49-F238E27FC236}">
                    <a16:creationId xmlns:a16="http://schemas.microsoft.com/office/drawing/2014/main" id="{9FFC0838-3FF6-4AC5-9DFC-9F9D18CEE5B0}"/>
                  </a:ext>
                </a:extLst>
              </p:cNvPr>
              <p:cNvSpPr>
                <a:spLocks/>
              </p:cNvSpPr>
              <p:nvPr/>
            </p:nvSpPr>
            <p:spPr bwMode="auto">
              <a:xfrm>
                <a:off x="6829" y="3366"/>
                <a:ext cx="43" cy="62"/>
              </a:xfrm>
              <a:custGeom>
                <a:avLst/>
                <a:gdLst>
                  <a:gd name="T0" fmla="*/ 8 w 9"/>
                  <a:gd name="T1" fmla="*/ 7 h 13"/>
                  <a:gd name="T2" fmla="*/ 1 w 9"/>
                  <a:gd name="T3" fmla="*/ 10 h 13"/>
                  <a:gd name="T4" fmla="*/ 7 w 9"/>
                  <a:gd name="T5" fmla="*/ 0 h 13"/>
                  <a:gd name="T6" fmla="*/ 8 w 9"/>
                  <a:gd name="T7" fmla="*/ 7 h 13"/>
                </a:gdLst>
                <a:ahLst/>
                <a:cxnLst>
                  <a:cxn ang="0">
                    <a:pos x="T0" y="T1"/>
                  </a:cxn>
                  <a:cxn ang="0">
                    <a:pos x="T2" y="T3"/>
                  </a:cxn>
                  <a:cxn ang="0">
                    <a:pos x="T4" y="T5"/>
                  </a:cxn>
                  <a:cxn ang="0">
                    <a:pos x="T6" y="T7"/>
                  </a:cxn>
                </a:cxnLst>
                <a:rect l="0" t="0" r="r" b="b"/>
                <a:pathLst>
                  <a:path w="9" h="13">
                    <a:moveTo>
                      <a:pt x="8" y="7"/>
                    </a:moveTo>
                    <a:cubicBezTo>
                      <a:pt x="6" y="11"/>
                      <a:pt x="2" y="13"/>
                      <a:pt x="1" y="10"/>
                    </a:cubicBezTo>
                    <a:cubicBezTo>
                      <a:pt x="0" y="6"/>
                      <a:pt x="3" y="0"/>
                      <a:pt x="7"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7" name="Freeform 2316">
                <a:extLst>
                  <a:ext uri="{FF2B5EF4-FFF2-40B4-BE49-F238E27FC236}">
                    <a16:creationId xmlns:a16="http://schemas.microsoft.com/office/drawing/2014/main" id="{9DFE2E3B-D886-4C18-8A3A-C2472662C86F}"/>
                  </a:ext>
                </a:extLst>
              </p:cNvPr>
              <p:cNvSpPr>
                <a:spLocks/>
              </p:cNvSpPr>
              <p:nvPr/>
            </p:nvSpPr>
            <p:spPr bwMode="auto">
              <a:xfrm>
                <a:off x="6834" y="3457"/>
                <a:ext cx="48" cy="63"/>
              </a:xfrm>
              <a:custGeom>
                <a:avLst/>
                <a:gdLst>
                  <a:gd name="T0" fmla="*/ 8 w 10"/>
                  <a:gd name="T1" fmla="*/ 7 h 13"/>
                  <a:gd name="T2" fmla="*/ 1 w 10"/>
                  <a:gd name="T3" fmla="*/ 10 h 13"/>
                  <a:gd name="T4" fmla="*/ 8 w 10"/>
                  <a:gd name="T5" fmla="*/ 1 h 13"/>
                  <a:gd name="T6" fmla="*/ 8 w 10"/>
                  <a:gd name="T7" fmla="*/ 7 h 13"/>
                </a:gdLst>
                <a:ahLst/>
                <a:cxnLst>
                  <a:cxn ang="0">
                    <a:pos x="T0" y="T1"/>
                  </a:cxn>
                  <a:cxn ang="0">
                    <a:pos x="T2" y="T3"/>
                  </a:cxn>
                  <a:cxn ang="0">
                    <a:pos x="T4" y="T5"/>
                  </a:cxn>
                  <a:cxn ang="0">
                    <a:pos x="T6" y="T7"/>
                  </a:cxn>
                </a:cxnLst>
                <a:rect l="0" t="0" r="r" b="b"/>
                <a:pathLst>
                  <a:path w="10" h="13">
                    <a:moveTo>
                      <a:pt x="8" y="7"/>
                    </a:moveTo>
                    <a:cubicBezTo>
                      <a:pt x="6" y="11"/>
                      <a:pt x="2" y="13"/>
                      <a:pt x="1" y="10"/>
                    </a:cubicBezTo>
                    <a:cubicBezTo>
                      <a:pt x="0" y="7"/>
                      <a:pt x="4" y="0"/>
                      <a:pt x="8" y="1"/>
                    </a:cubicBezTo>
                    <a:cubicBezTo>
                      <a:pt x="10" y="1"/>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8" name="Freeform 2317">
                <a:extLst>
                  <a:ext uri="{FF2B5EF4-FFF2-40B4-BE49-F238E27FC236}">
                    <a16:creationId xmlns:a16="http://schemas.microsoft.com/office/drawing/2014/main" id="{E6659D36-C9D1-4D0A-9C77-EC325ADAE55E}"/>
                  </a:ext>
                </a:extLst>
              </p:cNvPr>
              <p:cNvSpPr>
                <a:spLocks/>
              </p:cNvSpPr>
              <p:nvPr/>
            </p:nvSpPr>
            <p:spPr bwMode="auto">
              <a:xfrm>
                <a:off x="6872" y="3380"/>
                <a:ext cx="49" cy="63"/>
              </a:xfrm>
              <a:custGeom>
                <a:avLst/>
                <a:gdLst>
                  <a:gd name="T0" fmla="*/ 8 w 10"/>
                  <a:gd name="T1" fmla="*/ 7 h 13"/>
                  <a:gd name="T2" fmla="*/ 1 w 10"/>
                  <a:gd name="T3" fmla="*/ 10 h 13"/>
                  <a:gd name="T4" fmla="*/ 7 w 10"/>
                  <a:gd name="T5" fmla="*/ 1 h 13"/>
                  <a:gd name="T6" fmla="*/ 8 w 10"/>
                  <a:gd name="T7" fmla="*/ 7 h 13"/>
                </a:gdLst>
                <a:ahLst/>
                <a:cxnLst>
                  <a:cxn ang="0">
                    <a:pos x="T0" y="T1"/>
                  </a:cxn>
                  <a:cxn ang="0">
                    <a:pos x="T2" y="T3"/>
                  </a:cxn>
                  <a:cxn ang="0">
                    <a:pos x="T4" y="T5"/>
                  </a:cxn>
                  <a:cxn ang="0">
                    <a:pos x="T6" y="T7"/>
                  </a:cxn>
                </a:cxnLst>
                <a:rect l="0" t="0" r="r" b="b"/>
                <a:pathLst>
                  <a:path w="10" h="13">
                    <a:moveTo>
                      <a:pt x="8" y="7"/>
                    </a:moveTo>
                    <a:cubicBezTo>
                      <a:pt x="6" y="11"/>
                      <a:pt x="2" y="13"/>
                      <a:pt x="1" y="10"/>
                    </a:cubicBezTo>
                    <a:cubicBezTo>
                      <a:pt x="0" y="7"/>
                      <a:pt x="4" y="0"/>
                      <a:pt x="7" y="1"/>
                    </a:cubicBezTo>
                    <a:cubicBezTo>
                      <a:pt x="10" y="1"/>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69" name="Freeform 2318">
                <a:extLst>
                  <a:ext uri="{FF2B5EF4-FFF2-40B4-BE49-F238E27FC236}">
                    <a16:creationId xmlns:a16="http://schemas.microsoft.com/office/drawing/2014/main" id="{3B2CBCB7-FC13-4843-A703-1E22110FED69}"/>
                  </a:ext>
                </a:extLst>
              </p:cNvPr>
              <p:cNvSpPr>
                <a:spLocks/>
              </p:cNvSpPr>
              <p:nvPr/>
            </p:nvSpPr>
            <p:spPr bwMode="auto">
              <a:xfrm>
                <a:off x="6858" y="3515"/>
                <a:ext cx="43" cy="58"/>
              </a:xfrm>
              <a:custGeom>
                <a:avLst/>
                <a:gdLst>
                  <a:gd name="T0" fmla="*/ 7 w 9"/>
                  <a:gd name="T1" fmla="*/ 6 h 12"/>
                  <a:gd name="T2" fmla="*/ 1 w 9"/>
                  <a:gd name="T3" fmla="*/ 9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5" y="10"/>
                      <a:pt x="1" y="12"/>
                      <a:pt x="1" y="9"/>
                    </a:cubicBezTo>
                    <a:cubicBezTo>
                      <a:pt x="0" y="6"/>
                      <a:pt x="4" y="0"/>
                      <a:pt x="7" y="0"/>
                    </a:cubicBezTo>
                    <a:cubicBezTo>
                      <a:pt x="9" y="0"/>
                      <a:pt x="8"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0" name="Freeform 2319">
                <a:extLst>
                  <a:ext uri="{FF2B5EF4-FFF2-40B4-BE49-F238E27FC236}">
                    <a16:creationId xmlns:a16="http://schemas.microsoft.com/office/drawing/2014/main" id="{47D8B197-66F1-4C38-A42A-8FDE0A64FA97}"/>
                  </a:ext>
                </a:extLst>
              </p:cNvPr>
              <p:cNvSpPr>
                <a:spLocks/>
              </p:cNvSpPr>
              <p:nvPr/>
            </p:nvSpPr>
            <p:spPr bwMode="auto">
              <a:xfrm>
                <a:off x="6892" y="3583"/>
                <a:ext cx="43" cy="57"/>
              </a:xfrm>
              <a:custGeom>
                <a:avLst/>
                <a:gdLst>
                  <a:gd name="T0" fmla="*/ 6 w 9"/>
                  <a:gd name="T1" fmla="*/ 7 h 12"/>
                  <a:gd name="T2" fmla="*/ 0 w 9"/>
                  <a:gd name="T3" fmla="*/ 10 h 12"/>
                  <a:gd name="T4" fmla="*/ 7 w 9"/>
                  <a:gd name="T5" fmla="*/ 1 h 12"/>
                  <a:gd name="T6" fmla="*/ 6 w 9"/>
                  <a:gd name="T7" fmla="*/ 7 h 12"/>
                </a:gdLst>
                <a:ahLst/>
                <a:cxnLst>
                  <a:cxn ang="0">
                    <a:pos x="T0" y="T1"/>
                  </a:cxn>
                  <a:cxn ang="0">
                    <a:pos x="T2" y="T3"/>
                  </a:cxn>
                  <a:cxn ang="0">
                    <a:pos x="T4" y="T5"/>
                  </a:cxn>
                  <a:cxn ang="0">
                    <a:pos x="T6" y="T7"/>
                  </a:cxn>
                </a:cxnLst>
                <a:rect l="0" t="0" r="r" b="b"/>
                <a:pathLst>
                  <a:path w="9" h="12">
                    <a:moveTo>
                      <a:pt x="6" y="7"/>
                    </a:moveTo>
                    <a:cubicBezTo>
                      <a:pt x="4" y="10"/>
                      <a:pt x="1" y="12"/>
                      <a:pt x="0" y="10"/>
                    </a:cubicBezTo>
                    <a:cubicBezTo>
                      <a:pt x="0" y="8"/>
                      <a:pt x="4" y="0"/>
                      <a:pt x="7" y="1"/>
                    </a:cubicBezTo>
                    <a:cubicBezTo>
                      <a:pt x="9" y="1"/>
                      <a:pt x="8"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1" name="Freeform 2320">
                <a:extLst>
                  <a:ext uri="{FF2B5EF4-FFF2-40B4-BE49-F238E27FC236}">
                    <a16:creationId xmlns:a16="http://schemas.microsoft.com/office/drawing/2014/main" id="{0119D681-64A5-4299-8D9B-A15D94E72EB7}"/>
                  </a:ext>
                </a:extLst>
              </p:cNvPr>
              <p:cNvSpPr>
                <a:spLocks/>
              </p:cNvSpPr>
              <p:nvPr/>
            </p:nvSpPr>
            <p:spPr bwMode="auto">
              <a:xfrm>
                <a:off x="6930" y="3578"/>
                <a:ext cx="39" cy="53"/>
              </a:xfrm>
              <a:custGeom>
                <a:avLst/>
                <a:gdLst>
                  <a:gd name="T0" fmla="*/ 5 w 8"/>
                  <a:gd name="T1" fmla="*/ 6 h 11"/>
                  <a:gd name="T2" fmla="*/ 0 w 8"/>
                  <a:gd name="T3" fmla="*/ 10 h 11"/>
                  <a:gd name="T4" fmla="*/ 7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3" y="10"/>
                      <a:pt x="1" y="11"/>
                      <a:pt x="0" y="10"/>
                    </a:cubicBezTo>
                    <a:cubicBezTo>
                      <a:pt x="0" y="8"/>
                      <a:pt x="4" y="0"/>
                      <a:pt x="7" y="0"/>
                    </a:cubicBezTo>
                    <a:cubicBezTo>
                      <a:pt x="8" y="0"/>
                      <a:pt x="7"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2" name="Freeform 2321">
                <a:extLst>
                  <a:ext uri="{FF2B5EF4-FFF2-40B4-BE49-F238E27FC236}">
                    <a16:creationId xmlns:a16="http://schemas.microsoft.com/office/drawing/2014/main" id="{4103A554-4EF8-47CD-A4D4-35A722AD751C}"/>
                  </a:ext>
                </a:extLst>
              </p:cNvPr>
              <p:cNvSpPr>
                <a:spLocks/>
              </p:cNvSpPr>
              <p:nvPr/>
            </p:nvSpPr>
            <p:spPr bwMode="auto">
              <a:xfrm>
                <a:off x="6863" y="3665"/>
                <a:ext cx="43" cy="53"/>
              </a:xfrm>
              <a:custGeom>
                <a:avLst/>
                <a:gdLst>
                  <a:gd name="T0" fmla="*/ 6 w 9"/>
                  <a:gd name="T1" fmla="*/ 6 h 11"/>
                  <a:gd name="T2" fmla="*/ 0 w 9"/>
                  <a:gd name="T3" fmla="*/ 9 h 11"/>
                  <a:gd name="T4" fmla="*/ 7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0" y="11"/>
                      <a:pt x="0" y="9"/>
                    </a:cubicBezTo>
                    <a:cubicBezTo>
                      <a:pt x="0" y="7"/>
                      <a:pt x="5" y="0"/>
                      <a:pt x="7" y="0"/>
                    </a:cubicBezTo>
                    <a:cubicBezTo>
                      <a:pt x="9" y="0"/>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3" name="Freeform 2322">
                <a:extLst>
                  <a:ext uri="{FF2B5EF4-FFF2-40B4-BE49-F238E27FC236}">
                    <a16:creationId xmlns:a16="http://schemas.microsoft.com/office/drawing/2014/main" id="{D01061A2-FE8E-48C0-9A00-76A1C4D673F6}"/>
                  </a:ext>
                </a:extLst>
              </p:cNvPr>
              <p:cNvSpPr>
                <a:spLocks/>
              </p:cNvSpPr>
              <p:nvPr/>
            </p:nvSpPr>
            <p:spPr bwMode="auto">
              <a:xfrm>
                <a:off x="6959" y="3496"/>
                <a:ext cx="44" cy="58"/>
              </a:xfrm>
              <a:custGeom>
                <a:avLst/>
                <a:gdLst>
                  <a:gd name="T0" fmla="*/ 6 w 9"/>
                  <a:gd name="T1" fmla="*/ 6 h 12"/>
                  <a:gd name="T2" fmla="*/ 1 w 9"/>
                  <a:gd name="T3" fmla="*/ 10 h 12"/>
                  <a:gd name="T4" fmla="*/ 7 w 9"/>
                  <a:gd name="T5" fmla="*/ 0 h 12"/>
                  <a:gd name="T6" fmla="*/ 6 w 9"/>
                  <a:gd name="T7" fmla="*/ 6 h 12"/>
                </a:gdLst>
                <a:ahLst/>
                <a:cxnLst>
                  <a:cxn ang="0">
                    <a:pos x="T0" y="T1"/>
                  </a:cxn>
                  <a:cxn ang="0">
                    <a:pos x="T2" y="T3"/>
                  </a:cxn>
                  <a:cxn ang="0">
                    <a:pos x="T4" y="T5"/>
                  </a:cxn>
                  <a:cxn ang="0">
                    <a:pos x="T6" y="T7"/>
                  </a:cxn>
                </a:cxnLst>
                <a:rect l="0" t="0" r="r" b="b"/>
                <a:pathLst>
                  <a:path w="9" h="12">
                    <a:moveTo>
                      <a:pt x="6" y="6"/>
                    </a:moveTo>
                    <a:cubicBezTo>
                      <a:pt x="4" y="10"/>
                      <a:pt x="1" y="12"/>
                      <a:pt x="1" y="10"/>
                    </a:cubicBezTo>
                    <a:cubicBezTo>
                      <a:pt x="0" y="7"/>
                      <a:pt x="5" y="0"/>
                      <a:pt x="7" y="0"/>
                    </a:cubicBezTo>
                    <a:cubicBezTo>
                      <a:pt x="9" y="0"/>
                      <a:pt x="8"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4" name="Freeform 2323">
                <a:extLst>
                  <a:ext uri="{FF2B5EF4-FFF2-40B4-BE49-F238E27FC236}">
                    <a16:creationId xmlns:a16="http://schemas.microsoft.com/office/drawing/2014/main" id="{8FCB1D1D-326A-4246-96B8-7A885273F37D}"/>
                  </a:ext>
                </a:extLst>
              </p:cNvPr>
              <p:cNvSpPr>
                <a:spLocks/>
              </p:cNvSpPr>
              <p:nvPr/>
            </p:nvSpPr>
            <p:spPr bwMode="auto">
              <a:xfrm>
                <a:off x="6964" y="3433"/>
                <a:ext cx="39" cy="58"/>
              </a:xfrm>
              <a:custGeom>
                <a:avLst/>
                <a:gdLst>
                  <a:gd name="T0" fmla="*/ 6 w 8"/>
                  <a:gd name="T1" fmla="*/ 7 h 12"/>
                  <a:gd name="T2" fmla="*/ 1 w 8"/>
                  <a:gd name="T3" fmla="*/ 10 h 12"/>
                  <a:gd name="T4" fmla="*/ 7 w 8"/>
                  <a:gd name="T5" fmla="*/ 0 h 12"/>
                  <a:gd name="T6" fmla="*/ 6 w 8"/>
                  <a:gd name="T7" fmla="*/ 7 h 12"/>
                </a:gdLst>
                <a:ahLst/>
                <a:cxnLst>
                  <a:cxn ang="0">
                    <a:pos x="T0" y="T1"/>
                  </a:cxn>
                  <a:cxn ang="0">
                    <a:pos x="T2" y="T3"/>
                  </a:cxn>
                  <a:cxn ang="0">
                    <a:pos x="T4" y="T5"/>
                  </a:cxn>
                  <a:cxn ang="0">
                    <a:pos x="T6" y="T7"/>
                  </a:cxn>
                </a:cxnLst>
                <a:rect l="0" t="0" r="r" b="b"/>
                <a:pathLst>
                  <a:path w="8" h="12">
                    <a:moveTo>
                      <a:pt x="6" y="7"/>
                    </a:moveTo>
                    <a:cubicBezTo>
                      <a:pt x="4" y="10"/>
                      <a:pt x="1" y="12"/>
                      <a:pt x="1" y="10"/>
                    </a:cubicBezTo>
                    <a:cubicBezTo>
                      <a:pt x="0" y="7"/>
                      <a:pt x="4" y="0"/>
                      <a:pt x="7" y="0"/>
                    </a:cubicBezTo>
                    <a:cubicBezTo>
                      <a:pt x="8" y="0"/>
                      <a:pt x="8"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5" name="Freeform 2324">
                <a:extLst>
                  <a:ext uri="{FF2B5EF4-FFF2-40B4-BE49-F238E27FC236}">
                    <a16:creationId xmlns:a16="http://schemas.microsoft.com/office/drawing/2014/main" id="{EEFB18CC-E10F-496A-AA61-45EF06362B6D}"/>
                  </a:ext>
                </a:extLst>
              </p:cNvPr>
              <p:cNvSpPr>
                <a:spLocks/>
              </p:cNvSpPr>
              <p:nvPr/>
            </p:nvSpPr>
            <p:spPr bwMode="auto">
              <a:xfrm>
                <a:off x="6911" y="3438"/>
                <a:ext cx="43" cy="58"/>
              </a:xfrm>
              <a:custGeom>
                <a:avLst/>
                <a:gdLst>
                  <a:gd name="T0" fmla="*/ 7 w 9"/>
                  <a:gd name="T1" fmla="*/ 7 h 12"/>
                  <a:gd name="T2" fmla="*/ 1 w 9"/>
                  <a:gd name="T3" fmla="*/ 10 h 12"/>
                  <a:gd name="T4" fmla="*/ 7 w 9"/>
                  <a:gd name="T5" fmla="*/ 0 h 12"/>
                  <a:gd name="T6" fmla="*/ 7 w 9"/>
                  <a:gd name="T7" fmla="*/ 7 h 12"/>
                </a:gdLst>
                <a:ahLst/>
                <a:cxnLst>
                  <a:cxn ang="0">
                    <a:pos x="T0" y="T1"/>
                  </a:cxn>
                  <a:cxn ang="0">
                    <a:pos x="T2" y="T3"/>
                  </a:cxn>
                  <a:cxn ang="0">
                    <a:pos x="T4" y="T5"/>
                  </a:cxn>
                  <a:cxn ang="0">
                    <a:pos x="T6" y="T7"/>
                  </a:cxn>
                </a:cxnLst>
                <a:rect l="0" t="0" r="r" b="b"/>
                <a:pathLst>
                  <a:path w="9" h="12">
                    <a:moveTo>
                      <a:pt x="7" y="7"/>
                    </a:moveTo>
                    <a:cubicBezTo>
                      <a:pt x="5" y="10"/>
                      <a:pt x="2" y="12"/>
                      <a:pt x="1" y="10"/>
                    </a:cubicBezTo>
                    <a:cubicBezTo>
                      <a:pt x="0" y="7"/>
                      <a:pt x="4" y="0"/>
                      <a:pt x="7" y="0"/>
                    </a:cubicBezTo>
                    <a:cubicBezTo>
                      <a:pt x="9" y="0"/>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6" name="Freeform 2325">
                <a:extLst>
                  <a:ext uri="{FF2B5EF4-FFF2-40B4-BE49-F238E27FC236}">
                    <a16:creationId xmlns:a16="http://schemas.microsoft.com/office/drawing/2014/main" id="{8DD7088A-8C08-4C7F-B7D4-0C39C7294E49}"/>
                  </a:ext>
                </a:extLst>
              </p:cNvPr>
              <p:cNvSpPr>
                <a:spLocks/>
              </p:cNvSpPr>
              <p:nvPr/>
            </p:nvSpPr>
            <p:spPr bwMode="auto">
              <a:xfrm>
                <a:off x="7031" y="3327"/>
                <a:ext cx="39" cy="63"/>
              </a:xfrm>
              <a:custGeom>
                <a:avLst/>
                <a:gdLst>
                  <a:gd name="T0" fmla="*/ 6 w 8"/>
                  <a:gd name="T1" fmla="*/ 7 h 13"/>
                  <a:gd name="T2" fmla="*/ 1 w 8"/>
                  <a:gd name="T3" fmla="*/ 11 h 13"/>
                  <a:gd name="T4" fmla="*/ 6 w 8"/>
                  <a:gd name="T5" fmla="*/ 0 h 13"/>
                  <a:gd name="T6" fmla="*/ 6 w 8"/>
                  <a:gd name="T7" fmla="*/ 7 h 13"/>
                </a:gdLst>
                <a:ahLst/>
                <a:cxnLst>
                  <a:cxn ang="0">
                    <a:pos x="T0" y="T1"/>
                  </a:cxn>
                  <a:cxn ang="0">
                    <a:pos x="T2" y="T3"/>
                  </a:cxn>
                  <a:cxn ang="0">
                    <a:pos x="T4" y="T5"/>
                  </a:cxn>
                  <a:cxn ang="0">
                    <a:pos x="T6" y="T7"/>
                  </a:cxn>
                </a:cxnLst>
                <a:rect l="0" t="0" r="r" b="b"/>
                <a:pathLst>
                  <a:path w="8" h="13">
                    <a:moveTo>
                      <a:pt x="6" y="7"/>
                    </a:moveTo>
                    <a:cubicBezTo>
                      <a:pt x="4" y="11"/>
                      <a:pt x="2" y="13"/>
                      <a:pt x="1" y="11"/>
                    </a:cubicBezTo>
                    <a:cubicBezTo>
                      <a:pt x="0" y="8"/>
                      <a:pt x="3" y="0"/>
                      <a:pt x="6" y="0"/>
                    </a:cubicBezTo>
                    <a:cubicBezTo>
                      <a:pt x="8"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7" name="Freeform 2326">
                <a:extLst>
                  <a:ext uri="{FF2B5EF4-FFF2-40B4-BE49-F238E27FC236}">
                    <a16:creationId xmlns:a16="http://schemas.microsoft.com/office/drawing/2014/main" id="{61732D05-2A16-4CA9-989E-E032EA4B54A9}"/>
                  </a:ext>
                </a:extLst>
              </p:cNvPr>
              <p:cNvSpPr>
                <a:spLocks/>
              </p:cNvSpPr>
              <p:nvPr/>
            </p:nvSpPr>
            <p:spPr bwMode="auto">
              <a:xfrm>
                <a:off x="7296" y="2628"/>
                <a:ext cx="15" cy="67"/>
              </a:xfrm>
              <a:custGeom>
                <a:avLst/>
                <a:gdLst>
                  <a:gd name="T0" fmla="*/ 3 w 3"/>
                  <a:gd name="T1" fmla="*/ 8 h 14"/>
                  <a:gd name="T2" fmla="*/ 1 w 3"/>
                  <a:gd name="T3" fmla="*/ 13 h 14"/>
                  <a:gd name="T4" fmla="*/ 2 w 3"/>
                  <a:gd name="T5" fmla="*/ 0 h 14"/>
                  <a:gd name="T6" fmla="*/ 2 w 3"/>
                  <a:gd name="T7" fmla="*/ 0 h 14"/>
                  <a:gd name="T8" fmla="*/ 3 w 3"/>
                  <a:gd name="T9" fmla="*/ 8 h 14"/>
                </a:gdLst>
                <a:ahLst/>
                <a:cxnLst>
                  <a:cxn ang="0">
                    <a:pos x="T0" y="T1"/>
                  </a:cxn>
                  <a:cxn ang="0">
                    <a:pos x="T2" y="T3"/>
                  </a:cxn>
                  <a:cxn ang="0">
                    <a:pos x="T4" y="T5"/>
                  </a:cxn>
                  <a:cxn ang="0">
                    <a:pos x="T6" y="T7"/>
                  </a:cxn>
                  <a:cxn ang="0">
                    <a:pos x="T8" y="T9"/>
                  </a:cxn>
                </a:cxnLst>
                <a:rect l="0" t="0" r="r" b="b"/>
                <a:pathLst>
                  <a:path w="3" h="14">
                    <a:moveTo>
                      <a:pt x="3" y="8"/>
                    </a:moveTo>
                    <a:cubicBezTo>
                      <a:pt x="3" y="11"/>
                      <a:pt x="2" y="14"/>
                      <a:pt x="1" y="13"/>
                    </a:cubicBezTo>
                    <a:cubicBezTo>
                      <a:pt x="0" y="11"/>
                      <a:pt x="0" y="0"/>
                      <a:pt x="2" y="0"/>
                    </a:cubicBezTo>
                    <a:cubicBezTo>
                      <a:pt x="2" y="0"/>
                      <a:pt x="2" y="0"/>
                      <a:pt x="2" y="0"/>
                    </a:cubicBezTo>
                    <a:cubicBezTo>
                      <a:pt x="3" y="1"/>
                      <a:pt x="3" y="5"/>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8" name="Freeform 2327">
                <a:extLst>
                  <a:ext uri="{FF2B5EF4-FFF2-40B4-BE49-F238E27FC236}">
                    <a16:creationId xmlns:a16="http://schemas.microsoft.com/office/drawing/2014/main" id="{FDBFACB1-D17C-4DA4-8984-4E2CC4876EE7}"/>
                  </a:ext>
                </a:extLst>
              </p:cNvPr>
              <p:cNvSpPr>
                <a:spLocks/>
              </p:cNvSpPr>
              <p:nvPr/>
            </p:nvSpPr>
            <p:spPr bwMode="auto">
              <a:xfrm>
                <a:off x="7316" y="2589"/>
                <a:ext cx="9" cy="68"/>
              </a:xfrm>
              <a:custGeom>
                <a:avLst/>
                <a:gdLst>
                  <a:gd name="T0" fmla="*/ 2 w 2"/>
                  <a:gd name="T1" fmla="*/ 8 h 14"/>
                  <a:gd name="T2" fmla="*/ 1 w 2"/>
                  <a:gd name="T3" fmla="*/ 13 h 14"/>
                  <a:gd name="T4" fmla="*/ 1 w 2"/>
                  <a:gd name="T5" fmla="*/ 0 h 14"/>
                  <a:gd name="T6" fmla="*/ 1 w 2"/>
                  <a:gd name="T7" fmla="*/ 0 h 14"/>
                  <a:gd name="T8" fmla="*/ 2 w 2"/>
                  <a:gd name="T9" fmla="*/ 8 h 14"/>
                </a:gdLst>
                <a:ahLst/>
                <a:cxnLst>
                  <a:cxn ang="0">
                    <a:pos x="T0" y="T1"/>
                  </a:cxn>
                  <a:cxn ang="0">
                    <a:pos x="T2" y="T3"/>
                  </a:cxn>
                  <a:cxn ang="0">
                    <a:pos x="T4" y="T5"/>
                  </a:cxn>
                  <a:cxn ang="0">
                    <a:pos x="T6" y="T7"/>
                  </a:cxn>
                  <a:cxn ang="0">
                    <a:pos x="T8" y="T9"/>
                  </a:cxn>
                </a:cxnLst>
                <a:rect l="0" t="0" r="r" b="b"/>
                <a:pathLst>
                  <a:path w="2" h="14">
                    <a:moveTo>
                      <a:pt x="2" y="8"/>
                    </a:moveTo>
                    <a:cubicBezTo>
                      <a:pt x="2" y="11"/>
                      <a:pt x="2" y="14"/>
                      <a:pt x="1" y="13"/>
                    </a:cubicBezTo>
                    <a:cubicBezTo>
                      <a:pt x="0" y="11"/>
                      <a:pt x="0" y="0"/>
                      <a:pt x="1" y="0"/>
                    </a:cubicBezTo>
                    <a:cubicBezTo>
                      <a:pt x="1" y="0"/>
                      <a:pt x="1" y="0"/>
                      <a:pt x="1" y="0"/>
                    </a:cubicBezTo>
                    <a:cubicBezTo>
                      <a:pt x="2" y="1"/>
                      <a:pt x="2" y="4"/>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79" name="Freeform 2328">
                <a:extLst>
                  <a:ext uri="{FF2B5EF4-FFF2-40B4-BE49-F238E27FC236}">
                    <a16:creationId xmlns:a16="http://schemas.microsoft.com/office/drawing/2014/main" id="{6EE6BB7A-00CE-49A6-B013-E782ED92665C}"/>
                  </a:ext>
                </a:extLst>
              </p:cNvPr>
              <p:cNvSpPr>
                <a:spLocks/>
              </p:cNvSpPr>
              <p:nvPr/>
            </p:nvSpPr>
            <p:spPr bwMode="auto">
              <a:xfrm>
                <a:off x="7330" y="2541"/>
                <a:ext cx="10" cy="63"/>
              </a:xfrm>
              <a:custGeom>
                <a:avLst/>
                <a:gdLst>
                  <a:gd name="T0" fmla="*/ 2 w 2"/>
                  <a:gd name="T1" fmla="*/ 8 h 13"/>
                  <a:gd name="T2" fmla="*/ 1 w 2"/>
                  <a:gd name="T3" fmla="*/ 13 h 13"/>
                  <a:gd name="T4" fmla="*/ 0 w 2"/>
                  <a:gd name="T5" fmla="*/ 7 h 13"/>
                  <a:gd name="T6" fmla="*/ 0 w 2"/>
                  <a:gd name="T7" fmla="*/ 0 h 13"/>
                  <a:gd name="T8" fmla="*/ 1 w 2"/>
                  <a:gd name="T9" fmla="*/ 0 h 13"/>
                  <a:gd name="T10" fmla="*/ 2 w 2"/>
                  <a:gd name="T11" fmla="*/ 8 h 13"/>
                </a:gdLst>
                <a:ahLst/>
                <a:cxnLst>
                  <a:cxn ang="0">
                    <a:pos x="T0" y="T1"/>
                  </a:cxn>
                  <a:cxn ang="0">
                    <a:pos x="T2" y="T3"/>
                  </a:cxn>
                  <a:cxn ang="0">
                    <a:pos x="T4" y="T5"/>
                  </a:cxn>
                  <a:cxn ang="0">
                    <a:pos x="T6" y="T7"/>
                  </a:cxn>
                  <a:cxn ang="0">
                    <a:pos x="T8" y="T9"/>
                  </a:cxn>
                  <a:cxn ang="0">
                    <a:pos x="T10" y="T11"/>
                  </a:cxn>
                </a:cxnLst>
                <a:rect l="0" t="0" r="r" b="b"/>
                <a:pathLst>
                  <a:path w="2" h="13">
                    <a:moveTo>
                      <a:pt x="2" y="8"/>
                    </a:moveTo>
                    <a:cubicBezTo>
                      <a:pt x="2" y="9"/>
                      <a:pt x="2" y="13"/>
                      <a:pt x="1" y="13"/>
                    </a:cubicBezTo>
                    <a:cubicBezTo>
                      <a:pt x="0" y="13"/>
                      <a:pt x="0" y="7"/>
                      <a:pt x="0" y="7"/>
                    </a:cubicBezTo>
                    <a:cubicBezTo>
                      <a:pt x="0" y="3"/>
                      <a:pt x="0" y="0"/>
                      <a:pt x="0" y="0"/>
                    </a:cubicBezTo>
                    <a:cubicBezTo>
                      <a:pt x="1" y="0"/>
                      <a:pt x="1" y="0"/>
                      <a:pt x="1" y="0"/>
                    </a:cubicBezTo>
                    <a:cubicBezTo>
                      <a:pt x="1"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0" name="Freeform 2329">
                <a:extLst>
                  <a:ext uri="{FF2B5EF4-FFF2-40B4-BE49-F238E27FC236}">
                    <a16:creationId xmlns:a16="http://schemas.microsoft.com/office/drawing/2014/main" id="{5D358BD8-0B66-4CE6-BE9F-A9E2F1DE639D}"/>
                  </a:ext>
                </a:extLst>
              </p:cNvPr>
              <p:cNvSpPr>
                <a:spLocks/>
              </p:cNvSpPr>
              <p:nvPr/>
            </p:nvSpPr>
            <p:spPr bwMode="auto">
              <a:xfrm>
                <a:off x="7330" y="2464"/>
                <a:ext cx="10" cy="63"/>
              </a:xfrm>
              <a:custGeom>
                <a:avLst/>
                <a:gdLst>
                  <a:gd name="T0" fmla="*/ 2 w 2"/>
                  <a:gd name="T1" fmla="*/ 8 h 13"/>
                  <a:gd name="T2" fmla="*/ 2 w 2"/>
                  <a:gd name="T3" fmla="*/ 13 h 13"/>
                  <a:gd name="T4" fmla="*/ 1 w 2"/>
                  <a:gd name="T5" fmla="*/ 0 h 13"/>
                  <a:gd name="T6" fmla="*/ 1 w 2"/>
                  <a:gd name="T7" fmla="*/ 0 h 13"/>
                  <a:gd name="T8" fmla="*/ 2 w 2"/>
                  <a:gd name="T9" fmla="*/ 8 h 13"/>
                </a:gdLst>
                <a:ahLst/>
                <a:cxnLst>
                  <a:cxn ang="0">
                    <a:pos x="T0" y="T1"/>
                  </a:cxn>
                  <a:cxn ang="0">
                    <a:pos x="T2" y="T3"/>
                  </a:cxn>
                  <a:cxn ang="0">
                    <a:pos x="T4" y="T5"/>
                  </a:cxn>
                  <a:cxn ang="0">
                    <a:pos x="T6" y="T7"/>
                  </a:cxn>
                  <a:cxn ang="0">
                    <a:pos x="T8" y="T9"/>
                  </a:cxn>
                </a:cxnLst>
                <a:rect l="0" t="0" r="r" b="b"/>
                <a:pathLst>
                  <a:path w="2" h="13">
                    <a:moveTo>
                      <a:pt x="2" y="8"/>
                    </a:moveTo>
                    <a:cubicBezTo>
                      <a:pt x="2" y="9"/>
                      <a:pt x="2" y="12"/>
                      <a:pt x="2" y="13"/>
                    </a:cubicBezTo>
                    <a:cubicBezTo>
                      <a:pt x="1" y="13"/>
                      <a:pt x="0" y="1"/>
                      <a:pt x="1" y="0"/>
                    </a:cubicBezTo>
                    <a:cubicBezTo>
                      <a:pt x="1" y="0"/>
                      <a:pt x="1" y="0"/>
                      <a:pt x="1" y="0"/>
                    </a:cubicBezTo>
                    <a:cubicBezTo>
                      <a:pt x="1"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1" name="Freeform 2330">
                <a:extLst>
                  <a:ext uri="{FF2B5EF4-FFF2-40B4-BE49-F238E27FC236}">
                    <a16:creationId xmlns:a16="http://schemas.microsoft.com/office/drawing/2014/main" id="{83BB2741-CB98-4D3D-B87D-31FEAAE65D34}"/>
                  </a:ext>
                </a:extLst>
              </p:cNvPr>
              <p:cNvSpPr>
                <a:spLocks/>
              </p:cNvSpPr>
              <p:nvPr/>
            </p:nvSpPr>
            <p:spPr bwMode="auto">
              <a:xfrm>
                <a:off x="7316" y="2372"/>
                <a:ext cx="14" cy="58"/>
              </a:xfrm>
              <a:custGeom>
                <a:avLst/>
                <a:gdLst>
                  <a:gd name="T0" fmla="*/ 3 w 3"/>
                  <a:gd name="T1" fmla="*/ 7 h 12"/>
                  <a:gd name="T2" fmla="*/ 3 w 3"/>
                  <a:gd name="T3" fmla="*/ 12 h 12"/>
                  <a:gd name="T4" fmla="*/ 1 w 3"/>
                  <a:gd name="T5" fmla="*/ 0 h 12"/>
                  <a:gd name="T6" fmla="*/ 1 w 3"/>
                  <a:gd name="T7" fmla="*/ 0 h 12"/>
                  <a:gd name="T8" fmla="*/ 3 w 3"/>
                  <a:gd name="T9" fmla="*/ 7 h 12"/>
                </a:gdLst>
                <a:ahLst/>
                <a:cxnLst>
                  <a:cxn ang="0">
                    <a:pos x="T0" y="T1"/>
                  </a:cxn>
                  <a:cxn ang="0">
                    <a:pos x="T2" y="T3"/>
                  </a:cxn>
                  <a:cxn ang="0">
                    <a:pos x="T4" y="T5"/>
                  </a:cxn>
                  <a:cxn ang="0">
                    <a:pos x="T6" y="T7"/>
                  </a:cxn>
                  <a:cxn ang="0">
                    <a:pos x="T8" y="T9"/>
                  </a:cxn>
                </a:cxnLst>
                <a:rect l="0" t="0" r="r" b="b"/>
                <a:pathLst>
                  <a:path w="3" h="12">
                    <a:moveTo>
                      <a:pt x="3" y="7"/>
                    </a:moveTo>
                    <a:cubicBezTo>
                      <a:pt x="3" y="9"/>
                      <a:pt x="3" y="12"/>
                      <a:pt x="3" y="12"/>
                    </a:cubicBezTo>
                    <a:cubicBezTo>
                      <a:pt x="2" y="12"/>
                      <a:pt x="0" y="1"/>
                      <a:pt x="1" y="0"/>
                    </a:cubicBezTo>
                    <a:cubicBezTo>
                      <a:pt x="1" y="0"/>
                      <a:pt x="1" y="0"/>
                      <a:pt x="1" y="0"/>
                    </a:cubicBezTo>
                    <a:cubicBezTo>
                      <a:pt x="1" y="0"/>
                      <a:pt x="2"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2" name="Freeform 2331">
                <a:extLst>
                  <a:ext uri="{FF2B5EF4-FFF2-40B4-BE49-F238E27FC236}">
                    <a16:creationId xmlns:a16="http://schemas.microsoft.com/office/drawing/2014/main" id="{0D851B3A-8104-435D-9D00-DB64DBC3A193}"/>
                  </a:ext>
                </a:extLst>
              </p:cNvPr>
              <p:cNvSpPr>
                <a:spLocks/>
              </p:cNvSpPr>
              <p:nvPr/>
            </p:nvSpPr>
            <p:spPr bwMode="auto">
              <a:xfrm>
                <a:off x="7316" y="2310"/>
                <a:ext cx="9" cy="62"/>
              </a:xfrm>
              <a:custGeom>
                <a:avLst/>
                <a:gdLst>
                  <a:gd name="T0" fmla="*/ 2 w 2"/>
                  <a:gd name="T1" fmla="*/ 8 h 13"/>
                  <a:gd name="T2" fmla="*/ 2 w 2"/>
                  <a:gd name="T3" fmla="*/ 13 h 13"/>
                  <a:gd name="T4" fmla="*/ 0 w 2"/>
                  <a:gd name="T5" fmla="*/ 0 h 13"/>
                  <a:gd name="T6" fmla="*/ 0 w 2"/>
                  <a:gd name="T7" fmla="*/ 0 h 13"/>
                  <a:gd name="T8" fmla="*/ 2 w 2"/>
                  <a:gd name="T9" fmla="*/ 8 h 13"/>
                </a:gdLst>
                <a:ahLst/>
                <a:cxnLst>
                  <a:cxn ang="0">
                    <a:pos x="T0" y="T1"/>
                  </a:cxn>
                  <a:cxn ang="0">
                    <a:pos x="T2" y="T3"/>
                  </a:cxn>
                  <a:cxn ang="0">
                    <a:pos x="T4" y="T5"/>
                  </a:cxn>
                  <a:cxn ang="0">
                    <a:pos x="T6" y="T7"/>
                  </a:cxn>
                  <a:cxn ang="0">
                    <a:pos x="T8" y="T9"/>
                  </a:cxn>
                </a:cxnLst>
                <a:rect l="0" t="0" r="r" b="b"/>
                <a:pathLst>
                  <a:path w="2" h="13">
                    <a:moveTo>
                      <a:pt x="2" y="8"/>
                    </a:moveTo>
                    <a:cubicBezTo>
                      <a:pt x="2" y="9"/>
                      <a:pt x="2" y="12"/>
                      <a:pt x="2" y="13"/>
                    </a:cubicBezTo>
                    <a:cubicBezTo>
                      <a:pt x="2" y="12"/>
                      <a:pt x="0" y="1"/>
                      <a:pt x="0" y="0"/>
                    </a:cubicBezTo>
                    <a:cubicBezTo>
                      <a:pt x="0" y="0"/>
                      <a:pt x="0" y="0"/>
                      <a:pt x="0" y="0"/>
                    </a:cubicBezTo>
                    <a:cubicBezTo>
                      <a:pt x="0" y="1"/>
                      <a:pt x="1"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3" name="Freeform 2332">
                <a:extLst>
                  <a:ext uri="{FF2B5EF4-FFF2-40B4-BE49-F238E27FC236}">
                    <a16:creationId xmlns:a16="http://schemas.microsoft.com/office/drawing/2014/main" id="{DBFBB1AB-618D-4006-9A98-18996684B298}"/>
                  </a:ext>
                </a:extLst>
              </p:cNvPr>
              <p:cNvSpPr>
                <a:spLocks/>
              </p:cNvSpPr>
              <p:nvPr/>
            </p:nvSpPr>
            <p:spPr bwMode="auto">
              <a:xfrm>
                <a:off x="7330" y="2411"/>
                <a:ext cx="10" cy="63"/>
              </a:xfrm>
              <a:custGeom>
                <a:avLst/>
                <a:gdLst>
                  <a:gd name="T0" fmla="*/ 2 w 2"/>
                  <a:gd name="T1" fmla="*/ 8 h 13"/>
                  <a:gd name="T2" fmla="*/ 2 w 2"/>
                  <a:gd name="T3" fmla="*/ 13 h 13"/>
                  <a:gd name="T4" fmla="*/ 1 w 2"/>
                  <a:gd name="T5" fmla="*/ 0 h 13"/>
                  <a:gd name="T6" fmla="*/ 1 w 2"/>
                  <a:gd name="T7" fmla="*/ 0 h 13"/>
                  <a:gd name="T8" fmla="*/ 2 w 2"/>
                  <a:gd name="T9" fmla="*/ 8 h 13"/>
                </a:gdLst>
                <a:ahLst/>
                <a:cxnLst>
                  <a:cxn ang="0">
                    <a:pos x="T0" y="T1"/>
                  </a:cxn>
                  <a:cxn ang="0">
                    <a:pos x="T2" y="T3"/>
                  </a:cxn>
                  <a:cxn ang="0">
                    <a:pos x="T4" y="T5"/>
                  </a:cxn>
                  <a:cxn ang="0">
                    <a:pos x="T6" y="T7"/>
                  </a:cxn>
                  <a:cxn ang="0">
                    <a:pos x="T8" y="T9"/>
                  </a:cxn>
                </a:cxnLst>
                <a:rect l="0" t="0" r="r" b="b"/>
                <a:pathLst>
                  <a:path w="2" h="13">
                    <a:moveTo>
                      <a:pt x="2" y="8"/>
                    </a:moveTo>
                    <a:cubicBezTo>
                      <a:pt x="2" y="8"/>
                      <a:pt x="2" y="12"/>
                      <a:pt x="2" y="13"/>
                    </a:cubicBezTo>
                    <a:cubicBezTo>
                      <a:pt x="2" y="12"/>
                      <a:pt x="0" y="0"/>
                      <a:pt x="1" y="0"/>
                    </a:cubicBezTo>
                    <a:cubicBezTo>
                      <a:pt x="1" y="0"/>
                      <a:pt x="1" y="0"/>
                      <a:pt x="1" y="0"/>
                    </a:cubicBezTo>
                    <a:cubicBezTo>
                      <a:pt x="1" y="1"/>
                      <a:pt x="2" y="5"/>
                      <a:pt x="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4" name="Freeform 2333">
                <a:extLst>
                  <a:ext uri="{FF2B5EF4-FFF2-40B4-BE49-F238E27FC236}">
                    <a16:creationId xmlns:a16="http://schemas.microsoft.com/office/drawing/2014/main" id="{9128320A-35CB-4509-BF9C-A090D1C42080}"/>
                  </a:ext>
                </a:extLst>
              </p:cNvPr>
              <p:cNvSpPr>
                <a:spLocks/>
              </p:cNvSpPr>
              <p:nvPr/>
            </p:nvSpPr>
            <p:spPr bwMode="auto">
              <a:xfrm>
                <a:off x="7325" y="2353"/>
                <a:ext cx="10" cy="58"/>
              </a:xfrm>
              <a:custGeom>
                <a:avLst/>
                <a:gdLst>
                  <a:gd name="T0" fmla="*/ 2 w 2"/>
                  <a:gd name="T1" fmla="*/ 11 h 12"/>
                  <a:gd name="T2" fmla="*/ 2 w 2"/>
                  <a:gd name="T3" fmla="*/ 12 h 12"/>
                  <a:gd name="T4" fmla="*/ 0 w 2"/>
                  <a:gd name="T5" fmla="*/ 0 h 12"/>
                  <a:gd name="T6" fmla="*/ 0 w 2"/>
                  <a:gd name="T7" fmla="*/ 0 h 12"/>
                  <a:gd name="T8" fmla="*/ 0 w 2"/>
                  <a:gd name="T9" fmla="*/ 0 h 12"/>
                  <a:gd name="T10" fmla="*/ 2 w 2"/>
                  <a:gd name="T11" fmla="*/ 11 h 12"/>
                  <a:gd name="T12" fmla="*/ 2 w 2"/>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2" y="11"/>
                    </a:moveTo>
                    <a:cubicBezTo>
                      <a:pt x="2" y="12"/>
                      <a:pt x="2" y="12"/>
                      <a:pt x="2" y="12"/>
                    </a:cubicBezTo>
                    <a:cubicBezTo>
                      <a:pt x="2" y="12"/>
                      <a:pt x="0" y="0"/>
                      <a:pt x="0" y="0"/>
                    </a:cubicBezTo>
                    <a:cubicBezTo>
                      <a:pt x="0" y="0"/>
                      <a:pt x="0" y="0"/>
                      <a:pt x="0" y="0"/>
                    </a:cubicBezTo>
                    <a:cubicBezTo>
                      <a:pt x="0" y="0"/>
                      <a:pt x="0" y="0"/>
                      <a:pt x="0" y="0"/>
                    </a:cubicBezTo>
                    <a:cubicBezTo>
                      <a:pt x="2" y="11"/>
                      <a:pt x="2" y="11"/>
                      <a:pt x="2" y="11"/>
                    </a:cubicBezTo>
                    <a:cubicBezTo>
                      <a:pt x="2" y="11"/>
                      <a:pt x="2" y="11"/>
                      <a:pt x="2" y="1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5" name="Freeform 2334">
                <a:extLst>
                  <a:ext uri="{FF2B5EF4-FFF2-40B4-BE49-F238E27FC236}">
                    <a16:creationId xmlns:a16="http://schemas.microsoft.com/office/drawing/2014/main" id="{9F3BE21F-375A-4A9C-ADD3-842A32422472}"/>
                  </a:ext>
                </a:extLst>
              </p:cNvPr>
              <p:cNvSpPr>
                <a:spLocks/>
              </p:cNvSpPr>
              <p:nvPr/>
            </p:nvSpPr>
            <p:spPr bwMode="auto">
              <a:xfrm>
                <a:off x="7345" y="2517"/>
                <a:ext cx="4" cy="58"/>
              </a:xfrm>
              <a:custGeom>
                <a:avLst/>
                <a:gdLst>
                  <a:gd name="T0" fmla="*/ 1 w 1"/>
                  <a:gd name="T1" fmla="*/ 7 h 12"/>
                  <a:gd name="T2" fmla="*/ 1 w 1"/>
                  <a:gd name="T3" fmla="*/ 12 h 12"/>
                  <a:gd name="T4" fmla="*/ 0 w 1"/>
                  <a:gd name="T5" fmla="*/ 0 h 12"/>
                  <a:gd name="T6" fmla="*/ 0 w 1"/>
                  <a:gd name="T7" fmla="*/ 0 h 12"/>
                  <a:gd name="T8" fmla="*/ 1 w 1"/>
                  <a:gd name="T9" fmla="*/ 7 h 12"/>
                </a:gdLst>
                <a:ahLst/>
                <a:cxnLst>
                  <a:cxn ang="0">
                    <a:pos x="T0" y="T1"/>
                  </a:cxn>
                  <a:cxn ang="0">
                    <a:pos x="T2" y="T3"/>
                  </a:cxn>
                  <a:cxn ang="0">
                    <a:pos x="T4" y="T5"/>
                  </a:cxn>
                  <a:cxn ang="0">
                    <a:pos x="T6" y="T7"/>
                  </a:cxn>
                  <a:cxn ang="0">
                    <a:pos x="T8" y="T9"/>
                  </a:cxn>
                </a:cxnLst>
                <a:rect l="0" t="0" r="r" b="b"/>
                <a:pathLst>
                  <a:path w="1" h="12">
                    <a:moveTo>
                      <a:pt x="1" y="7"/>
                    </a:moveTo>
                    <a:cubicBezTo>
                      <a:pt x="1" y="8"/>
                      <a:pt x="1" y="12"/>
                      <a:pt x="1" y="12"/>
                    </a:cubicBezTo>
                    <a:cubicBezTo>
                      <a:pt x="0" y="12"/>
                      <a:pt x="0" y="0"/>
                      <a:pt x="0" y="0"/>
                    </a:cubicBezTo>
                    <a:cubicBezTo>
                      <a:pt x="0" y="0"/>
                      <a:pt x="0" y="0"/>
                      <a:pt x="0" y="0"/>
                    </a:cubicBezTo>
                    <a:cubicBezTo>
                      <a:pt x="0" y="0"/>
                      <a:pt x="1" y="5"/>
                      <a:pt x="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6" name="Freeform 2335">
                <a:extLst>
                  <a:ext uri="{FF2B5EF4-FFF2-40B4-BE49-F238E27FC236}">
                    <a16:creationId xmlns:a16="http://schemas.microsoft.com/office/drawing/2014/main" id="{603E812D-FBE1-4795-8A53-DFCF670B5BA5}"/>
                  </a:ext>
                </a:extLst>
              </p:cNvPr>
              <p:cNvSpPr>
                <a:spLocks/>
              </p:cNvSpPr>
              <p:nvPr/>
            </p:nvSpPr>
            <p:spPr bwMode="auto">
              <a:xfrm>
                <a:off x="7340" y="2454"/>
                <a:ext cx="9" cy="58"/>
              </a:xfrm>
              <a:custGeom>
                <a:avLst/>
                <a:gdLst>
                  <a:gd name="T0" fmla="*/ 2 w 2"/>
                  <a:gd name="T1" fmla="*/ 12 h 12"/>
                  <a:gd name="T2" fmla="*/ 2 w 2"/>
                  <a:gd name="T3" fmla="*/ 12 h 12"/>
                  <a:gd name="T4" fmla="*/ 0 w 2"/>
                  <a:gd name="T5" fmla="*/ 0 h 12"/>
                  <a:gd name="T6" fmla="*/ 0 w 2"/>
                  <a:gd name="T7" fmla="*/ 0 h 12"/>
                  <a:gd name="T8" fmla="*/ 0 w 2"/>
                  <a:gd name="T9" fmla="*/ 0 h 12"/>
                  <a:gd name="T10" fmla="*/ 1 w 2"/>
                  <a:gd name="T11" fmla="*/ 12 h 12"/>
                  <a:gd name="T12" fmla="*/ 2 w 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2" h="12">
                    <a:moveTo>
                      <a:pt x="2" y="12"/>
                    </a:moveTo>
                    <a:cubicBezTo>
                      <a:pt x="2" y="12"/>
                      <a:pt x="2" y="12"/>
                      <a:pt x="2" y="12"/>
                    </a:cubicBezTo>
                    <a:cubicBezTo>
                      <a:pt x="1" y="12"/>
                      <a:pt x="0" y="0"/>
                      <a:pt x="0" y="0"/>
                    </a:cubicBezTo>
                    <a:cubicBezTo>
                      <a:pt x="0" y="0"/>
                      <a:pt x="0" y="0"/>
                      <a:pt x="0" y="0"/>
                    </a:cubicBezTo>
                    <a:cubicBezTo>
                      <a:pt x="0" y="0"/>
                      <a:pt x="0" y="0"/>
                      <a:pt x="0" y="0"/>
                    </a:cubicBezTo>
                    <a:cubicBezTo>
                      <a:pt x="1" y="12"/>
                      <a:pt x="1" y="12"/>
                      <a:pt x="1" y="12"/>
                    </a:cubicBezTo>
                    <a:cubicBezTo>
                      <a:pt x="2" y="12"/>
                      <a:pt x="2" y="12"/>
                      <a:pt x="2" y="1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7" name="Freeform 2336">
                <a:extLst>
                  <a:ext uri="{FF2B5EF4-FFF2-40B4-BE49-F238E27FC236}">
                    <a16:creationId xmlns:a16="http://schemas.microsoft.com/office/drawing/2014/main" id="{FA744BBC-C9AF-4BBE-8CD8-218BADB1D3A4}"/>
                  </a:ext>
                </a:extLst>
              </p:cNvPr>
              <p:cNvSpPr>
                <a:spLocks/>
              </p:cNvSpPr>
              <p:nvPr/>
            </p:nvSpPr>
            <p:spPr bwMode="auto">
              <a:xfrm>
                <a:off x="7349" y="2575"/>
                <a:ext cx="5" cy="63"/>
              </a:xfrm>
              <a:custGeom>
                <a:avLst/>
                <a:gdLst>
                  <a:gd name="T0" fmla="*/ 1 w 1"/>
                  <a:gd name="T1" fmla="*/ 13 h 13"/>
                  <a:gd name="T2" fmla="*/ 0 w 1"/>
                  <a:gd name="T3" fmla="*/ 0 h 13"/>
                  <a:gd name="T4" fmla="*/ 1 w 1"/>
                  <a:gd name="T5" fmla="*/ 12 h 13"/>
                  <a:gd name="T6" fmla="*/ 1 w 1"/>
                  <a:gd name="T7" fmla="*/ 13 h 13"/>
                  <a:gd name="T8" fmla="*/ 1 w 1"/>
                  <a:gd name="T9" fmla="*/ 13 h 13"/>
                </a:gdLst>
                <a:ahLst/>
                <a:cxnLst>
                  <a:cxn ang="0">
                    <a:pos x="T0" y="T1"/>
                  </a:cxn>
                  <a:cxn ang="0">
                    <a:pos x="T2" y="T3"/>
                  </a:cxn>
                  <a:cxn ang="0">
                    <a:pos x="T4" y="T5"/>
                  </a:cxn>
                  <a:cxn ang="0">
                    <a:pos x="T6" y="T7"/>
                  </a:cxn>
                  <a:cxn ang="0">
                    <a:pos x="T8" y="T9"/>
                  </a:cxn>
                </a:cxnLst>
                <a:rect l="0" t="0" r="r" b="b"/>
                <a:pathLst>
                  <a:path w="1" h="13">
                    <a:moveTo>
                      <a:pt x="1" y="13"/>
                    </a:moveTo>
                    <a:cubicBezTo>
                      <a:pt x="1" y="11"/>
                      <a:pt x="0" y="1"/>
                      <a:pt x="0" y="0"/>
                    </a:cubicBezTo>
                    <a:cubicBezTo>
                      <a:pt x="1" y="12"/>
                      <a:pt x="1" y="12"/>
                      <a:pt x="1" y="12"/>
                    </a:cubicBezTo>
                    <a:cubicBezTo>
                      <a:pt x="1" y="13"/>
                      <a:pt x="1" y="13"/>
                      <a:pt x="1" y="13"/>
                    </a:cubicBezTo>
                    <a:cubicBezTo>
                      <a:pt x="1" y="13"/>
                      <a:pt x="1" y="13"/>
                      <a:pt x="1" y="1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8" name="Freeform 2337">
                <a:extLst>
                  <a:ext uri="{FF2B5EF4-FFF2-40B4-BE49-F238E27FC236}">
                    <a16:creationId xmlns:a16="http://schemas.microsoft.com/office/drawing/2014/main" id="{D5EF9883-C399-424F-833B-61395E292B51}"/>
                  </a:ext>
                </a:extLst>
              </p:cNvPr>
              <p:cNvSpPr>
                <a:spLocks/>
              </p:cNvSpPr>
              <p:nvPr/>
            </p:nvSpPr>
            <p:spPr bwMode="auto">
              <a:xfrm>
                <a:off x="7258" y="2088"/>
                <a:ext cx="19" cy="58"/>
              </a:xfrm>
              <a:custGeom>
                <a:avLst/>
                <a:gdLst>
                  <a:gd name="T0" fmla="*/ 4 w 4"/>
                  <a:gd name="T1" fmla="*/ 11 h 12"/>
                  <a:gd name="T2" fmla="*/ 4 w 4"/>
                  <a:gd name="T3" fmla="*/ 12 h 12"/>
                  <a:gd name="T4" fmla="*/ 0 w 4"/>
                  <a:gd name="T5" fmla="*/ 0 h 12"/>
                  <a:gd name="T6" fmla="*/ 1 w 4"/>
                  <a:gd name="T7" fmla="*/ 0 h 12"/>
                  <a:gd name="T8" fmla="*/ 1 w 4"/>
                  <a:gd name="T9" fmla="*/ 0 h 12"/>
                  <a:gd name="T10" fmla="*/ 4 w 4"/>
                  <a:gd name="T11" fmla="*/ 11 h 12"/>
                  <a:gd name="T12" fmla="*/ 4 w 4"/>
                  <a:gd name="T13" fmla="*/ 11 h 12"/>
                </a:gdLst>
                <a:ahLst/>
                <a:cxnLst>
                  <a:cxn ang="0">
                    <a:pos x="T0" y="T1"/>
                  </a:cxn>
                  <a:cxn ang="0">
                    <a:pos x="T2" y="T3"/>
                  </a:cxn>
                  <a:cxn ang="0">
                    <a:pos x="T4" y="T5"/>
                  </a:cxn>
                  <a:cxn ang="0">
                    <a:pos x="T6" y="T7"/>
                  </a:cxn>
                  <a:cxn ang="0">
                    <a:pos x="T8" y="T9"/>
                  </a:cxn>
                  <a:cxn ang="0">
                    <a:pos x="T10" y="T11"/>
                  </a:cxn>
                  <a:cxn ang="0">
                    <a:pos x="T12" y="T13"/>
                  </a:cxn>
                </a:cxnLst>
                <a:rect l="0" t="0" r="r" b="b"/>
                <a:pathLst>
                  <a:path w="4" h="12">
                    <a:moveTo>
                      <a:pt x="4" y="11"/>
                    </a:moveTo>
                    <a:cubicBezTo>
                      <a:pt x="4" y="12"/>
                      <a:pt x="4" y="12"/>
                      <a:pt x="4" y="12"/>
                    </a:cubicBezTo>
                    <a:cubicBezTo>
                      <a:pt x="4" y="11"/>
                      <a:pt x="1" y="0"/>
                      <a:pt x="0" y="0"/>
                    </a:cubicBezTo>
                    <a:cubicBezTo>
                      <a:pt x="0" y="0"/>
                      <a:pt x="1" y="0"/>
                      <a:pt x="1" y="0"/>
                    </a:cubicBezTo>
                    <a:cubicBezTo>
                      <a:pt x="1" y="0"/>
                      <a:pt x="1" y="0"/>
                      <a:pt x="1" y="0"/>
                    </a:cubicBezTo>
                    <a:cubicBezTo>
                      <a:pt x="4" y="11"/>
                      <a:pt x="4" y="11"/>
                      <a:pt x="4" y="11"/>
                    </a:cubicBezTo>
                    <a:cubicBezTo>
                      <a:pt x="4" y="11"/>
                      <a:pt x="4" y="11"/>
                      <a:pt x="4" y="1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89" name="Freeform 2338">
                <a:extLst>
                  <a:ext uri="{FF2B5EF4-FFF2-40B4-BE49-F238E27FC236}">
                    <a16:creationId xmlns:a16="http://schemas.microsoft.com/office/drawing/2014/main" id="{BC5BBFBF-01C3-4072-A97C-88068CF3B07B}"/>
                  </a:ext>
                </a:extLst>
              </p:cNvPr>
              <p:cNvSpPr>
                <a:spLocks/>
              </p:cNvSpPr>
              <p:nvPr/>
            </p:nvSpPr>
            <p:spPr bwMode="auto">
              <a:xfrm>
                <a:off x="7311" y="2445"/>
                <a:ext cx="14" cy="62"/>
              </a:xfrm>
              <a:custGeom>
                <a:avLst/>
                <a:gdLst>
                  <a:gd name="T0" fmla="*/ 3 w 3"/>
                  <a:gd name="T1" fmla="*/ 8 h 13"/>
                  <a:gd name="T2" fmla="*/ 3 w 3"/>
                  <a:gd name="T3" fmla="*/ 13 h 13"/>
                  <a:gd name="T4" fmla="*/ 2 w 3"/>
                  <a:gd name="T5" fmla="*/ 0 h 13"/>
                  <a:gd name="T6" fmla="*/ 2 w 3"/>
                  <a:gd name="T7" fmla="*/ 0 h 13"/>
                  <a:gd name="T8" fmla="*/ 3 w 3"/>
                  <a:gd name="T9" fmla="*/ 8 h 13"/>
                </a:gdLst>
                <a:ahLst/>
                <a:cxnLst>
                  <a:cxn ang="0">
                    <a:pos x="T0" y="T1"/>
                  </a:cxn>
                  <a:cxn ang="0">
                    <a:pos x="T2" y="T3"/>
                  </a:cxn>
                  <a:cxn ang="0">
                    <a:pos x="T4" y="T5"/>
                  </a:cxn>
                  <a:cxn ang="0">
                    <a:pos x="T6" y="T7"/>
                  </a:cxn>
                  <a:cxn ang="0">
                    <a:pos x="T8" y="T9"/>
                  </a:cxn>
                </a:cxnLst>
                <a:rect l="0" t="0" r="r" b="b"/>
                <a:pathLst>
                  <a:path w="3" h="13">
                    <a:moveTo>
                      <a:pt x="3" y="8"/>
                    </a:moveTo>
                    <a:cubicBezTo>
                      <a:pt x="3" y="11"/>
                      <a:pt x="3" y="13"/>
                      <a:pt x="3" y="13"/>
                    </a:cubicBezTo>
                    <a:cubicBezTo>
                      <a:pt x="1" y="12"/>
                      <a:pt x="0" y="0"/>
                      <a:pt x="2" y="0"/>
                    </a:cubicBezTo>
                    <a:cubicBezTo>
                      <a:pt x="2" y="0"/>
                      <a:pt x="2" y="0"/>
                      <a:pt x="2" y="0"/>
                    </a:cubicBezTo>
                    <a:cubicBezTo>
                      <a:pt x="2" y="1"/>
                      <a:pt x="3" y="4"/>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0" name="Freeform 2339">
                <a:extLst>
                  <a:ext uri="{FF2B5EF4-FFF2-40B4-BE49-F238E27FC236}">
                    <a16:creationId xmlns:a16="http://schemas.microsoft.com/office/drawing/2014/main" id="{BC9B986F-D18D-4530-9FAB-97A97EDCCCB1}"/>
                  </a:ext>
                </a:extLst>
              </p:cNvPr>
              <p:cNvSpPr>
                <a:spLocks/>
              </p:cNvSpPr>
              <p:nvPr/>
            </p:nvSpPr>
            <p:spPr bwMode="auto">
              <a:xfrm>
                <a:off x="7301" y="2493"/>
                <a:ext cx="15" cy="63"/>
              </a:xfrm>
              <a:custGeom>
                <a:avLst/>
                <a:gdLst>
                  <a:gd name="T0" fmla="*/ 3 w 3"/>
                  <a:gd name="T1" fmla="*/ 8 h 13"/>
                  <a:gd name="T2" fmla="*/ 2 w 3"/>
                  <a:gd name="T3" fmla="*/ 13 h 13"/>
                  <a:gd name="T4" fmla="*/ 1 w 3"/>
                  <a:gd name="T5" fmla="*/ 0 h 13"/>
                  <a:gd name="T6" fmla="*/ 1 w 3"/>
                  <a:gd name="T7" fmla="*/ 0 h 13"/>
                  <a:gd name="T8" fmla="*/ 3 w 3"/>
                  <a:gd name="T9" fmla="*/ 8 h 13"/>
                </a:gdLst>
                <a:ahLst/>
                <a:cxnLst>
                  <a:cxn ang="0">
                    <a:pos x="T0" y="T1"/>
                  </a:cxn>
                  <a:cxn ang="0">
                    <a:pos x="T2" y="T3"/>
                  </a:cxn>
                  <a:cxn ang="0">
                    <a:pos x="T4" y="T5"/>
                  </a:cxn>
                  <a:cxn ang="0">
                    <a:pos x="T6" y="T7"/>
                  </a:cxn>
                  <a:cxn ang="0">
                    <a:pos x="T8" y="T9"/>
                  </a:cxn>
                </a:cxnLst>
                <a:rect l="0" t="0" r="r" b="b"/>
                <a:pathLst>
                  <a:path w="3" h="13">
                    <a:moveTo>
                      <a:pt x="3" y="8"/>
                    </a:moveTo>
                    <a:cubicBezTo>
                      <a:pt x="3" y="11"/>
                      <a:pt x="3" y="13"/>
                      <a:pt x="2" y="13"/>
                    </a:cubicBezTo>
                    <a:cubicBezTo>
                      <a:pt x="1" y="11"/>
                      <a:pt x="0" y="0"/>
                      <a:pt x="1" y="0"/>
                    </a:cubicBezTo>
                    <a:cubicBezTo>
                      <a:pt x="1" y="0"/>
                      <a:pt x="1" y="0"/>
                      <a:pt x="1" y="0"/>
                    </a:cubicBezTo>
                    <a:cubicBezTo>
                      <a:pt x="2" y="0"/>
                      <a:pt x="3" y="4"/>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1" name="Freeform 2340">
                <a:extLst>
                  <a:ext uri="{FF2B5EF4-FFF2-40B4-BE49-F238E27FC236}">
                    <a16:creationId xmlns:a16="http://schemas.microsoft.com/office/drawing/2014/main" id="{2C67AEE4-7DBD-4E29-84AC-3D7907299EF8}"/>
                  </a:ext>
                </a:extLst>
              </p:cNvPr>
              <p:cNvSpPr>
                <a:spLocks/>
              </p:cNvSpPr>
              <p:nvPr/>
            </p:nvSpPr>
            <p:spPr bwMode="auto">
              <a:xfrm>
                <a:off x="7282" y="2527"/>
                <a:ext cx="14" cy="67"/>
              </a:xfrm>
              <a:custGeom>
                <a:avLst/>
                <a:gdLst>
                  <a:gd name="T0" fmla="*/ 3 w 3"/>
                  <a:gd name="T1" fmla="*/ 8 h 14"/>
                  <a:gd name="T2" fmla="*/ 2 w 3"/>
                  <a:gd name="T3" fmla="*/ 13 h 14"/>
                  <a:gd name="T4" fmla="*/ 1 w 3"/>
                  <a:gd name="T5" fmla="*/ 0 h 14"/>
                  <a:gd name="T6" fmla="*/ 2 w 3"/>
                  <a:gd name="T7" fmla="*/ 0 h 14"/>
                  <a:gd name="T8" fmla="*/ 3 w 3"/>
                  <a:gd name="T9" fmla="*/ 8 h 14"/>
                </a:gdLst>
                <a:ahLst/>
                <a:cxnLst>
                  <a:cxn ang="0">
                    <a:pos x="T0" y="T1"/>
                  </a:cxn>
                  <a:cxn ang="0">
                    <a:pos x="T2" y="T3"/>
                  </a:cxn>
                  <a:cxn ang="0">
                    <a:pos x="T4" y="T5"/>
                  </a:cxn>
                  <a:cxn ang="0">
                    <a:pos x="T6" y="T7"/>
                  </a:cxn>
                  <a:cxn ang="0">
                    <a:pos x="T8" y="T9"/>
                  </a:cxn>
                </a:cxnLst>
                <a:rect l="0" t="0" r="r" b="b"/>
                <a:pathLst>
                  <a:path w="3" h="14">
                    <a:moveTo>
                      <a:pt x="3" y="8"/>
                    </a:moveTo>
                    <a:cubicBezTo>
                      <a:pt x="3" y="12"/>
                      <a:pt x="3" y="14"/>
                      <a:pt x="2" y="13"/>
                    </a:cubicBezTo>
                    <a:cubicBezTo>
                      <a:pt x="0" y="11"/>
                      <a:pt x="0" y="0"/>
                      <a:pt x="1" y="0"/>
                    </a:cubicBezTo>
                    <a:cubicBezTo>
                      <a:pt x="1" y="0"/>
                      <a:pt x="2" y="0"/>
                      <a:pt x="2" y="0"/>
                    </a:cubicBezTo>
                    <a:cubicBezTo>
                      <a:pt x="3" y="1"/>
                      <a:pt x="3" y="5"/>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2" name="Freeform 2341">
                <a:extLst>
                  <a:ext uri="{FF2B5EF4-FFF2-40B4-BE49-F238E27FC236}">
                    <a16:creationId xmlns:a16="http://schemas.microsoft.com/office/drawing/2014/main" id="{A40FE081-BCF6-4C8F-B948-8C776642C36F}"/>
                  </a:ext>
                </a:extLst>
              </p:cNvPr>
              <p:cNvSpPr>
                <a:spLocks/>
              </p:cNvSpPr>
              <p:nvPr/>
            </p:nvSpPr>
            <p:spPr bwMode="auto">
              <a:xfrm>
                <a:off x="7272" y="2425"/>
                <a:ext cx="20" cy="68"/>
              </a:xfrm>
              <a:custGeom>
                <a:avLst/>
                <a:gdLst>
                  <a:gd name="T0" fmla="*/ 4 w 4"/>
                  <a:gd name="T1" fmla="*/ 8 h 14"/>
                  <a:gd name="T2" fmla="*/ 3 w 4"/>
                  <a:gd name="T3" fmla="*/ 13 h 14"/>
                  <a:gd name="T4" fmla="*/ 2 w 4"/>
                  <a:gd name="T5" fmla="*/ 1 h 14"/>
                  <a:gd name="T6" fmla="*/ 2 w 4"/>
                  <a:gd name="T7" fmla="*/ 1 h 14"/>
                  <a:gd name="T8" fmla="*/ 4 w 4"/>
                  <a:gd name="T9" fmla="*/ 8 h 14"/>
                </a:gdLst>
                <a:ahLst/>
                <a:cxnLst>
                  <a:cxn ang="0">
                    <a:pos x="T0" y="T1"/>
                  </a:cxn>
                  <a:cxn ang="0">
                    <a:pos x="T2" y="T3"/>
                  </a:cxn>
                  <a:cxn ang="0">
                    <a:pos x="T4" y="T5"/>
                  </a:cxn>
                  <a:cxn ang="0">
                    <a:pos x="T6" y="T7"/>
                  </a:cxn>
                  <a:cxn ang="0">
                    <a:pos x="T8" y="T9"/>
                  </a:cxn>
                </a:cxnLst>
                <a:rect l="0" t="0" r="r" b="b"/>
                <a:pathLst>
                  <a:path w="4" h="14">
                    <a:moveTo>
                      <a:pt x="4" y="8"/>
                    </a:moveTo>
                    <a:cubicBezTo>
                      <a:pt x="4" y="12"/>
                      <a:pt x="4" y="14"/>
                      <a:pt x="3" y="13"/>
                    </a:cubicBezTo>
                    <a:cubicBezTo>
                      <a:pt x="1" y="11"/>
                      <a:pt x="0" y="1"/>
                      <a:pt x="2" y="1"/>
                    </a:cubicBezTo>
                    <a:cubicBezTo>
                      <a:pt x="2" y="0"/>
                      <a:pt x="2" y="1"/>
                      <a:pt x="2" y="1"/>
                    </a:cubicBezTo>
                    <a:cubicBezTo>
                      <a:pt x="3" y="1"/>
                      <a:pt x="4"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3" name="Freeform 2342">
                <a:extLst>
                  <a:ext uri="{FF2B5EF4-FFF2-40B4-BE49-F238E27FC236}">
                    <a16:creationId xmlns:a16="http://schemas.microsoft.com/office/drawing/2014/main" id="{11805123-A372-4750-95BE-F0154B359517}"/>
                  </a:ext>
                </a:extLst>
              </p:cNvPr>
              <p:cNvSpPr>
                <a:spLocks/>
              </p:cNvSpPr>
              <p:nvPr/>
            </p:nvSpPr>
            <p:spPr bwMode="auto">
              <a:xfrm>
                <a:off x="7292" y="2392"/>
                <a:ext cx="14" cy="62"/>
              </a:xfrm>
              <a:custGeom>
                <a:avLst/>
                <a:gdLst>
                  <a:gd name="T0" fmla="*/ 3 w 3"/>
                  <a:gd name="T1" fmla="*/ 7 h 13"/>
                  <a:gd name="T2" fmla="*/ 2 w 3"/>
                  <a:gd name="T3" fmla="*/ 12 h 13"/>
                  <a:gd name="T4" fmla="*/ 1 w 3"/>
                  <a:gd name="T5" fmla="*/ 0 h 13"/>
                  <a:gd name="T6" fmla="*/ 1 w 3"/>
                  <a:gd name="T7" fmla="*/ 0 h 13"/>
                  <a:gd name="T8" fmla="*/ 3 w 3"/>
                  <a:gd name="T9" fmla="*/ 7 h 13"/>
                </a:gdLst>
                <a:ahLst/>
                <a:cxnLst>
                  <a:cxn ang="0">
                    <a:pos x="T0" y="T1"/>
                  </a:cxn>
                  <a:cxn ang="0">
                    <a:pos x="T2" y="T3"/>
                  </a:cxn>
                  <a:cxn ang="0">
                    <a:pos x="T4" y="T5"/>
                  </a:cxn>
                  <a:cxn ang="0">
                    <a:pos x="T6" y="T7"/>
                  </a:cxn>
                  <a:cxn ang="0">
                    <a:pos x="T8" y="T9"/>
                  </a:cxn>
                </a:cxnLst>
                <a:rect l="0" t="0" r="r" b="b"/>
                <a:pathLst>
                  <a:path w="3" h="13">
                    <a:moveTo>
                      <a:pt x="3" y="7"/>
                    </a:moveTo>
                    <a:cubicBezTo>
                      <a:pt x="3" y="11"/>
                      <a:pt x="3" y="13"/>
                      <a:pt x="2" y="12"/>
                    </a:cubicBezTo>
                    <a:cubicBezTo>
                      <a:pt x="1" y="11"/>
                      <a:pt x="0" y="0"/>
                      <a:pt x="1" y="0"/>
                    </a:cubicBezTo>
                    <a:cubicBezTo>
                      <a:pt x="1" y="0"/>
                      <a:pt x="1" y="0"/>
                      <a:pt x="1" y="0"/>
                    </a:cubicBezTo>
                    <a:cubicBezTo>
                      <a:pt x="2" y="0"/>
                      <a:pt x="3"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4" name="Freeform 2343">
                <a:extLst>
                  <a:ext uri="{FF2B5EF4-FFF2-40B4-BE49-F238E27FC236}">
                    <a16:creationId xmlns:a16="http://schemas.microsoft.com/office/drawing/2014/main" id="{5A8E2B5E-C57A-40C6-9927-74F1F8E82135}"/>
                  </a:ext>
                </a:extLst>
              </p:cNvPr>
              <p:cNvSpPr>
                <a:spLocks/>
              </p:cNvSpPr>
              <p:nvPr/>
            </p:nvSpPr>
            <p:spPr bwMode="auto">
              <a:xfrm>
                <a:off x="7263" y="2339"/>
                <a:ext cx="24" cy="62"/>
              </a:xfrm>
              <a:custGeom>
                <a:avLst/>
                <a:gdLst>
                  <a:gd name="T0" fmla="*/ 4 w 5"/>
                  <a:gd name="T1" fmla="*/ 8 h 13"/>
                  <a:gd name="T2" fmla="*/ 3 w 5"/>
                  <a:gd name="T3" fmla="*/ 13 h 13"/>
                  <a:gd name="T4" fmla="*/ 2 w 5"/>
                  <a:gd name="T5" fmla="*/ 0 h 13"/>
                  <a:gd name="T6" fmla="*/ 2 w 5"/>
                  <a:gd name="T7" fmla="*/ 0 h 13"/>
                  <a:gd name="T8" fmla="*/ 4 w 5"/>
                  <a:gd name="T9" fmla="*/ 8 h 13"/>
                </a:gdLst>
                <a:ahLst/>
                <a:cxnLst>
                  <a:cxn ang="0">
                    <a:pos x="T0" y="T1"/>
                  </a:cxn>
                  <a:cxn ang="0">
                    <a:pos x="T2" y="T3"/>
                  </a:cxn>
                  <a:cxn ang="0">
                    <a:pos x="T4" y="T5"/>
                  </a:cxn>
                  <a:cxn ang="0">
                    <a:pos x="T6" y="T7"/>
                  </a:cxn>
                  <a:cxn ang="0">
                    <a:pos x="T8" y="T9"/>
                  </a:cxn>
                </a:cxnLst>
                <a:rect l="0" t="0" r="r" b="b"/>
                <a:pathLst>
                  <a:path w="5" h="13">
                    <a:moveTo>
                      <a:pt x="4" y="8"/>
                    </a:moveTo>
                    <a:cubicBezTo>
                      <a:pt x="5" y="11"/>
                      <a:pt x="4" y="13"/>
                      <a:pt x="3" y="13"/>
                    </a:cubicBezTo>
                    <a:cubicBezTo>
                      <a:pt x="2" y="11"/>
                      <a:pt x="0" y="1"/>
                      <a:pt x="2" y="0"/>
                    </a:cubicBezTo>
                    <a:cubicBezTo>
                      <a:pt x="2" y="0"/>
                      <a:pt x="2" y="0"/>
                      <a:pt x="2" y="0"/>
                    </a:cubicBezTo>
                    <a:cubicBezTo>
                      <a:pt x="3" y="1"/>
                      <a:pt x="4"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5" name="Freeform 2344">
                <a:extLst>
                  <a:ext uri="{FF2B5EF4-FFF2-40B4-BE49-F238E27FC236}">
                    <a16:creationId xmlns:a16="http://schemas.microsoft.com/office/drawing/2014/main" id="{D6025552-80A0-4E0E-99D0-40CEAE87C2FE}"/>
                  </a:ext>
                </a:extLst>
              </p:cNvPr>
              <p:cNvSpPr>
                <a:spLocks/>
              </p:cNvSpPr>
              <p:nvPr/>
            </p:nvSpPr>
            <p:spPr bwMode="auto">
              <a:xfrm>
                <a:off x="7272" y="2290"/>
                <a:ext cx="24" cy="58"/>
              </a:xfrm>
              <a:custGeom>
                <a:avLst/>
                <a:gdLst>
                  <a:gd name="T0" fmla="*/ 4 w 5"/>
                  <a:gd name="T1" fmla="*/ 7 h 12"/>
                  <a:gd name="T2" fmla="*/ 4 w 5"/>
                  <a:gd name="T3" fmla="*/ 12 h 12"/>
                  <a:gd name="T4" fmla="*/ 2 w 5"/>
                  <a:gd name="T5" fmla="*/ 0 h 12"/>
                  <a:gd name="T6" fmla="*/ 2 w 5"/>
                  <a:gd name="T7" fmla="*/ 0 h 12"/>
                  <a:gd name="T8" fmla="*/ 4 w 5"/>
                  <a:gd name="T9" fmla="*/ 7 h 12"/>
                </a:gdLst>
                <a:ahLst/>
                <a:cxnLst>
                  <a:cxn ang="0">
                    <a:pos x="T0" y="T1"/>
                  </a:cxn>
                  <a:cxn ang="0">
                    <a:pos x="T2" y="T3"/>
                  </a:cxn>
                  <a:cxn ang="0">
                    <a:pos x="T4" y="T5"/>
                  </a:cxn>
                  <a:cxn ang="0">
                    <a:pos x="T6" y="T7"/>
                  </a:cxn>
                  <a:cxn ang="0">
                    <a:pos x="T8" y="T9"/>
                  </a:cxn>
                </a:cxnLst>
                <a:rect l="0" t="0" r="r" b="b"/>
                <a:pathLst>
                  <a:path w="5" h="12">
                    <a:moveTo>
                      <a:pt x="4" y="7"/>
                    </a:moveTo>
                    <a:cubicBezTo>
                      <a:pt x="5" y="10"/>
                      <a:pt x="5" y="12"/>
                      <a:pt x="4" y="12"/>
                    </a:cubicBezTo>
                    <a:cubicBezTo>
                      <a:pt x="2" y="11"/>
                      <a:pt x="0" y="0"/>
                      <a:pt x="2" y="0"/>
                    </a:cubicBezTo>
                    <a:cubicBezTo>
                      <a:pt x="2" y="0"/>
                      <a:pt x="2" y="0"/>
                      <a:pt x="2" y="0"/>
                    </a:cubicBezTo>
                    <a:cubicBezTo>
                      <a:pt x="3" y="0"/>
                      <a:pt x="4"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6" name="Freeform 2345">
                <a:extLst>
                  <a:ext uri="{FF2B5EF4-FFF2-40B4-BE49-F238E27FC236}">
                    <a16:creationId xmlns:a16="http://schemas.microsoft.com/office/drawing/2014/main" id="{A2C7942E-4385-4F24-ACAD-ACE6338B1CFC}"/>
                  </a:ext>
                </a:extLst>
              </p:cNvPr>
              <p:cNvSpPr>
                <a:spLocks/>
              </p:cNvSpPr>
              <p:nvPr/>
            </p:nvSpPr>
            <p:spPr bwMode="auto">
              <a:xfrm>
                <a:off x="7296" y="2339"/>
                <a:ext cx="20" cy="62"/>
              </a:xfrm>
              <a:custGeom>
                <a:avLst/>
                <a:gdLst>
                  <a:gd name="T0" fmla="*/ 4 w 4"/>
                  <a:gd name="T1" fmla="*/ 7 h 13"/>
                  <a:gd name="T2" fmla="*/ 3 w 4"/>
                  <a:gd name="T3" fmla="*/ 12 h 13"/>
                  <a:gd name="T4" fmla="*/ 2 w 4"/>
                  <a:gd name="T5" fmla="*/ 0 h 13"/>
                  <a:gd name="T6" fmla="*/ 2 w 4"/>
                  <a:gd name="T7" fmla="*/ 0 h 13"/>
                  <a:gd name="T8" fmla="*/ 4 w 4"/>
                  <a:gd name="T9" fmla="*/ 7 h 13"/>
                </a:gdLst>
                <a:ahLst/>
                <a:cxnLst>
                  <a:cxn ang="0">
                    <a:pos x="T0" y="T1"/>
                  </a:cxn>
                  <a:cxn ang="0">
                    <a:pos x="T2" y="T3"/>
                  </a:cxn>
                  <a:cxn ang="0">
                    <a:pos x="T4" y="T5"/>
                  </a:cxn>
                  <a:cxn ang="0">
                    <a:pos x="T6" y="T7"/>
                  </a:cxn>
                  <a:cxn ang="0">
                    <a:pos x="T8" y="T9"/>
                  </a:cxn>
                </a:cxnLst>
                <a:rect l="0" t="0" r="r" b="b"/>
                <a:pathLst>
                  <a:path w="4" h="13">
                    <a:moveTo>
                      <a:pt x="4" y="7"/>
                    </a:moveTo>
                    <a:cubicBezTo>
                      <a:pt x="4" y="10"/>
                      <a:pt x="4" y="13"/>
                      <a:pt x="3" y="12"/>
                    </a:cubicBezTo>
                    <a:cubicBezTo>
                      <a:pt x="2" y="11"/>
                      <a:pt x="0" y="0"/>
                      <a:pt x="2" y="0"/>
                    </a:cubicBezTo>
                    <a:cubicBezTo>
                      <a:pt x="2" y="0"/>
                      <a:pt x="2" y="0"/>
                      <a:pt x="2" y="0"/>
                    </a:cubicBezTo>
                    <a:cubicBezTo>
                      <a:pt x="2" y="0"/>
                      <a:pt x="3"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7" name="Freeform 2346">
                <a:extLst>
                  <a:ext uri="{FF2B5EF4-FFF2-40B4-BE49-F238E27FC236}">
                    <a16:creationId xmlns:a16="http://schemas.microsoft.com/office/drawing/2014/main" id="{A62AF4AE-AFE0-4CD3-9F9D-69A636BF45F2}"/>
                  </a:ext>
                </a:extLst>
              </p:cNvPr>
              <p:cNvSpPr>
                <a:spLocks/>
              </p:cNvSpPr>
              <p:nvPr/>
            </p:nvSpPr>
            <p:spPr bwMode="auto">
              <a:xfrm>
                <a:off x="7089" y="3255"/>
                <a:ext cx="34" cy="62"/>
              </a:xfrm>
              <a:custGeom>
                <a:avLst/>
                <a:gdLst>
                  <a:gd name="T0" fmla="*/ 5 w 7"/>
                  <a:gd name="T1" fmla="*/ 7 h 13"/>
                  <a:gd name="T2" fmla="*/ 1 w 7"/>
                  <a:gd name="T3" fmla="*/ 11 h 13"/>
                  <a:gd name="T4" fmla="*/ 6 w 7"/>
                  <a:gd name="T5" fmla="*/ 0 h 13"/>
                  <a:gd name="T6" fmla="*/ 5 w 7"/>
                  <a:gd name="T7" fmla="*/ 7 h 13"/>
                </a:gdLst>
                <a:ahLst/>
                <a:cxnLst>
                  <a:cxn ang="0">
                    <a:pos x="T0" y="T1"/>
                  </a:cxn>
                  <a:cxn ang="0">
                    <a:pos x="T2" y="T3"/>
                  </a:cxn>
                  <a:cxn ang="0">
                    <a:pos x="T4" y="T5"/>
                  </a:cxn>
                  <a:cxn ang="0">
                    <a:pos x="T6" y="T7"/>
                  </a:cxn>
                </a:cxnLst>
                <a:rect l="0" t="0" r="r" b="b"/>
                <a:pathLst>
                  <a:path w="7" h="13">
                    <a:moveTo>
                      <a:pt x="5" y="7"/>
                    </a:moveTo>
                    <a:cubicBezTo>
                      <a:pt x="4" y="11"/>
                      <a:pt x="2" y="13"/>
                      <a:pt x="1" y="11"/>
                    </a:cubicBezTo>
                    <a:cubicBezTo>
                      <a:pt x="0" y="9"/>
                      <a:pt x="3" y="0"/>
                      <a:pt x="6" y="0"/>
                    </a:cubicBezTo>
                    <a:cubicBezTo>
                      <a:pt x="7" y="1"/>
                      <a:pt x="7"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8" name="Freeform 2347">
                <a:extLst>
                  <a:ext uri="{FF2B5EF4-FFF2-40B4-BE49-F238E27FC236}">
                    <a16:creationId xmlns:a16="http://schemas.microsoft.com/office/drawing/2014/main" id="{4F8C31A6-1CB4-41DB-B12F-6732B3EDDC9F}"/>
                  </a:ext>
                </a:extLst>
              </p:cNvPr>
              <p:cNvSpPr>
                <a:spLocks/>
              </p:cNvSpPr>
              <p:nvPr/>
            </p:nvSpPr>
            <p:spPr bwMode="auto">
              <a:xfrm>
                <a:off x="7080" y="3202"/>
                <a:ext cx="33" cy="67"/>
              </a:xfrm>
              <a:custGeom>
                <a:avLst/>
                <a:gdLst>
                  <a:gd name="T0" fmla="*/ 6 w 7"/>
                  <a:gd name="T1" fmla="*/ 8 h 14"/>
                  <a:gd name="T2" fmla="*/ 1 w 7"/>
                  <a:gd name="T3" fmla="*/ 11 h 14"/>
                  <a:gd name="T4" fmla="*/ 5 w 7"/>
                  <a:gd name="T5" fmla="*/ 1 h 14"/>
                  <a:gd name="T6" fmla="*/ 6 w 7"/>
                  <a:gd name="T7" fmla="*/ 8 h 14"/>
                </a:gdLst>
                <a:ahLst/>
                <a:cxnLst>
                  <a:cxn ang="0">
                    <a:pos x="T0" y="T1"/>
                  </a:cxn>
                  <a:cxn ang="0">
                    <a:pos x="T2" y="T3"/>
                  </a:cxn>
                  <a:cxn ang="0">
                    <a:pos x="T4" y="T5"/>
                  </a:cxn>
                  <a:cxn ang="0">
                    <a:pos x="T6" y="T7"/>
                  </a:cxn>
                </a:cxnLst>
                <a:rect l="0" t="0" r="r" b="b"/>
                <a:pathLst>
                  <a:path w="7" h="14">
                    <a:moveTo>
                      <a:pt x="6" y="8"/>
                    </a:moveTo>
                    <a:cubicBezTo>
                      <a:pt x="4" y="12"/>
                      <a:pt x="2" y="14"/>
                      <a:pt x="1" y="11"/>
                    </a:cubicBezTo>
                    <a:cubicBezTo>
                      <a:pt x="0" y="9"/>
                      <a:pt x="3" y="0"/>
                      <a:pt x="5" y="1"/>
                    </a:cubicBezTo>
                    <a:cubicBezTo>
                      <a:pt x="7" y="1"/>
                      <a:pt x="7"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899" name="Freeform 2348">
                <a:extLst>
                  <a:ext uri="{FF2B5EF4-FFF2-40B4-BE49-F238E27FC236}">
                    <a16:creationId xmlns:a16="http://schemas.microsoft.com/office/drawing/2014/main" id="{FAC879C1-AE3C-4FD4-B122-E9130A0179C8}"/>
                  </a:ext>
                </a:extLst>
              </p:cNvPr>
              <p:cNvSpPr>
                <a:spLocks/>
              </p:cNvSpPr>
              <p:nvPr/>
            </p:nvSpPr>
            <p:spPr bwMode="auto">
              <a:xfrm>
                <a:off x="7027" y="3260"/>
                <a:ext cx="38" cy="62"/>
              </a:xfrm>
              <a:custGeom>
                <a:avLst/>
                <a:gdLst>
                  <a:gd name="T0" fmla="*/ 7 w 8"/>
                  <a:gd name="T1" fmla="*/ 7 h 13"/>
                  <a:gd name="T2" fmla="*/ 1 w 8"/>
                  <a:gd name="T3" fmla="*/ 11 h 13"/>
                  <a:gd name="T4" fmla="*/ 6 w 8"/>
                  <a:gd name="T5" fmla="*/ 0 h 13"/>
                  <a:gd name="T6" fmla="*/ 7 w 8"/>
                  <a:gd name="T7" fmla="*/ 7 h 13"/>
                </a:gdLst>
                <a:ahLst/>
                <a:cxnLst>
                  <a:cxn ang="0">
                    <a:pos x="T0" y="T1"/>
                  </a:cxn>
                  <a:cxn ang="0">
                    <a:pos x="T2" y="T3"/>
                  </a:cxn>
                  <a:cxn ang="0">
                    <a:pos x="T4" y="T5"/>
                  </a:cxn>
                  <a:cxn ang="0">
                    <a:pos x="T6" y="T7"/>
                  </a:cxn>
                </a:cxnLst>
                <a:rect l="0" t="0" r="r" b="b"/>
                <a:pathLst>
                  <a:path w="8" h="13">
                    <a:moveTo>
                      <a:pt x="7" y="7"/>
                    </a:moveTo>
                    <a:cubicBezTo>
                      <a:pt x="5" y="11"/>
                      <a:pt x="2" y="13"/>
                      <a:pt x="1" y="11"/>
                    </a:cubicBezTo>
                    <a:cubicBezTo>
                      <a:pt x="0" y="8"/>
                      <a:pt x="3" y="0"/>
                      <a:pt x="6" y="0"/>
                    </a:cubicBezTo>
                    <a:cubicBezTo>
                      <a:pt x="8" y="0"/>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0" name="Freeform 2349">
                <a:extLst>
                  <a:ext uri="{FF2B5EF4-FFF2-40B4-BE49-F238E27FC236}">
                    <a16:creationId xmlns:a16="http://schemas.microsoft.com/office/drawing/2014/main" id="{8C6F8610-1D88-46DC-8BB0-5F7AA09C3EE8}"/>
                  </a:ext>
                </a:extLst>
              </p:cNvPr>
              <p:cNvSpPr>
                <a:spLocks/>
              </p:cNvSpPr>
              <p:nvPr/>
            </p:nvSpPr>
            <p:spPr bwMode="auto">
              <a:xfrm>
                <a:off x="6930" y="3356"/>
                <a:ext cx="44" cy="63"/>
              </a:xfrm>
              <a:custGeom>
                <a:avLst/>
                <a:gdLst>
                  <a:gd name="T0" fmla="*/ 7 w 9"/>
                  <a:gd name="T1" fmla="*/ 7 h 13"/>
                  <a:gd name="T2" fmla="*/ 1 w 9"/>
                  <a:gd name="T3" fmla="*/ 11 h 13"/>
                  <a:gd name="T4" fmla="*/ 7 w 9"/>
                  <a:gd name="T5" fmla="*/ 1 h 13"/>
                  <a:gd name="T6" fmla="*/ 7 w 9"/>
                  <a:gd name="T7" fmla="*/ 7 h 13"/>
                </a:gdLst>
                <a:ahLst/>
                <a:cxnLst>
                  <a:cxn ang="0">
                    <a:pos x="T0" y="T1"/>
                  </a:cxn>
                  <a:cxn ang="0">
                    <a:pos x="T2" y="T3"/>
                  </a:cxn>
                  <a:cxn ang="0">
                    <a:pos x="T4" y="T5"/>
                  </a:cxn>
                  <a:cxn ang="0">
                    <a:pos x="T6" y="T7"/>
                  </a:cxn>
                </a:cxnLst>
                <a:rect l="0" t="0" r="r" b="b"/>
                <a:pathLst>
                  <a:path w="9" h="13">
                    <a:moveTo>
                      <a:pt x="7" y="7"/>
                    </a:moveTo>
                    <a:cubicBezTo>
                      <a:pt x="5" y="11"/>
                      <a:pt x="2" y="13"/>
                      <a:pt x="1" y="11"/>
                    </a:cubicBezTo>
                    <a:cubicBezTo>
                      <a:pt x="0" y="7"/>
                      <a:pt x="4" y="0"/>
                      <a:pt x="7" y="1"/>
                    </a:cubicBezTo>
                    <a:cubicBezTo>
                      <a:pt x="9" y="1"/>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1" name="Freeform 2350">
                <a:extLst>
                  <a:ext uri="{FF2B5EF4-FFF2-40B4-BE49-F238E27FC236}">
                    <a16:creationId xmlns:a16="http://schemas.microsoft.com/office/drawing/2014/main" id="{00611E17-34AC-4109-9E7D-E40475672EEB}"/>
                  </a:ext>
                </a:extLst>
              </p:cNvPr>
              <p:cNvSpPr>
                <a:spLocks/>
              </p:cNvSpPr>
              <p:nvPr/>
            </p:nvSpPr>
            <p:spPr bwMode="auto">
              <a:xfrm>
                <a:off x="6983" y="3351"/>
                <a:ext cx="39" cy="63"/>
              </a:xfrm>
              <a:custGeom>
                <a:avLst/>
                <a:gdLst>
                  <a:gd name="T0" fmla="*/ 6 w 8"/>
                  <a:gd name="T1" fmla="*/ 7 h 13"/>
                  <a:gd name="T2" fmla="*/ 0 w 8"/>
                  <a:gd name="T3" fmla="*/ 11 h 13"/>
                  <a:gd name="T4" fmla="*/ 6 w 8"/>
                  <a:gd name="T5" fmla="*/ 0 h 13"/>
                  <a:gd name="T6" fmla="*/ 6 w 8"/>
                  <a:gd name="T7" fmla="*/ 7 h 13"/>
                </a:gdLst>
                <a:ahLst/>
                <a:cxnLst>
                  <a:cxn ang="0">
                    <a:pos x="T0" y="T1"/>
                  </a:cxn>
                  <a:cxn ang="0">
                    <a:pos x="T2" y="T3"/>
                  </a:cxn>
                  <a:cxn ang="0">
                    <a:pos x="T4" y="T5"/>
                  </a:cxn>
                  <a:cxn ang="0">
                    <a:pos x="T6" y="T7"/>
                  </a:cxn>
                </a:cxnLst>
                <a:rect l="0" t="0" r="r" b="b"/>
                <a:pathLst>
                  <a:path w="8" h="13">
                    <a:moveTo>
                      <a:pt x="6" y="7"/>
                    </a:moveTo>
                    <a:cubicBezTo>
                      <a:pt x="4" y="11"/>
                      <a:pt x="1" y="13"/>
                      <a:pt x="0" y="11"/>
                    </a:cubicBezTo>
                    <a:cubicBezTo>
                      <a:pt x="0" y="8"/>
                      <a:pt x="3" y="0"/>
                      <a:pt x="6" y="0"/>
                    </a:cubicBezTo>
                    <a:cubicBezTo>
                      <a:pt x="8"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2" name="Freeform 2351">
                <a:extLst>
                  <a:ext uri="{FF2B5EF4-FFF2-40B4-BE49-F238E27FC236}">
                    <a16:creationId xmlns:a16="http://schemas.microsoft.com/office/drawing/2014/main" id="{A203619B-E5EE-4398-B502-959AA83F087B}"/>
                  </a:ext>
                </a:extLst>
              </p:cNvPr>
              <p:cNvSpPr>
                <a:spLocks/>
              </p:cNvSpPr>
              <p:nvPr/>
            </p:nvSpPr>
            <p:spPr bwMode="auto">
              <a:xfrm>
                <a:off x="6906" y="3510"/>
                <a:ext cx="44" cy="58"/>
              </a:xfrm>
              <a:custGeom>
                <a:avLst/>
                <a:gdLst>
                  <a:gd name="T0" fmla="*/ 7 w 9"/>
                  <a:gd name="T1" fmla="*/ 6 h 12"/>
                  <a:gd name="T2" fmla="*/ 1 w 9"/>
                  <a:gd name="T3" fmla="*/ 10 h 12"/>
                  <a:gd name="T4" fmla="*/ 7 w 9"/>
                  <a:gd name="T5" fmla="*/ 0 h 12"/>
                  <a:gd name="T6" fmla="*/ 7 w 9"/>
                  <a:gd name="T7" fmla="*/ 6 h 12"/>
                </a:gdLst>
                <a:ahLst/>
                <a:cxnLst>
                  <a:cxn ang="0">
                    <a:pos x="T0" y="T1"/>
                  </a:cxn>
                  <a:cxn ang="0">
                    <a:pos x="T2" y="T3"/>
                  </a:cxn>
                  <a:cxn ang="0">
                    <a:pos x="T4" y="T5"/>
                  </a:cxn>
                  <a:cxn ang="0">
                    <a:pos x="T6" y="T7"/>
                  </a:cxn>
                </a:cxnLst>
                <a:rect l="0" t="0" r="r" b="b"/>
                <a:pathLst>
                  <a:path w="9" h="12">
                    <a:moveTo>
                      <a:pt x="7" y="6"/>
                    </a:moveTo>
                    <a:cubicBezTo>
                      <a:pt x="5" y="10"/>
                      <a:pt x="2" y="12"/>
                      <a:pt x="1" y="10"/>
                    </a:cubicBezTo>
                    <a:cubicBezTo>
                      <a:pt x="0" y="7"/>
                      <a:pt x="5" y="0"/>
                      <a:pt x="7" y="0"/>
                    </a:cubicBezTo>
                    <a:cubicBezTo>
                      <a:pt x="9" y="0"/>
                      <a:pt x="8"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3" name="Freeform 2352">
                <a:extLst>
                  <a:ext uri="{FF2B5EF4-FFF2-40B4-BE49-F238E27FC236}">
                    <a16:creationId xmlns:a16="http://schemas.microsoft.com/office/drawing/2014/main" id="{891581D6-F692-4594-AAA8-27222202B6A3}"/>
                  </a:ext>
                </a:extLst>
              </p:cNvPr>
              <p:cNvSpPr>
                <a:spLocks/>
              </p:cNvSpPr>
              <p:nvPr/>
            </p:nvSpPr>
            <p:spPr bwMode="auto">
              <a:xfrm>
                <a:off x="7123" y="3125"/>
                <a:ext cx="34" cy="62"/>
              </a:xfrm>
              <a:custGeom>
                <a:avLst/>
                <a:gdLst>
                  <a:gd name="T0" fmla="*/ 6 w 7"/>
                  <a:gd name="T1" fmla="*/ 7 h 13"/>
                  <a:gd name="T2" fmla="*/ 2 w 7"/>
                  <a:gd name="T3" fmla="*/ 11 h 13"/>
                  <a:gd name="T4" fmla="*/ 6 w 7"/>
                  <a:gd name="T5" fmla="*/ 0 h 13"/>
                  <a:gd name="T6" fmla="*/ 6 w 7"/>
                  <a:gd name="T7" fmla="*/ 7 h 13"/>
                </a:gdLst>
                <a:ahLst/>
                <a:cxnLst>
                  <a:cxn ang="0">
                    <a:pos x="T0" y="T1"/>
                  </a:cxn>
                  <a:cxn ang="0">
                    <a:pos x="T2" y="T3"/>
                  </a:cxn>
                  <a:cxn ang="0">
                    <a:pos x="T4" y="T5"/>
                  </a:cxn>
                  <a:cxn ang="0">
                    <a:pos x="T6" y="T7"/>
                  </a:cxn>
                </a:cxnLst>
                <a:rect l="0" t="0" r="r" b="b"/>
                <a:pathLst>
                  <a:path w="7" h="13">
                    <a:moveTo>
                      <a:pt x="6" y="7"/>
                    </a:moveTo>
                    <a:cubicBezTo>
                      <a:pt x="5" y="11"/>
                      <a:pt x="2" y="13"/>
                      <a:pt x="2" y="11"/>
                    </a:cubicBezTo>
                    <a:cubicBezTo>
                      <a:pt x="0" y="9"/>
                      <a:pt x="3" y="0"/>
                      <a:pt x="6" y="0"/>
                    </a:cubicBezTo>
                    <a:cubicBezTo>
                      <a:pt x="7" y="0"/>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4" name="Freeform 2353">
                <a:extLst>
                  <a:ext uri="{FF2B5EF4-FFF2-40B4-BE49-F238E27FC236}">
                    <a16:creationId xmlns:a16="http://schemas.microsoft.com/office/drawing/2014/main" id="{BD00F88B-ABBC-48BF-8DC2-1CE53DCF24C1}"/>
                  </a:ext>
                </a:extLst>
              </p:cNvPr>
              <p:cNvSpPr>
                <a:spLocks/>
              </p:cNvSpPr>
              <p:nvPr/>
            </p:nvSpPr>
            <p:spPr bwMode="auto">
              <a:xfrm>
                <a:off x="7070" y="3139"/>
                <a:ext cx="39" cy="63"/>
              </a:xfrm>
              <a:custGeom>
                <a:avLst/>
                <a:gdLst>
                  <a:gd name="T0" fmla="*/ 6 w 8"/>
                  <a:gd name="T1" fmla="*/ 7 h 13"/>
                  <a:gd name="T2" fmla="*/ 1 w 8"/>
                  <a:gd name="T3" fmla="*/ 11 h 13"/>
                  <a:gd name="T4" fmla="*/ 6 w 8"/>
                  <a:gd name="T5" fmla="*/ 0 h 13"/>
                  <a:gd name="T6" fmla="*/ 6 w 8"/>
                  <a:gd name="T7" fmla="*/ 7 h 13"/>
                </a:gdLst>
                <a:ahLst/>
                <a:cxnLst>
                  <a:cxn ang="0">
                    <a:pos x="T0" y="T1"/>
                  </a:cxn>
                  <a:cxn ang="0">
                    <a:pos x="T2" y="T3"/>
                  </a:cxn>
                  <a:cxn ang="0">
                    <a:pos x="T4" y="T5"/>
                  </a:cxn>
                  <a:cxn ang="0">
                    <a:pos x="T6" y="T7"/>
                  </a:cxn>
                </a:cxnLst>
                <a:rect l="0" t="0" r="r" b="b"/>
                <a:pathLst>
                  <a:path w="8" h="13">
                    <a:moveTo>
                      <a:pt x="6" y="7"/>
                    </a:moveTo>
                    <a:cubicBezTo>
                      <a:pt x="5" y="11"/>
                      <a:pt x="2" y="13"/>
                      <a:pt x="1" y="11"/>
                    </a:cubicBezTo>
                    <a:cubicBezTo>
                      <a:pt x="0" y="8"/>
                      <a:pt x="3" y="0"/>
                      <a:pt x="6" y="0"/>
                    </a:cubicBezTo>
                    <a:cubicBezTo>
                      <a:pt x="8" y="1"/>
                      <a:pt x="8"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5" name="Freeform 2354">
                <a:extLst>
                  <a:ext uri="{FF2B5EF4-FFF2-40B4-BE49-F238E27FC236}">
                    <a16:creationId xmlns:a16="http://schemas.microsoft.com/office/drawing/2014/main" id="{35814E79-957D-4446-A6EB-24A2F9399625}"/>
                  </a:ext>
                </a:extLst>
              </p:cNvPr>
              <p:cNvSpPr>
                <a:spLocks/>
              </p:cNvSpPr>
              <p:nvPr/>
            </p:nvSpPr>
            <p:spPr bwMode="auto">
              <a:xfrm>
                <a:off x="7017" y="3182"/>
                <a:ext cx="39" cy="68"/>
              </a:xfrm>
              <a:custGeom>
                <a:avLst/>
                <a:gdLst>
                  <a:gd name="T0" fmla="*/ 7 w 8"/>
                  <a:gd name="T1" fmla="*/ 8 h 14"/>
                  <a:gd name="T2" fmla="*/ 2 w 8"/>
                  <a:gd name="T3" fmla="*/ 11 h 14"/>
                  <a:gd name="T4" fmla="*/ 7 w 8"/>
                  <a:gd name="T5" fmla="*/ 1 h 14"/>
                  <a:gd name="T6" fmla="*/ 7 w 8"/>
                  <a:gd name="T7" fmla="*/ 8 h 14"/>
                </a:gdLst>
                <a:ahLst/>
                <a:cxnLst>
                  <a:cxn ang="0">
                    <a:pos x="T0" y="T1"/>
                  </a:cxn>
                  <a:cxn ang="0">
                    <a:pos x="T2" y="T3"/>
                  </a:cxn>
                  <a:cxn ang="0">
                    <a:pos x="T4" y="T5"/>
                  </a:cxn>
                  <a:cxn ang="0">
                    <a:pos x="T6" y="T7"/>
                  </a:cxn>
                </a:cxnLst>
                <a:rect l="0" t="0" r="r" b="b"/>
                <a:pathLst>
                  <a:path w="8" h="14">
                    <a:moveTo>
                      <a:pt x="7" y="8"/>
                    </a:moveTo>
                    <a:cubicBezTo>
                      <a:pt x="6" y="12"/>
                      <a:pt x="3" y="14"/>
                      <a:pt x="2" y="11"/>
                    </a:cubicBezTo>
                    <a:cubicBezTo>
                      <a:pt x="0" y="8"/>
                      <a:pt x="3" y="0"/>
                      <a:pt x="7" y="1"/>
                    </a:cubicBezTo>
                    <a:cubicBezTo>
                      <a:pt x="8" y="1"/>
                      <a:pt x="8"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6" name="Freeform 2355">
                <a:extLst>
                  <a:ext uri="{FF2B5EF4-FFF2-40B4-BE49-F238E27FC236}">
                    <a16:creationId xmlns:a16="http://schemas.microsoft.com/office/drawing/2014/main" id="{089235AA-D400-45FF-8CAC-B3BDFA7ECDBC}"/>
                  </a:ext>
                </a:extLst>
              </p:cNvPr>
              <p:cNvSpPr>
                <a:spLocks/>
              </p:cNvSpPr>
              <p:nvPr/>
            </p:nvSpPr>
            <p:spPr bwMode="auto">
              <a:xfrm>
                <a:off x="6974" y="3274"/>
                <a:ext cx="43" cy="63"/>
              </a:xfrm>
              <a:custGeom>
                <a:avLst/>
                <a:gdLst>
                  <a:gd name="T0" fmla="*/ 7 w 9"/>
                  <a:gd name="T1" fmla="*/ 7 h 13"/>
                  <a:gd name="T2" fmla="*/ 1 w 9"/>
                  <a:gd name="T3" fmla="*/ 11 h 13"/>
                  <a:gd name="T4" fmla="*/ 7 w 9"/>
                  <a:gd name="T5" fmla="*/ 0 h 13"/>
                  <a:gd name="T6" fmla="*/ 7 w 9"/>
                  <a:gd name="T7" fmla="*/ 7 h 13"/>
                </a:gdLst>
                <a:ahLst/>
                <a:cxnLst>
                  <a:cxn ang="0">
                    <a:pos x="T0" y="T1"/>
                  </a:cxn>
                  <a:cxn ang="0">
                    <a:pos x="T2" y="T3"/>
                  </a:cxn>
                  <a:cxn ang="0">
                    <a:pos x="T4" y="T5"/>
                  </a:cxn>
                  <a:cxn ang="0">
                    <a:pos x="T6" y="T7"/>
                  </a:cxn>
                </a:cxnLst>
                <a:rect l="0" t="0" r="r" b="b"/>
                <a:pathLst>
                  <a:path w="9" h="13">
                    <a:moveTo>
                      <a:pt x="7" y="7"/>
                    </a:moveTo>
                    <a:cubicBezTo>
                      <a:pt x="6" y="11"/>
                      <a:pt x="2" y="13"/>
                      <a:pt x="1" y="11"/>
                    </a:cubicBezTo>
                    <a:cubicBezTo>
                      <a:pt x="0" y="8"/>
                      <a:pt x="3" y="0"/>
                      <a:pt x="7" y="0"/>
                    </a:cubicBezTo>
                    <a:cubicBezTo>
                      <a:pt x="9" y="1"/>
                      <a:pt x="9"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7" name="Freeform 2356">
                <a:extLst>
                  <a:ext uri="{FF2B5EF4-FFF2-40B4-BE49-F238E27FC236}">
                    <a16:creationId xmlns:a16="http://schemas.microsoft.com/office/drawing/2014/main" id="{660A45CA-5302-4D36-8ACE-DAE16BD43BD3}"/>
                  </a:ext>
                </a:extLst>
              </p:cNvPr>
              <p:cNvSpPr>
                <a:spLocks/>
              </p:cNvSpPr>
              <p:nvPr/>
            </p:nvSpPr>
            <p:spPr bwMode="auto">
              <a:xfrm>
                <a:off x="6964" y="3207"/>
                <a:ext cx="43" cy="62"/>
              </a:xfrm>
              <a:custGeom>
                <a:avLst/>
                <a:gdLst>
                  <a:gd name="T0" fmla="*/ 8 w 9"/>
                  <a:gd name="T1" fmla="*/ 7 h 13"/>
                  <a:gd name="T2" fmla="*/ 2 w 9"/>
                  <a:gd name="T3" fmla="*/ 10 h 13"/>
                  <a:gd name="T4" fmla="*/ 7 w 9"/>
                  <a:gd name="T5" fmla="*/ 0 h 13"/>
                  <a:gd name="T6" fmla="*/ 8 w 9"/>
                  <a:gd name="T7" fmla="*/ 7 h 13"/>
                </a:gdLst>
                <a:ahLst/>
                <a:cxnLst>
                  <a:cxn ang="0">
                    <a:pos x="T0" y="T1"/>
                  </a:cxn>
                  <a:cxn ang="0">
                    <a:pos x="T2" y="T3"/>
                  </a:cxn>
                  <a:cxn ang="0">
                    <a:pos x="T4" y="T5"/>
                  </a:cxn>
                  <a:cxn ang="0">
                    <a:pos x="T6" y="T7"/>
                  </a:cxn>
                </a:cxnLst>
                <a:rect l="0" t="0" r="r" b="b"/>
                <a:pathLst>
                  <a:path w="9" h="13">
                    <a:moveTo>
                      <a:pt x="8" y="7"/>
                    </a:moveTo>
                    <a:cubicBezTo>
                      <a:pt x="6" y="11"/>
                      <a:pt x="3" y="13"/>
                      <a:pt x="2" y="10"/>
                    </a:cubicBezTo>
                    <a:cubicBezTo>
                      <a:pt x="0" y="7"/>
                      <a:pt x="3" y="0"/>
                      <a:pt x="7"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8" name="Freeform 2357">
                <a:extLst>
                  <a:ext uri="{FF2B5EF4-FFF2-40B4-BE49-F238E27FC236}">
                    <a16:creationId xmlns:a16="http://schemas.microsoft.com/office/drawing/2014/main" id="{48114E85-2658-4D11-8BD1-32ABB3F6AA72}"/>
                  </a:ext>
                </a:extLst>
              </p:cNvPr>
              <p:cNvSpPr>
                <a:spLocks/>
              </p:cNvSpPr>
              <p:nvPr/>
            </p:nvSpPr>
            <p:spPr bwMode="auto">
              <a:xfrm>
                <a:off x="6868" y="3284"/>
                <a:ext cx="48" cy="62"/>
              </a:xfrm>
              <a:custGeom>
                <a:avLst/>
                <a:gdLst>
                  <a:gd name="T0" fmla="*/ 8 w 10"/>
                  <a:gd name="T1" fmla="*/ 7 h 13"/>
                  <a:gd name="T2" fmla="*/ 1 w 10"/>
                  <a:gd name="T3" fmla="*/ 10 h 13"/>
                  <a:gd name="T4" fmla="*/ 7 w 10"/>
                  <a:gd name="T5" fmla="*/ 0 h 13"/>
                  <a:gd name="T6" fmla="*/ 8 w 10"/>
                  <a:gd name="T7" fmla="*/ 7 h 13"/>
                </a:gdLst>
                <a:ahLst/>
                <a:cxnLst>
                  <a:cxn ang="0">
                    <a:pos x="T0" y="T1"/>
                  </a:cxn>
                  <a:cxn ang="0">
                    <a:pos x="T2" y="T3"/>
                  </a:cxn>
                  <a:cxn ang="0">
                    <a:pos x="T4" y="T5"/>
                  </a:cxn>
                  <a:cxn ang="0">
                    <a:pos x="T6" y="T7"/>
                  </a:cxn>
                </a:cxnLst>
                <a:rect l="0" t="0" r="r" b="b"/>
                <a:pathLst>
                  <a:path w="10" h="13">
                    <a:moveTo>
                      <a:pt x="8" y="7"/>
                    </a:moveTo>
                    <a:cubicBezTo>
                      <a:pt x="6" y="12"/>
                      <a:pt x="3" y="13"/>
                      <a:pt x="1" y="10"/>
                    </a:cubicBezTo>
                    <a:cubicBezTo>
                      <a:pt x="0" y="7"/>
                      <a:pt x="4" y="0"/>
                      <a:pt x="7" y="0"/>
                    </a:cubicBezTo>
                    <a:cubicBezTo>
                      <a:pt x="9" y="1"/>
                      <a:pt x="10"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09" name="Freeform 2358">
                <a:extLst>
                  <a:ext uri="{FF2B5EF4-FFF2-40B4-BE49-F238E27FC236}">
                    <a16:creationId xmlns:a16="http://schemas.microsoft.com/office/drawing/2014/main" id="{9BBD4B5F-C741-4D32-BDA8-4F4F42C9E895}"/>
                  </a:ext>
                </a:extLst>
              </p:cNvPr>
              <p:cNvSpPr>
                <a:spLocks/>
              </p:cNvSpPr>
              <p:nvPr/>
            </p:nvSpPr>
            <p:spPr bwMode="auto">
              <a:xfrm>
                <a:off x="6848" y="3216"/>
                <a:ext cx="49" cy="63"/>
              </a:xfrm>
              <a:custGeom>
                <a:avLst/>
                <a:gdLst>
                  <a:gd name="T0" fmla="*/ 9 w 10"/>
                  <a:gd name="T1" fmla="*/ 7 h 13"/>
                  <a:gd name="T2" fmla="*/ 2 w 10"/>
                  <a:gd name="T3" fmla="*/ 10 h 13"/>
                  <a:gd name="T4" fmla="*/ 7 w 10"/>
                  <a:gd name="T5" fmla="*/ 0 h 13"/>
                  <a:gd name="T6" fmla="*/ 9 w 10"/>
                  <a:gd name="T7" fmla="*/ 7 h 13"/>
                </a:gdLst>
                <a:ahLst/>
                <a:cxnLst>
                  <a:cxn ang="0">
                    <a:pos x="T0" y="T1"/>
                  </a:cxn>
                  <a:cxn ang="0">
                    <a:pos x="T2" y="T3"/>
                  </a:cxn>
                  <a:cxn ang="0">
                    <a:pos x="T4" y="T5"/>
                  </a:cxn>
                  <a:cxn ang="0">
                    <a:pos x="T6" y="T7"/>
                  </a:cxn>
                </a:cxnLst>
                <a:rect l="0" t="0" r="r" b="b"/>
                <a:pathLst>
                  <a:path w="10" h="13">
                    <a:moveTo>
                      <a:pt x="9" y="7"/>
                    </a:moveTo>
                    <a:cubicBezTo>
                      <a:pt x="7" y="11"/>
                      <a:pt x="3" y="13"/>
                      <a:pt x="2" y="10"/>
                    </a:cubicBezTo>
                    <a:cubicBezTo>
                      <a:pt x="0" y="7"/>
                      <a:pt x="3" y="0"/>
                      <a:pt x="7" y="0"/>
                    </a:cubicBezTo>
                    <a:cubicBezTo>
                      <a:pt x="10"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0" name="Freeform 2359">
                <a:extLst>
                  <a:ext uri="{FF2B5EF4-FFF2-40B4-BE49-F238E27FC236}">
                    <a16:creationId xmlns:a16="http://schemas.microsoft.com/office/drawing/2014/main" id="{C0B23036-0CD0-4DBD-A91A-EA9E7E3083E9}"/>
                  </a:ext>
                </a:extLst>
              </p:cNvPr>
              <p:cNvSpPr>
                <a:spLocks/>
              </p:cNvSpPr>
              <p:nvPr/>
            </p:nvSpPr>
            <p:spPr bwMode="auto">
              <a:xfrm>
                <a:off x="6911" y="3207"/>
                <a:ext cx="48" cy="67"/>
              </a:xfrm>
              <a:custGeom>
                <a:avLst/>
                <a:gdLst>
                  <a:gd name="T0" fmla="*/ 8 w 10"/>
                  <a:gd name="T1" fmla="*/ 8 h 14"/>
                  <a:gd name="T2" fmla="*/ 2 w 10"/>
                  <a:gd name="T3" fmla="*/ 11 h 14"/>
                  <a:gd name="T4" fmla="*/ 7 w 10"/>
                  <a:gd name="T5" fmla="*/ 1 h 14"/>
                  <a:gd name="T6" fmla="*/ 8 w 10"/>
                  <a:gd name="T7" fmla="*/ 8 h 14"/>
                </a:gdLst>
                <a:ahLst/>
                <a:cxnLst>
                  <a:cxn ang="0">
                    <a:pos x="T0" y="T1"/>
                  </a:cxn>
                  <a:cxn ang="0">
                    <a:pos x="T2" y="T3"/>
                  </a:cxn>
                  <a:cxn ang="0">
                    <a:pos x="T4" y="T5"/>
                  </a:cxn>
                  <a:cxn ang="0">
                    <a:pos x="T6" y="T7"/>
                  </a:cxn>
                </a:cxnLst>
                <a:rect l="0" t="0" r="r" b="b"/>
                <a:pathLst>
                  <a:path w="10" h="14">
                    <a:moveTo>
                      <a:pt x="8" y="8"/>
                    </a:moveTo>
                    <a:cubicBezTo>
                      <a:pt x="7" y="12"/>
                      <a:pt x="3" y="14"/>
                      <a:pt x="2" y="11"/>
                    </a:cubicBezTo>
                    <a:cubicBezTo>
                      <a:pt x="0" y="8"/>
                      <a:pt x="3" y="0"/>
                      <a:pt x="7" y="1"/>
                    </a:cubicBezTo>
                    <a:cubicBezTo>
                      <a:pt x="9" y="1"/>
                      <a:pt x="10"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1" name="Freeform 2360">
                <a:extLst>
                  <a:ext uri="{FF2B5EF4-FFF2-40B4-BE49-F238E27FC236}">
                    <a16:creationId xmlns:a16="http://schemas.microsoft.com/office/drawing/2014/main" id="{FD92722B-7B49-4943-BEF4-AB434FF49A0A}"/>
                  </a:ext>
                </a:extLst>
              </p:cNvPr>
              <p:cNvSpPr>
                <a:spLocks/>
              </p:cNvSpPr>
              <p:nvPr/>
            </p:nvSpPr>
            <p:spPr bwMode="auto">
              <a:xfrm>
                <a:off x="6906" y="3134"/>
                <a:ext cx="44" cy="63"/>
              </a:xfrm>
              <a:custGeom>
                <a:avLst/>
                <a:gdLst>
                  <a:gd name="T0" fmla="*/ 8 w 9"/>
                  <a:gd name="T1" fmla="*/ 7 h 13"/>
                  <a:gd name="T2" fmla="*/ 1 w 9"/>
                  <a:gd name="T3" fmla="*/ 10 h 13"/>
                  <a:gd name="T4" fmla="*/ 6 w 9"/>
                  <a:gd name="T5" fmla="*/ 0 h 13"/>
                  <a:gd name="T6" fmla="*/ 8 w 9"/>
                  <a:gd name="T7" fmla="*/ 7 h 13"/>
                </a:gdLst>
                <a:ahLst/>
                <a:cxnLst>
                  <a:cxn ang="0">
                    <a:pos x="T0" y="T1"/>
                  </a:cxn>
                  <a:cxn ang="0">
                    <a:pos x="T2" y="T3"/>
                  </a:cxn>
                  <a:cxn ang="0">
                    <a:pos x="T4" y="T5"/>
                  </a:cxn>
                  <a:cxn ang="0">
                    <a:pos x="T6" y="T7"/>
                  </a:cxn>
                </a:cxnLst>
                <a:rect l="0" t="0" r="r" b="b"/>
                <a:pathLst>
                  <a:path w="9" h="13">
                    <a:moveTo>
                      <a:pt x="8" y="7"/>
                    </a:moveTo>
                    <a:cubicBezTo>
                      <a:pt x="7" y="11"/>
                      <a:pt x="3" y="13"/>
                      <a:pt x="1" y="10"/>
                    </a:cubicBezTo>
                    <a:cubicBezTo>
                      <a:pt x="0" y="7"/>
                      <a:pt x="3" y="0"/>
                      <a:pt x="6"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2" name="Freeform 2361">
                <a:extLst>
                  <a:ext uri="{FF2B5EF4-FFF2-40B4-BE49-F238E27FC236}">
                    <a16:creationId xmlns:a16="http://schemas.microsoft.com/office/drawing/2014/main" id="{6638316A-8BD8-46DA-A750-4FABA4516185}"/>
                  </a:ext>
                </a:extLst>
              </p:cNvPr>
              <p:cNvSpPr>
                <a:spLocks/>
              </p:cNvSpPr>
              <p:nvPr/>
            </p:nvSpPr>
            <p:spPr bwMode="auto">
              <a:xfrm>
                <a:off x="6839" y="3134"/>
                <a:ext cx="48" cy="68"/>
              </a:xfrm>
              <a:custGeom>
                <a:avLst/>
                <a:gdLst>
                  <a:gd name="T0" fmla="*/ 9 w 10"/>
                  <a:gd name="T1" fmla="*/ 8 h 14"/>
                  <a:gd name="T2" fmla="*/ 2 w 10"/>
                  <a:gd name="T3" fmla="*/ 11 h 14"/>
                  <a:gd name="T4" fmla="*/ 7 w 10"/>
                  <a:gd name="T5" fmla="*/ 1 h 14"/>
                  <a:gd name="T6" fmla="*/ 9 w 10"/>
                  <a:gd name="T7" fmla="*/ 8 h 14"/>
                </a:gdLst>
                <a:ahLst/>
                <a:cxnLst>
                  <a:cxn ang="0">
                    <a:pos x="T0" y="T1"/>
                  </a:cxn>
                  <a:cxn ang="0">
                    <a:pos x="T2" y="T3"/>
                  </a:cxn>
                  <a:cxn ang="0">
                    <a:pos x="T4" y="T5"/>
                  </a:cxn>
                  <a:cxn ang="0">
                    <a:pos x="T6" y="T7"/>
                  </a:cxn>
                </a:cxnLst>
                <a:rect l="0" t="0" r="r" b="b"/>
                <a:pathLst>
                  <a:path w="10" h="14">
                    <a:moveTo>
                      <a:pt x="9" y="8"/>
                    </a:moveTo>
                    <a:cubicBezTo>
                      <a:pt x="7" y="12"/>
                      <a:pt x="3" y="14"/>
                      <a:pt x="2" y="11"/>
                    </a:cubicBezTo>
                    <a:cubicBezTo>
                      <a:pt x="0" y="8"/>
                      <a:pt x="3" y="0"/>
                      <a:pt x="7" y="1"/>
                    </a:cubicBezTo>
                    <a:cubicBezTo>
                      <a:pt x="9" y="1"/>
                      <a:pt x="10"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3" name="Freeform 2362">
                <a:extLst>
                  <a:ext uri="{FF2B5EF4-FFF2-40B4-BE49-F238E27FC236}">
                    <a16:creationId xmlns:a16="http://schemas.microsoft.com/office/drawing/2014/main" id="{AD1B50C4-7586-4BE3-BCD7-A1EAF5DE6A5E}"/>
                  </a:ext>
                </a:extLst>
              </p:cNvPr>
              <p:cNvSpPr>
                <a:spLocks/>
              </p:cNvSpPr>
              <p:nvPr/>
            </p:nvSpPr>
            <p:spPr bwMode="auto">
              <a:xfrm>
                <a:off x="6815" y="3072"/>
                <a:ext cx="48" cy="67"/>
              </a:xfrm>
              <a:custGeom>
                <a:avLst/>
                <a:gdLst>
                  <a:gd name="T0" fmla="*/ 9 w 10"/>
                  <a:gd name="T1" fmla="*/ 7 h 14"/>
                  <a:gd name="T2" fmla="*/ 2 w 10"/>
                  <a:gd name="T3" fmla="*/ 10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8" y="12"/>
                      <a:pt x="3" y="14"/>
                      <a:pt x="2" y="10"/>
                    </a:cubicBezTo>
                    <a:cubicBezTo>
                      <a:pt x="0" y="7"/>
                      <a:pt x="2" y="0"/>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4" name="Freeform 2363">
                <a:extLst>
                  <a:ext uri="{FF2B5EF4-FFF2-40B4-BE49-F238E27FC236}">
                    <a16:creationId xmlns:a16="http://schemas.microsoft.com/office/drawing/2014/main" id="{AFFEFBFC-B6E0-4CD6-9424-2CB25BF57515}"/>
                  </a:ext>
                </a:extLst>
              </p:cNvPr>
              <p:cNvSpPr>
                <a:spLocks/>
              </p:cNvSpPr>
              <p:nvPr/>
            </p:nvSpPr>
            <p:spPr bwMode="auto">
              <a:xfrm>
                <a:off x="6882" y="3057"/>
                <a:ext cx="48" cy="68"/>
              </a:xfrm>
              <a:custGeom>
                <a:avLst/>
                <a:gdLst>
                  <a:gd name="T0" fmla="*/ 9 w 10"/>
                  <a:gd name="T1" fmla="*/ 8 h 14"/>
                  <a:gd name="T2" fmla="*/ 2 w 10"/>
                  <a:gd name="T3" fmla="*/ 11 h 14"/>
                  <a:gd name="T4" fmla="*/ 6 w 10"/>
                  <a:gd name="T5" fmla="*/ 1 h 14"/>
                  <a:gd name="T6" fmla="*/ 9 w 10"/>
                  <a:gd name="T7" fmla="*/ 8 h 14"/>
                </a:gdLst>
                <a:ahLst/>
                <a:cxnLst>
                  <a:cxn ang="0">
                    <a:pos x="T0" y="T1"/>
                  </a:cxn>
                  <a:cxn ang="0">
                    <a:pos x="T2" y="T3"/>
                  </a:cxn>
                  <a:cxn ang="0">
                    <a:pos x="T4" y="T5"/>
                  </a:cxn>
                  <a:cxn ang="0">
                    <a:pos x="T6" y="T7"/>
                  </a:cxn>
                </a:cxnLst>
                <a:rect l="0" t="0" r="r" b="b"/>
                <a:pathLst>
                  <a:path w="10" h="14">
                    <a:moveTo>
                      <a:pt x="9" y="8"/>
                    </a:moveTo>
                    <a:cubicBezTo>
                      <a:pt x="7" y="12"/>
                      <a:pt x="3" y="14"/>
                      <a:pt x="2" y="11"/>
                    </a:cubicBezTo>
                    <a:cubicBezTo>
                      <a:pt x="0" y="7"/>
                      <a:pt x="2" y="0"/>
                      <a:pt x="6" y="1"/>
                    </a:cubicBezTo>
                    <a:cubicBezTo>
                      <a:pt x="9" y="1"/>
                      <a:pt x="10"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5" name="Freeform 2364">
                <a:extLst>
                  <a:ext uri="{FF2B5EF4-FFF2-40B4-BE49-F238E27FC236}">
                    <a16:creationId xmlns:a16="http://schemas.microsoft.com/office/drawing/2014/main" id="{C440BFD2-AF4E-46E6-A448-45A1BD3D5FEF}"/>
                  </a:ext>
                </a:extLst>
              </p:cNvPr>
              <p:cNvSpPr>
                <a:spLocks/>
              </p:cNvSpPr>
              <p:nvPr/>
            </p:nvSpPr>
            <p:spPr bwMode="auto">
              <a:xfrm>
                <a:off x="6892" y="2970"/>
                <a:ext cx="48" cy="68"/>
              </a:xfrm>
              <a:custGeom>
                <a:avLst/>
                <a:gdLst>
                  <a:gd name="T0" fmla="*/ 9 w 10"/>
                  <a:gd name="T1" fmla="*/ 7 h 14"/>
                  <a:gd name="T2" fmla="*/ 2 w 10"/>
                  <a:gd name="T3" fmla="*/ 11 h 14"/>
                  <a:gd name="T4" fmla="*/ 7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8" y="12"/>
                      <a:pt x="4" y="14"/>
                      <a:pt x="2" y="11"/>
                    </a:cubicBezTo>
                    <a:cubicBezTo>
                      <a:pt x="0" y="7"/>
                      <a:pt x="3" y="0"/>
                      <a:pt x="7" y="0"/>
                    </a:cubicBezTo>
                    <a:cubicBezTo>
                      <a:pt x="10" y="1"/>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6" name="Freeform 2365">
                <a:extLst>
                  <a:ext uri="{FF2B5EF4-FFF2-40B4-BE49-F238E27FC236}">
                    <a16:creationId xmlns:a16="http://schemas.microsoft.com/office/drawing/2014/main" id="{FF018037-A127-4152-84F1-4F4EEC244A12}"/>
                  </a:ext>
                </a:extLst>
              </p:cNvPr>
              <p:cNvSpPr>
                <a:spLocks/>
              </p:cNvSpPr>
              <p:nvPr/>
            </p:nvSpPr>
            <p:spPr bwMode="auto">
              <a:xfrm>
                <a:off x="6829" y="2985"/>
                <a:ext cx="53" cy="67"/>
              </a:xfrm>
              <a:custGeom>
                <a:avLst/>
                <a:gdLst>
                  <a:gd name="T0" fmla="*/ 10 w 11"/>
                  <a:gd name="T1" fmla="*/ 8 h 14"/>
                  <a:gd name="T2" fmla="*/ 2 w 11"/>
                  <a:gd name="T3" fmla="*/ 11 h 14"/>
                  <a:gd name="T4" fmla="*/ 7 w 11"/>
                  <a:gd name="T5" fmla="*/ 0 h 14"/>
                  <a:gd name="T6" fmla="*/ 10 w 11"/>
                  <a:gd name="T7" fmla="*/ 8 h 14"/>
                </a:gdLst>
                <a:ahLst/>
                <a:cxnLst>
                  <a:cxn ang="0">
                    <a:pos x="T0" y="T1"/>
                  </a:cxn>
                  <a:cxn ang="0">
                    <a:pos x="T2" y="T3"/>
                  </a:cxn>
                  <a:cxn ang="0">
                    <a:pos x="T4" y="T5"/>
                  </a:cxn>
                  <a:cxn ang="0">
                    <a:pos x="T6" y="T7"/>
                  </a:cxn>
                </a:cxnLst>
                <a:rect l="0" t="0" r="r" b="b"/>
                <a:pathLst>
                  <a:path w="11" h="14">
                    <a:moveTo>
                      <a:pt x="10" y="8"/>
                    </a:moveTo>
                    <a:cubicBezTo>
                      <a:pt x="9" y="12"/>
                      <a:pt x="4" y="14"/>
                      <a:pt x="2" y="11"/>
                    </a:cubicBezTo>
                    <a:cubicBezTo>
                      <a:pt x="0" y="7"/>
                      <a:pt x="3" y="0"/>
                      <a:pt x="7" y="0"/>
                    </a:cubicBezTo>
                    <a:cubicBezTo>
                      <a:pt x="10" y="1"/>
                      <a:pt x="11" y="4"/>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7" name="Freeform 2366">
                <a:extLst>
                  <a:ext uri="{FF2B5EF4-FFF2-40B4-BE49-F238E27FC236}">
                    <a16:creationId xmlns:a16="http://schemas.microsoft.com/office/drawing/2014/main" id="{3B1F5732-88C3-463C-A2D2-36C61AFE7E68}"/>
                  </a:ext>
                </a:extLst>
              </p:cNvPr>
              <p:cNvSpPr>
                <a:spLocks/>
              </p:cNvSpPr>
              <p:nvPr/>
            </p:nvSpPr>
            <p:spPr bwMode="auto">
              <a:xfrm>
                <a:off x="6848" y="2893"/>
                <a:ext cx="49" cy="72"/>
              </a:xfrm>
              <a:custGeom>
                <a:avLst/>
                <a:gdLst>
                  <a:gd name="T0" fmla="*/ 10 w 10"/>
                  <a:gd name="T1" fmla="*/ 8 h 15"/>
                  <a:gd name="T2" fmla="*/ 2 w 10"/>
                  <a:gd name="T3" fmla="*/ 11 h 15"/>
                  <a:gd name="T4" fmla="*/ 7 w 10"/>
                  <a:gd name="T5" fmla="*/ 1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8" y="13"/>
                      <a:pt x="4" y="15"/>
                      <a:pt x="2" y="11"/>
                    </a:cubicBezTo>
                    <a:cubicBezTo>
                      <a:pt x="0" y="8"/>
                      <a:pt x="2" y="0"/>
                      <a:pt x="7" y="1"/>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8" name="Freeform 2367">
                <a:extLst>
                  <a:ext uri="{FF2B5EF4-FFF2-40B4-BE49-F238E27FC236}">
                    <a16:creationId xmlns:a16="http://schemas.microsoft.com/office/drawing/2014/main" id="{F4F091E6-BFA1-4735-BEA8-31178E14E271}"/>
                  </a:ext>
                </a:extLst>
              </p:cNvPr>
              <p:cNvSpPr>
                <a:spLocks/>
              </p:cNvSpPr>
              <p:nvPr/>
            </p:nvSpPr>
            <p:spPr bwMode="auto">
              <a:xfrm>
                <a:off x="6776" y="2965"/>
                <a:ext cx="48" cy="68"/>
              </a:xfrm>
              <a:custGeom>
                <a:avLst/>
                <a:gdLst>
                  <a:gd name="T0" fmla="*/ 9 w 10"/>
                  <a:gd name="T1" fmla="*/ 7 h 14"/>
                  <a:gd name="T2" fmla="*/ 2 w 10"/>
                  <a:gd name="T3" fmla="*/ 10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8" y="12"/>
                      <a:pt x="4" y="14"/>
                      <a:pt x="2" y="10"/>
                    </a:cubicBezTo>
                    <a:cubicBezTo>
                      <a:pt x="0" y="6"/>
                      <a:pt x="2" y="0"/>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19" name="Freeform 2368">
                <a:extLst>
                  <a:ext uri="{FF2B5EF4-FFF2-40B4-BE49-F238E27FC236}">
                    <a16:creationId xmlns:a16="http://schemas.microsoft.com/office/drawing/2014/main" id="{42A125AD-AC90-4AC7-AB93-FB687F9C7923}"/>
                  </a:ext>
                </a:extLst>
              </p:cNvPr>
              <p:cNvSpPr>
                <a:spLocks/>
              </p:cNvSpPr>
              <p:nvPr/>
            </p:nvSpPr>
            <p:spPr bwMode="auto">
              <a:xfrm>
                <a:off x="6752" y="3047"/>
                <a:ext cx="53" cy="68"/>
              </a:xfrm>
              <a:custGeom>
                <a:avLst/>
                <a:gdLst>
                  <a:gd name="T0" fmla="*/ 10 w 11"/>
                  <a:gd name="T1" fmla="*/ 7 h 14"/>
                  <a:gd name="T2" fmla="*/ 2 w 11"/>
                  <a:gd name="T3" fmla="*/ 10 h 14"/>
                  <a:gd name="T4" fmla="*/ 7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0"/>
                    </a:cubicBezTo>
                    <a:cubicBezTo>
                      <a:pt x="0" y="7"/>
                      <a:pt x="3" y="0"/>
                      <a:pt x="7"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0" name="Freeform 2369">
                <a:extLst>
                  <a:ext uri="{FF2B5EF4-FFF2-40B4-BE49-F238E27FC236}">
                    <a16:creationId xmlns:a16="http://schemas.microsoft.com/office/drawing/2014/main" id="{8CEE0D16-D1DD-4B70-841A-68A31FD56C45}"/>
                  </a:ext>
                </a:extLst>
              </p:cNvPr>
              <p:cNvSpPr>
                <a:spLocks/>
              </p:cNvSpPr>
              <p:nvPr/>
            </p:nvSpPr>
            <p:spPr bwMode="auto">
              <a:xfrm>
                <a:off x="6685" y="3023"/>
                <a:ext cx="53" cy="68"/>
              </a:xfrm>
              <a:custGeom>
                <a:avLst/>
                <a:gdLst>
                  <a:gd name="T0" fmla="*/ 10 w 11"/>
                  <a:gd name="T1" fmla="*/ 7 h 14"/>
                  <a:gd name="T2" fmla="*/ 2 w 11"/>
                  <a:gd name="T3" fmla="*/ 10 h 14"/>
                  <a:gd name="T4" fmla="*/ 7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0"/>
                    </a:cubicBezTo>
                    <a:cubicBezTo>
                      <a:pt x="0" y="7"/>
                      <a:pt x="3" y="0"/>
                      <a:pt x="7"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1" name="Freeform 2370">
                <a:extLst>
                  <a:ext uri="{FF2B5EF4-FFF2-40B4-BE49-F238E27FC236}">
                    <a16:creationId xmlns:a16="http://schemas.microsoft.com/office/drawing/2014/main" id="{A847DBBF-4D34-4516-9251-B068BF8160D0}"/>
                  </a:ext>
                </a:extLst>
              </p:cNvPr>
              <p:cNvSpPr>
                <a:spLocks/>
              </p:cNvSpPr>
              <p:nvPr/>
            </p:nvSpPr>
            <p:spPr bwMode="auto">
              <a:xfrm>
                <a:off x="6689" y="3115"/>
                <a:ext cx="53" cy="63"/>
              </a:xfrm>
              <a:custGeom>
                <a:avLst/>
                <a:gdLst>
                  <a:gd name="T0" fmla="*/ 10 w 11"/>
                  <a:gd name="T1" fmla="*/ 7 h 13"/>
                  <a:gd name="T2" fmla="*/ 2 w 11"/>
                  <a:gd name="T3" fmla="*/ 10 h 13"/>
                  <a:gd name="T4" fmla="*/ 7 w 11"/>
                  <a:gd name="T5" fmla="*/ 0 h 13"/>
                  <a:gd name="T6" fmla="*/ 10 w 11"/>
                  <a:gd name="T7" fmla="*/ 7 h 13"/>
                </a:gdLst>
                <a:ahLst/>
                <a:cxnLst>
                  <a:cxn ang="0">
                    <a:pos x="T0" y="T1"/>
                  </a:cxn>
                  <a:cxn ang="0">
                    <a:pos x="T2" y="T3"/>
                  </a:cxn>
                  <a:cxn ang="0">
                    <a:pos x="T4" y="T5"/>
                  </a:cxn>
                  <a:cxn ang="0">
                    <a:pos x="T6" y="T7"/>
                  </a:cxn>
                </a:cxnLst>
                <a:rect l="0" t="0" r="r" b="b"/>
                <a:pathLst>
                  <a:path w="11" h="13">
                    <a:moveTo>
                      <a:pt x="10" y="7"/>
                    </a:moveTo>
                    <a:cubicBezTo>
                      <a:pt x="8" y="11"/>
                      <a:pt x="3" y="13"/>
                      <a:pt x="2" y="10"/>
                    </a:cubicBezTo>
                    <a:cubicBezTo>
                      <a:pt x="0" y="6"/>
                      <a:pt x="2" y="0"/>
                      <a:pt x="7"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2" name="Freeform 2371">
                <a:extLst>
                  <a:ext uri="{FF2B5EF4-FFF2-40B4-BE49-F238E27FC236}">
                    <a16:creationId xmlns:a16="http://schemas.microsoft.com/office/drawing/2014/main" id="{860FBFAD-2D89-4F5A-B599-2D56C18BB4F0}"/>
                  </a:ext>
                </a:extLst>
              </p:cNvPr>
              <p:cNvSpPr>
                <a:spLocks/>
              </p:cNvSpPr>
              <p:nvPr/>
            </p:nvSpPr>
            <p:spPr bwMode="auto">
              <a:xfrm>
                <a:off x="6622" y="3096"/>
                <a:ext cx="53" cy="67"/>
              </a:xfrm>
              <a:custGeom>
                <a:avLst/>
                <a:gdLst>
                  <a:gd name="T0" fmla="*/ 10 w 11"/>
                  <a:gd name="T1" fmla="*/ 7 h 14"/>
                  <a:gd name="T2" fmla="*/ 2 w 11"/>
                  <a:gd name="T3" fmla="*/ 10 h 14"/>
                  <a:gd name="T4" fmla="*/ 7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0"/>
                    </a:cubicBezTo>
                    <a:cubicBezTo>
                      <a:pt x="0" y="6"/>
                      <a:pt x="3" y="0"/>
                      <a:pt x="7"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3" name="Freeform 2372">
                <a:extLst>
                  <a:ext uri="{FF2B5EF4-FFF2-40B4-BE49-F238E27FC236}">
                    <a16:creationId xmlns:a16="http://schemas.microsoft.com/office/drawing/2014/main" id="{8D143EC3-15D5-40B4-A34B-DDE9D8AE6A5A}"/>
                  </a:ext>
                </a:extLst>
              </p:cNvPr>
              <p:cNvSpPr>
                <a:spLocks/>
              </p:cNvSpPr>
              <p:nvPr/>
            </p:nvSpPr>
            <p:spPr bwMode="auto">
              <a:xfrm>
                <a:off x="6579" y="3033"/>
                <a:ext cx="57" cy="67"/>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9" y="12"/>
                      <a:pt x="4" y="14"/>
                      <a:pt x="2" y="10"/>
                    </a:cubicBezTo>
                    <a:cubicBezTo>
                      <a:pt x="0" y="6"/>
                      <a:pt x="3" y="0"/>
                      <a:pt x="7" y="0"/>
                    </a:cubicBezTo>
                    <a:cubicBezTo>
                      <a:pt x="11"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4" name="Freeform 2373">
                <a:extLst>
                  <a:ext uri="{FF2B5EF4-FFF2-40B4-BE49-F238E27FC236}">
                    <a16:creationId xmlns:a16="http://schemas.microsoft.com/office/drawing/2014/main" id="{B4C177DA-0EC3-458D-B42A-904B28CB3D07}"/>
                  </a:ext>
                </a:extLst>
              </p:cNvPr>
              <p:cNvSpPr>
                <a:spLocks/>
              </p:cNvSpPr>
              <p:nvPr/>
            </p:nvSpPr>
            <p:spPr bwMode="auto">
              <a:xfrm>
                <a:off x="6545" y="3120"/>
                <a:ext cx="53" cy="62"/>
              </a:xfrm>
              <a:custGeom>
                <a:avLst/>
                <a:gdLst>
                  <a:gd name="T0" fmla="*/ 10 w 11"/>
                  <a:gd name="T1" fmla="*/ 7 h 13"/>
                  <a:gd name="T2" fmla="*/ 2 w 11"/>
                  <a:gd name="T3" fmla="*/ 9 h 13"/>
                  <a:gd name="T4" fmla="*/ 7 w 11"/>
                  <a:gd name="T5" fmla="*/ 0 h 13"/>
                  <a:gd name="T6" fmla="*/ 10 w 11"/>
                  <a:gd name="T7" fmla="*/ 7 h 13"/>
                </a:gdLst>
                <a:ahLst/>
                <a:cxnLst>
                  <a:cxn ang="0">
                    <a:pos x="T0" y="T1"/>
                  </a:cxn>
                  <a:cxn ang="0">
                    <a:pos x="T2" y="T3"/>
                  </a:cxn>
                  <a:cxn ang="0">
                    <a:pos x="T4" y="T5"/>
                  </a:cxn>
                  <a:cxn ang="0">
                    <a:pos x="T6" y="T7"/>
                  </a:cxn>
                </a:cxnLst>
                <a:rect l="0" t="0" r="r" b="b"/>
                <a:pathLst>
                  <a:path w="11" h="13">
                    <a:moveTo>
                      <a:pt x="10" y="7"/>
                    </a:moveTo>
                    <a:cubicBezTo>
                      <a:pt x="9" y="11"/>
                      <a:pt x="4" y="13"/>
                      <a:pt x="2" y="9"/>
                    </a:cubicBezTo>
                    <a:cubicBezTo>
                      <a:pt x="0" y="6"/>
                      <a:pt x="3" y="0"/>
                      <a:pt x="7" y="0"/>
                    </a:cubicBezTo>
                    <a:cubicBezTo>
                      <a:pt x="10" y="0"/>
                      <a:pt x="11" y="3"/>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5" name="Freeform 2374">
                <a:extLst>
                  <a:ext uri="{FF2B5EF4-FFF2-40B4-BE49-F238E27FC236}">
                    <a16:creationId xmlns:a16="http://schemas.microsoft.com/office/drawing/2014/main" id="{ACA2D70D-9444-464B-9FFE-2DB6ED8B6EF3}"/>
                  </a:ext>
                </a:extLst>
              </p:cNvPr>
              <p:cNvSpPr>
                <a:spLocks/>
              </p:cNvSpPr>
              <p:nvPr/>
            </p:nvSpPr>
            <p:spPr bwMode="auto">
              <a:xfrm>
                <a:off x="6497" y="3052"/>
                <a:ext cx="57" cy="68"/>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9" y="12"/>
                      <a:pt x="4" y="14"/>
                      <a:pt x="2" y="10"/>
                    </a:cubicBezTo>
                    <a:cubicBezTo>
                      <a:pt x="0" y="7"/>
                      <a:pt x="2" y="0"/>
                      <a:pt x="7" y="0"/>
                    </a:cubicBezTo>
                    <a:cubicBezTo>
                      <a:pt x="10" y="1"/>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6" name="Freeform 2375">
                <a:extLst>
                  <a:ext uri="{FF2B5EF4-FFF2-40B4-BE49-F238E27FC236}">
                    <a16:creationId xmlns:a16="http://schemas.microsoft.com/office/drawing/2014/main" id="{33311634-7635-480C-A4D6-9D1F692CA01D}"/>
                  </a:ext>
                </a:extLst>
              </p:cNvPr>
              <p:cNvSpPr>
                <a:spLocks/>
              </p:cNvSpPr>
              <p:nvPr/>
            </p:nvSpPr>
            <p:spPr bwMode="auto">
              <a:xfrm>
                <a:off x="6530" y="2970"/>
                <a:ext cx="53" cy="68"/>
              </a:xfrm>
              <a:custGeom>
                <a:avLst/>
                <a:gdLst>
                  <a:gd name="T0" fmla="*/ 11 w 11"/>
                  <a:gd name="T1" fmla="*/ 7 h 14"/>
                  <a:gd name="T2" fmla="*/ 2 w 11"/>
                  <a:gd name="T3" fmla="*/ 10 h 14"/>
                  <a:gd name="T4" fmla="*/ 7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9" y="12"/>
                      <a:pt x="4" y="14"/>
                      <a:pt x="2" y="10"/>
                    </a:cubicBezTo>
                    <a:cubicBezTo>
                      <a:pt x="0" y="7"/>
                      <a:pt x="2" y="0"/>
                      <a:pt x="7" y="0"/>
                    </a:cubicBezTo>
                    <a:cubicBezTo>
                      <a:pt x="10" y="1"/>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7" name="Freeform 2376">
                <a:extLst>
                  <a:ext uri="{FF2B5EF4-FFF2-40B4-BE49-F238E27FC236}">
                    <a16:creationId xmlns:a16="http://schemas.microsoft.com/office/drawing/2014/main" id="{304B982A-45A4-4C03-B06A-EC5598815E25}"/>
                  </a:ext>
                </a:extLst>
              </p:cNvPr>
              <p:cNvSpPr>
                <a:spLocks/>
              </p:cNvSpPr>
              <p:nvPr/>
            </p:nvSpPr>
            <p:spPr bwMode="auto">
              <a:xfrm>
                <a:off x="6511" y="2883"/>
                <a:ext cx="58" cy="68"/>
              </a:xfrm>
              <a:custGeom>
                <a:avLst/>
                <a:gdLst>
                  <a:gd name="T0" fmla="*/ 11 w 12"/>
                  <a:gd name="T1" fmla="*/ 7 h 14"/>
                  <a:gd name="T2" fmla="*/ 3 w 12"/>
                  <a:gd name="T3" fmla="*/ 11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3"/>
                      <a:pt x="5" y="14"/>
                      <a:pt x="3" y="11"/>
                    </a:cubicBezTo>
                    <a:cubicBezTo>
                      <a:pt x="0" y="7"/>
                      <a:pt x="3" y="0"/>
                      <a:pt x="7" y="0"/>
                    </a:cubicBezTo>
                    <a:cubicBezTo>
                      <a:pt x="11" y="1"/>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8" name="Freeform 2377">
                <a:extLst>
                  <a:ext uri="{FF2B5EF4-FFF2-40B4-BE49-F238E27FC236}">
                    <a16:creationId xmlns:a16="http://schemas.microsoft.com/office/drawing/2014/main" id="{1FA6E164-A7AB-4D9F-AC72-BC3944F0131D}"/>
                  </a:ext>
                </a:extLst>
              </p:cNvPr>
              <p:cNvSpPr>
                <a:spLocks/>
              </p:cNvSpPr>
              <p:nvPr/>
            </p:nvSpPr>
            <p:spPr bwMode="auto">
              <a:xfrm>
                <a:off x="6434" y="2869"/>
                <a:ext cx="58" cy="68"/>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3"/>
                      <a:pt x="5" y="14"/>
                      <a:pt x="2" y="10"/>
                    </a:cubicBezTo>
                    <a:cubicBezTo>
                      <a:pt x="0" y="7"/>
                      <a:pt x="2" y="0"/>
                      <a:pt x="7" y="0"/>
                    </a:cubicBezTo>
                    <a:cubicBezTo>
                      <a:pt x="11"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29" name="Freeform 2378">
                <a:extLst>
                  <a:ext uri="{FF2B5EF4-FFF2-40B4-BE49-F238E27FC236}">
                    <a16:creationId xmlns:a16="http://schemas.microsoft.com/office/drawing/2014/main" id="{11D04631-718C-42CF-8575-A72BF67EEE96}"/>
                  </a:ext>
                </a:extLst>
              </p:cNvPr>
              <p:cNvSpPr>
                <a:spLocks/>
              </p:cNvSpPr>
              <p:nvPr/>
            </p:nvSpPr>
            <p:spPr bwMode="auto">
              <a:xfrm>
                <a:off x="6434" y="2773"/>
                <a:ext cx="63" cy="72"/>
              </a:xfrm>
              <a:custGeom>
                <a:avLst/>
                <a:gdLst>
                  <a:gd name="T0" fmla="*/ 12 w 13"/>
                  <a:gd name="T1" fmla="*/ 8 h 15"/>
                  <a:gd name="T2" fmla="*/ 3 w 13"/>
                  <a:gd name="T3" fmla="*/ 11 h 15"/>
                  <a:gd name="T4" fmla="*/ 7 w 13"/>
                  <a:gd name="T5" fmla="*/ 0 h 15"/>
                  <a:gd name="T6" fmla="*/ 12 w 13"/>
                  <a:gd name="T7" fmla="*/ 8 h 15"/>
                </a:gdLst>
                <a:ahLst/>
                <a:cxnLst>
                  <a:cxn ang="0">
                    <a:pos x="T0" y="T1"/>
                  </a:cxn>
                  <a:cxn ang="0">
                    <a:pos x="T2" y="T3"/>
                  </a:cxn>
                  <a:cxn ang="0">
                    <a:pos x="T4" y="T5"/>
                  </a:cxn>
                  <a:cxn ang="0">
                    <a:pos x="T6" y="T7"/>
                  </a:cxn>
                </a:cxnLst>
                <a:rect l="0" t="0" r="r" b="b"/>
                <a:pathLst>
                  <a:path w="13" h="15">
                    <a:moveTo>
                      <a:pt x="12" y="8"/>
                    </a:moveTo>
                    <a:cubicBezTo>
                      <a:pt x="11" y="13"/>
                      <a:pt x="6" y="15"/>
                      <a:pt x="3" y="11"/>
                    </a:cubicBezTo>
                    <a:cubicBezTo>
                      <a:pt x="0" y="7"/>
                      <a:pt x="2" y="0"/>
                      <a:pt x="7" y="0"/>
                    </a:cubicBezTo>
                    <a:cubicBezTo>
                      <a:pt x="11" y="1"/>
                      <a:pt x="13" y="4"/>
                      <a:pt x="1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0" name="Freeform 2379">
                <a:extLst>
                  <a:ext uri="{FF2B5EF4-FFF2-40B4-BE49-F238E27FC236}">
                    <a16:creationId xmlns:a16="http://schemas.microsoft.com/office/drawing/2014/main" id="{984ACA70-B0A2-4AF9-9932-523A17351BB6}"/>
                  </a:ext>
                </a:extLst>
              </p:cNvPr>
              <p:cNvSpPr>
                <a:spLocks/>
              </p:cNvSpPr>
              <p:nvPr/>
            </p:nvSpPr>
            <p:spPr bwMode="auto">
              <a:xfrm>
                <a:off x="6506" y="2676"/>
                <a:ext cx="63" cy="73"/>
              </a:xfrm>
              <a:custGeom>
                <a:avLst/>
                <a:gdLst>
                  <a:gd name="T0" fmla="*/ 12 w 13"/>
                  <a:gd name="T1" fmla="*/ 7 h 15"/>
                  <a:gd name="T2" fmla="*/ 3 w 13"/>
                  <a:gd name="T3" fmla="*/ 11 h 15"/>
                  <a:gd name="T4" fmla="*/ 7 w 13"/>
                  <a:gd name="T5" fmla="*/ 0 h 15"/>
                  <a:gd name="T6" fmla="*/ 12 w 13"/>
                  <a:gd name="T7" fmla="*/ 7 h 15"/>
                </a:gdLst>
                <a:ahLst/>
                <a:cxnLst>
                  <a:cxn ang="0">
                    <a:pos x="T0" y="T1"/>
                  </a:cxn>
                  <a:cxn ang="0">
                    <a:pos x="T2" y="T3"/>
                  </a:cxn>
                  <a:cxn ang="0">
                    <a:pos x="T4" y="T5"/>
                  </a:cxn>
                  <a:cxn ang="0">
                    <a:pos x="T6" y="T7"/>
                  </a:cxn>
                </a:cxnLst>
                <a:rect l="0" t="0" r="r" b="b"/>
                <a:pathLst>
                  <a:path w="13" h="15">
                    <a:moveTo>
                      <a:pt x="12" y="7"/>
                    </a:moveTo>
                    <a:cubicBezTo>
                      <a:pt x="11" y="13"/>
                      <a:pt x="6" y="15"/>
                      <a:pt x="3" y="11"/>
                    </a:cubicBezTo>
                    <a:cubicBezTo>
                      <a:pt x="0" y="7"/>
                      <a:pt x="2" y="0"/>
                      <a:pt x="7" y="0"/>
                    </a:cubicBezTo>
                    <a:cubicBezTo>
                      <a:pt x="11" y="0"/>
                      <a:pt x="13"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1" name="Freeform 2380">
                <a:extLst>
                  <a:ext uri="{FF2B5EF4-FFF2-40B4-BE49-F238E27FC236}">
                    <a16:creationId xmlns:a16="http://schemas.microsoft.com/office/drawing/2014/main" id="{82BF1403-9132-45FA-9F48-7A2A6ECA60CF}"/>
                  </a:ext>
                </a:extLst>
              </p:cNvPr>
              <p:cNvSpPr>
                <a:spLocks/>
              </p:cNvSpPr>
              <p:nvPr/>
            </p:nvSpPr>
            <p:spPr bwMode="auto">
              <a:xfrm>
                <a:off x="6453" y="2956"/>
                <a:ext cx="58" cy="67"/>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2"/>
                      <a:pt x="5" y="14"/>
                      <a:pt x="2" y="10"/>
                    </a:cubicBezTo>
                    <a:cubicBezTo>
                      <a:pt x="0" y="7"/>
                      <a:pt x="2" y="0"/>
                      <a:pt x="7" y="0"/>
                    </a:cubicBezTo>
                    <a:cubicBezTo>
                      <a:pt x="11" y="1"/>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2" name="Freeform 2381">
                <a:extLst>
                  <a:ext uri="{FF2B5EF4-FFF2-40B4-BE49-F238E27FC236}">
                    <a16:creationId xmlns:a16="http://schemas.microsoft.com/office/drawing/2014/main" id="{E331C71B-BB67-45B5-B285-1B9EE37525A7}"/>
                  </a:ext>
                </a:extLst>
              </p:cNvPr>
              <p:cNvSpPr>
                <a:spLocks/>
              </p:cNvSpPr>
              <p:nvPr/>
            </p:nvSpPr>
            <p:spPr bwMode="auto">
              <a:xfrm>
                <a:off x="6718" y="2941"/>
                <a:ext cx="53" cy="68"/>
              </a:xfrm>
              <a:custGeom>
                <a:avLst/>
                <a:gdLst>
                  <a:gd name="T0" fmla="*/ 10 w 11"/>
                  <a:gd name="T1" fmla="*/ 7 h 14"/>
                  <a:gd name="T2" fmla="*/ 2 w 11"/>
                  <a:gd name="T3" fmla="*/ 10 h 14"/>
                  <a:gd name="T4" fmla="*/ 6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0"/>
                    </a:cubicBezTo>
                    <a:cubicBezTo>
                      <a:pt x="0" y="7"/>
                      <a:pt x="2" y="0"/>
                      <a:pt x="6" y="0"/>
                    </a:cubicBezTo>
                    <a:cubicBezTo>
                      <a:pt x="9"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3" name="Freeform 2382">
                <a:extLst>
                  <a:ext uri="{FF2B5EF4-FFF2-40B4-BE49-F238E27FC236}">
                    <a16:creationId xmlns:a16="http://schemas.microsoft.com/office/drawing/2014/main" id="{87AB6BEF-7C26-4AFB-9BCA-E7ECDEFA25CA}"/>
                  </a:ext>
                </a:extLst>
              </p:cNvPr>
              <p:cNvSpPr>
                <a:spLocks/>
              </p:cNvSpPr>
              <p:nvPr/>
            </p:nvSpPr>
            <p:spPr bwMode="auto">
              <a:xfrm>
                <a:off x="6641" y="2965"/>
                <a:ext cx="53" cy="68"/>
              </a:xfrm>
              <a:custGeom>
                <a:avLst/>
                <a:gdLst>
                  <a:gd name="T0" fmla="*/ 10 w 11"/>
                  <a:gd name="T1" fmla="*/ 7 h 14"/>
                  <a:gd name="T2" fmla="*/ 2 w 11"/>
                  <a:gd name="T3" fmla="*/ 11 h 14"/>
                  <a:gd name="T4" fmla="*/ 7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1"/>
                    </a:cubicBezTo>
                    <a:cubicBezTo>
                      <a:pt x="0" y="7"/>
                      <a:pt x="2" y="0"/>
                      <a:pt x="7" y="0"/>
                    </a:cubicBezTo>
                    <a:cubicBezTo>
                      <a:pt x="10" y="1"/>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4" name="Freeform 2383">
                <a:extLst>
                  <a:ext uri="{FF2B5EF4-FFF2-40B4-BE49-F238E27FC236}">
                    <a16:creationId xmlns:a16="http://schemas.microsoft.com/office/drawing/2014/main" id="{5506B376-88F0-4FF6-A233-B650758FDA4E}"/>
                  </a:ext>
                </a:extLst>
              </p:cNvPr>
              <p:cNvSpPr>
                <a:spLocks/>
              </p:cNvSpPr>
              <p:nvPr/>
            </p:nvSpPr>
            <p:spPr bwMode="auto">
              <a:xfrm>
                <a:off x="6583" y="2908"/>
                <a:ext cx="58" cy="72"/>
              </a:xfrm>
              <a:custGeom>
                <a:avLst/>
                <a:gdLst>
                  <a:gd name="T0" fmla="*/ 11 w 12"/>
                  <a:gd name="T1" fmla="*/ 8 h 15"/>
                  <a:gd name="T2" fmla="*/ 2 w 12"/>
                  <a:gd name="T3" fmla="*/ 11 h 15"/>
                  <a:gd name="T4" fmla="*/ 7 w 12"/>
                  <a:gd name="T5" fmla="*/ 1 h 15"/>
                  <a:gd name="T6" fmla="*/ 11 w 12"/>
                  <a:gd name="T7" fmla="*/ 8 h 15"/>
                </a:gdLst>
                <a:ahLst/>
                <a:cxnLst>
                  <a:cxn ang="0">
                    <a:pos x="T0" y="T1"/>
                  </a:cxn>
                  <a:cxn ang="0">
                    <a:pos x="T2" y="T3"/>
                  </a:cxn>
                  <a:cxn ang="0">
                    <a:pos x="T4" y="T5"/>
                  </a:cxn>
                  <a:cxn ang="0">
                    <a:pos x="T6" y="T7"/>
                  </a:cxn>
                </a:cxnLst>
                <a:rect l="0" t="0" r="r" b="b"/>
                <a:pathLst>
                  <a:path w="12" h="15">
                    <a:moveTo>
                      <a:pt x="11" y="8"/>
                    </a:moveTo>
                    <a:cubicBezTo>
                      <a:pt x="10" y="13"/>
                      <a:pt x="5" y="15"/>
                      <a:pt x="2" y="11"/>
                    </a:cubicBezTo>
                    <a:cubicBezTo>
                      <a:pt x="0" y="7"/>
                      <a:pt x="2" y="0"/>
                      <a:pt x="7" y="1"/>
                    </a:cubicBezTo>
                    <a:cubicBezTo>
                      <a:pt x="10" y="1"/>
                      <a:pt x="12" y="5"/>
                      <a:pt x="1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5" name="Freeform 2384">
                <a:extLst>
                  <a:ext uri="{FF2B5EF4-FFF2-40B4-BE49-F238E27FC236}">
                    <a16:creationId xmlns:a16="http://schemas.microsoft.com/office/drawing/2014/main" id="{A99AF4BB-05B3-49A7-A3E8-DB5D30B060DA}"/>
                  </a:ext>
                </a:extLst>
              </p:cNvPr>
              <p:cNvSpPr>
                <a:spLocks/>
              </p:cNvSpPr>
              <p:nvPr/>
            </p:nvSpPr>
            <p:spPr bwMode="auto">
              <a:xfrm>
                <a:off x="6574" y="2821"/>
                <a:ext cx="58" cy="67"/>
              </a:xfrm>
              <a:custGeom>
                <a:avLst/>
                <a:gdLst>
                  <a:gd name="T0" fmla="*/ 11 w 12"/>
                  <a:gd name="T1" fmla="*/ 7 h 14"/>
                  <a:gd name="T2" fmla="*/ 2 w 12"/>
                  <a:gd name="T3" fmla="*/ 10 h 14"/>
                  <a:gd name="T4" fmla="*/ 7 w 12"/>
                  <a:gd name="T5" fmla="*/ 0 h 14"/>
                  <a:gd name="T6" fmla="*/ 11 w 12"/>
                  <a:gd name="T7" fmla="*/ 7 h 14"/>
                </a:gdLst>
                <a:ahLst/>
                <a:cxnLst>
                  <a:cxn ang="0">
                    <a:pos x="T0" y="T1"/>
                  </a:cxn>
                  <a:cxn ang="0">
                    <a:pos x="T2" y="T3"/>
                  </a:cxn>
                  <a:cxn ang="0">
                    <a:pos x="T4" y="T5"/>
                  </a:cxn>
                  <a:cxn ang="0">
                    <a:pos x="T6" y="T7"/>
                  </a:cxn>
                </a:cxnLst>
                <a:rect l="0" t="0" r="r" b="b"/>
                <a:pathLst>
                  <a:path w="12" h="14">
                    <a:moveTo>
                      <a:pt x="11" y="7"/>
                    </a:moveTo>
                    <a:cubicBezTo>
                      <a:pt x="10" y="12"/>
                      <a:pt x="5" y="14"/>
                      <a:pt x="2" y="10"/>
                    </a:cubicBezTo>
                    <a:cubicBezTo>
                      <a:pt x="0" y="7"/>
                      <a:pt x="2" y="0"/>
                      <a:pt x="7"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6" name="Freeform 2385">
                <a:extLst>
                  <a:ext uri="{FF2B5EF4-FFF2-40B4-BE49-F238E27FC236}">
                    <a16:creationId xmlns:a16="http://schemas.microsoft.com/office/drawing/2014/main" id="{24098A1F-7A53-4335-A9CB-65CFC973CAB2}"/>
                  </a:ext>
                </a:extLst>
              </p:cNvPr>
              <p:cNvSpPr>
                <a:spLocks/>
              </p:cNvSpPr>
              <p:nvPr/>
            </p:nvSpPr>
            <p:spPr bwMode="auto">
              <a:xfrm>
                <a:off x="6506" y="2782"/>
                <a:ext cx="58" cy="73"/>
              </a:xfrm>
              <a:custGeom>
                <a:avLst/>
                <a:gdLst>
                  <a:gd name="T0" fmla="*/ 12 w 12"/>
                  <a:gd name="T1" fmla="*/ 8 h 15"/>
                  <a:gd name="T2" fmla="*/ 3 w 12"/>
                  <a:gd name="T3" fmla="*/ 11 h 15"/>
                  <a:gd name="T4" fmla="*/ 7 w 12"/>
                  <a:gd name="T5" fmla="*/ 0 h 15"/>
                  <a:gd name="T6" fmla="*/ 12 w 12"/>
                  <a:gd name="T7" fmla="*/ 8 h 15"/>
                </a:gdLst>
                <a:ahLst/>
                <a:cxnLst>
                  <a:cxn ang="0">
                    <a:pos x="T0" y="T1"/>
                  </a:cxn>
                  <a:cxn ang="0">
                    <a:pos x="T2" y="T3"/>
                  </a:cxn>
                  <a:cxn ang="0">
                    <a:pos x="T4" y="T5"/>
                  </a:cxn>
                  <a:cxn ang="0">
                    <a:pos x="T6" y="T7"/>
                  </a:cxn>
                </a:cxnLst>
                <a:rect l="0" t="0" r="r" b="b"/>
                <a:pathLst>
                  <a:path w="12" h="15">
                    <a:moveTo>
                      <a:pt x="12" y="8"/>
                    </a:moveTo>
                    <a:cubicBezTo>
                      <a:pt x="11" y="13"/>
                      <a:pt x="6" y="15"/>
                      <a:pt x="3" y="11"/>
                    </a:cubicBezTo>
                    <a:cubicBezTo>
                      <a:pt x="0" y="7"/>
                      <a:pt x="3" y="0"/>
                      <a:pt x="7" y="0"/>
                    </a:cubicBezTo>
                    <a:cubicBezTo>
                      <a:pt x="11" y="1"/>
                      <a:pt x="12" y="4"/>
                      <a:pt x="1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7" name="Freeform 2386">
                <a:extLst>
                  <a:ext uri="{FF2B5EF4-FFF2-40B4-BE49-F238E27FC236}">
                    <a16:creationId xmlns:a16="http://schemas.microsoft.com/office/drawing/2014/main" id="{344E71E7-CC0B-4473-8F54-29B5DD84FEB2}"/>
                  </a:ext>
                </a:extLst>
              </p:cNvPr>
              <p:cNvSpPr>
                <a:spLocks/>
              </p:cNvSpPr>
              <p:nvPr/>
            </p:nvSpPr>
            <p:spPr bwMode="auto">
              <a:xfrm>
                <a:off x="6583" y="2609"/>
                <a:ext cx="58" cy="72"/>
              </a:xfrm>
              <a:custGeom>
                <a:avLst/>
                <a:gdLst>
                  <a:gd name="T0" fmla="*/ 11 w 12"/>
                  <a:gd name="T1" fmla="*/ 7 h 15"/>
                  <a:gd name="T2" fmla="*/ 3 w 12"/>
                  <a:gd name="T3" fmla="*/ 11 h 15"/>
                  <a:gd name="T4" fmla="*/ 7 w 12"/>
                  <a:gd name="T5" fmla="*/ 0 h 15"/>
                  <a:gd name="T6" fmla="*/ 11 w 12"/>
                  <a:gd name="T7" fmla="*/ 7 h 15"/>
                </a:gdLst>
                <a:ahLst/>
                <a:cxnLst>
                  <a:cxn ang="0">
                    <a:pos x="T0" y="T1"/>
                  </a:cxn>
                  <a:cxn ang="0">
                    <a:pos x="T2" y="T3"/>
                  </a:cxn>
                  <a:cxn ang="0">
                    <a:pos x="T4" y="T5"/>
                  </a:cxn>
                  <a:cxn ang="0">
                    <a:pos x="T6" y="T7"/>
                  </a:cxn>
                </a:cxnLst>
                <a:rect l="0" t="0" r="r" b="b"/>
                <a:pathLst>
                  <a:path w="12" h="15">
                    <a:moveTo>
                      <a:pt x="11" y="7"/>
                    </a:moveTo>
                    <a:cubicBezTo>
                      <a:pt x="11" y="13"/>
                      <a:pt x="6" y="15"/>
                      <a:pt x="3" y="11"/>
                    </a:cubicBezTo>
                    <a:cubicBezTo>
                      <a:pt x="0" y="7"/>
                      <a:pt x="2" y="0"/>
                      <a:pt x="7"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8" name="Freeform 2387">
                <a:extLst>
                  <a:ext uri="{FF2B5EF4-FFF2-40B4-BE49-F238E27FC236}">
                    <a16:creationId xmlns:a16="http://schemas.microsoft.com/office/drawing/2014/main" id="{D92F00F9-8FD0-4663-A751-F2904744729D}"/>
                  </a:ext>
                </a:extLst>
              </p:cNvPr>
              <p:cNvSpPr>
                <a:spLocks/>
              </p:cNvSpPr>
              <p:nvPr/>
            </p:nvSpPr>
            <p:spPr bwMode="auto">
              <a:xfrm>
                <a:off x="6598" y="2517"/>
                <a:ext cx="58" cy="68"/>
              </a:xfrm>
              <a:custGeom>
                <a:avLst/>
                <a:gdLst>
                  <a:gd name="T0" fmla="*/ 12 w 12"/>
                  <a:gd name="T1" fmla="*/ 7 h 14"/>
                  <a:gd name="T2" fmla="*/ 3 w 12"/>
                  <a:gd name="T3" fmla="*/ 11 h 14"/>
                  <a:gd name="T4" fmla="*/ 7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1" y="12"/>
                      <a:pt x="6" y="14"/>
                      <a:pt x="3" y="11"/>
                    </a:cubicBezTo>
                    <a:cubicBezTo>
                      <a:pt x="0" y="7"/>
                      <a:pt x="2" y="0"/>
                      <a:pt x="7"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39" name="Freeform 2388">
                <a:extLst>
                  <a:ext uri="{FF2B5EF4-FFF2-40B4-BE49-F238E27FC236}">
                    <a16:creationId xmlns:a16="http://schemas.microsoft.com/office/drawing/2014/main" id="{42B4C550-470F-4574-8803-CA516F037149}"/>
                  </a:ext>
                </a:extLst>
              </p:cNvPr>
              <p:cNvSpPr>
                <a:spLocks/>
              </p:cNvSpPr>
              <p:nvPr/>
            </p:nvSpPr>
            <p:spPr bwMode="auto">
              <a:xfrm>
                <a:off x="6598" y="2425"/>
                <a:ext cx="58" cy="73"/>
              </a:xfrm>
              <a:custGeom>
                <a:avLst/>
                <a:gdLst>
                  <a:gd name="T0" fmla="*/ 11 w 12"/>
                  <a:gd name="T1" fmla="*/ 8 h 15"/>
                  <a:gd name="T2" fmla="*/ 3 w 12"/>
                  <a:gd name="T3" fmla="*/ 11 h 15"/>
                  <a:gd name="T4" fmla="*/ 6 w 12"/>
                  <a:gd name="T5" fmla="*/ 0 h 15"/>
                  <a:gd name="T6" fmla="*/ 11 w 12"/>
                  <a:gd name="T7" fmla="*/ 8 h 15"/>
                </a:gdLst>
                <a:ahLst/>
                <a:cxnLst>
                  <a:cxn ang="0">
                    <a:pos x="T0" y="T1"/>
                  </a:cxn>
                  <a:cxn ang="0">
                    <a:pos x="T2" y="T3"/>
                  </a:cxn>
                  <a:cxn ang="0">
                    <a:pos x="T4" y="T5"/>
                  </a:cxn>
                  <a:cxn ang="0">
                    <a:pos x="T6" y="T7"/>
                  </a:cxn>
                </a:cxnLst>
                <a:rect l="0" t="0" r="r" b="b"/>
                <a:pathLst>
                  <a:path w="12" h="15">
                    <a:moveTo>
                      <a:pt x="11" y="8"/>
                    </a:moveTo>
                    <a:cubicBezTo>
                      <a:pt x="11" y="13"/>
                      <a:pt x="6" y="15"/>
                      <a:pt x="3" y="11"/>
                    </a:cubicBezTo>
                    <a:cubicBezTo>
                      <a:pt x="0" y="8"/>
                      <a:pt x="1" y="0"/>
                      <a:pt x="6" y="0"/>
                    </a:cubicBezTo>
                    <a:cubicBezTo>
                      <a:pt x="10" y="1"/>
                      <a:pt x="12" y="5"/>
                      <a:pt x="1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0" name="Freeform 2389">
                <a:extLst>
                  <a:ext uri="{FF2B5EF4-FFF2-40B4-BE49-F238E27FC236}">
                    <a16:creationId xmlns:a16="http://schemas.microsoft.com/office/drawing/2014/main" id="{3CFEB2CA-5902-4AC4-A5D0-9F53E093D5DF}"/>
                  </a:ext>
                </a:extLst>
              </p:cNvPr>
              <p:cNvSpPr>
                <a:spLocks/>
              </p:cNvSpPr>
              <p:nvPr/>
            </p:nvSpPr>
            <p:spPr bwMode="auto">
              <a:xfrm>
                <a:off x="6665" y="2397"/>
                <a:ext cx="53" cy="67"/>
              </a:xfrm>
              <a:custGeom>
                <a:avLst/>
                <a:gdLst>
                  <a:gd name="T0" fmla="*/ 11 w 11"/>
                  <a:gd name="T1" fmla="*/ 7 h 14"/>
                  <a:gd name="T2" fmla="*/ 3 w 11"/>
                  <a:gd name="T3" fmla="*/ 11 h 14"/>
                  <a:gd name="T4" fmla="*/ 6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1" y="12"/>
                      <a:pt x="6" y="14"/>
                      <a:pt x="3" y="11"/>
                    </a:cubicBezTo>
                    <a:cubicBezTo>
                      <a:pt x="0" y="7"/>
                      <a:pt x="1" y="0"/>
                      <a:pt x="6"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1" name="Freeform 2390">
                <a:extLst>
                  <a:ext uri="{FF2B5EF4-FFF2-40B4-BE49-F238E27FC236}">
                    <a16:creationId xmlns:a16="http://schemas.microsoft.com/office/drawing/2014/main" id="{798C5C94-514A-4FA5-83D1-966655BC181D}"/>
                  </a:ext>
                </a:extLst>
              </p:cNvPr>
              <p:cNvSpPr>
                <a:spLocks/>
              </p:cNvSpPr>
              <p:nvPr/>
            </p:nvSpPr>
            <p:spPr bwMode="auto">
              <a:xfrm>
                <a:off x="6660" y="2570"/>
                <a:ext cx="58" cy="72"/>
              </a:xfrm>
              <a:custGeom>
                <a:avLst/>
                <a:gdLst>
                  <a:gd name="T0" fmla="*/ 11 w 12"/>
                  <a:gd name="T1" fmla="*/ 7 h 15"/>
                  <a:gd name="T2" fmla="*/ 3 w 12"/>
                  <a:gd name="T3" fmla="*/ 11 h 15"/>
                  <a:gd name="T4" fmla="*/ 7 w 12"/>
                  <a:gd name="T5" fmla="*/ 0 h 15"/>
                  <a:gd name="T6" fmla="*/ 11 w 12"/>
                  <a:gd name="T7" fmla="*/ 7 h 15"/>
                </a:gdLst>
                <a:ahLst/>
                <a:cxnLst>
                  <a:cxn ang="0">
                    <a:pos x="T0" y="T1"/>
                  </a:cxn>
                  <a:cxn ang="0">
                    <a:pos x="T2" y="T3"/>
                  </a:cxn>
                  <a:cxn ang="0">
                    <a:pos x="T4" y="T5"/>
                  </a:cxn>
                  <a:cxn ang="0">
                    <a:pos x="T6" y="T7"/>
                  </a:cxn>
                </a:cxnLst>
                <a:rect l="0" t="0" r="r" b="b"/>
                <a:pathLst>
                  <a:path w="12" h="15">
                    <a:moveTo>
                      <a:pt x="11" y="7"/>
                    </a:moveTo>
                    <a:cubicBezTo>
                      <a:pt x="11" y="13"/>
                      <a:pt x="6" y="15"/>
                      <a:pt x="3" y="11"/>
                    </a:cubicBezTo>
                    <a:cubicBezTo>
                      <a:pt x="0" y="7"/>
                      <a:pt x="2" y="0"/>
                      <a:pt x="7"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2" name="Freeform 2391">
                <a:extLst>
                  <a:ext uri="{FF2B5EF4-FFF2-40B4-BE49-F238E27FC236}">
                    <a16:creationId xmlns:a16="http://schemas.microsoft.com/office/drawing/2014/main" id="{FED540AF-64E7-45A4-AE78-75129BDDCD90}"/>
                  </a:ext>
                </a:extLst>
              </p:cNvPr>
              <p:cNvSpPr>
                <a:spLocks/>
              </p:cNvSpPr>
              <p:nvPr/>
            </p:nvSpPr>
            <p:spPr bwMode="auto">
              <a:xfrm>
                <a:off x="6641" y="2667"/>
                <a:ext cx="58" cy="72"/>
              </a:xfrm>
              <a:custGeom>
                <a:avLst/>
                <a:gdLst>
                  <a:gd name="T0" fmla="*/ 11 w 12"/>
                  <a:gd name="T1" fmla="*/ 8 h 15"/>
                  <a:gd name="T2" fmla="*/ 3 w 12"/>
                  <a:gd name="T3" fmla="*/ 11 h 15"/>
                  <a:gd name="T4" fmla="*/ 7 w 12"/>
                  <a:gd name="T5" fmla="*/ 0 h 15"/>
                  <a:gd name="T6" fmla="*/ 11 w 12"/>
                  <a:gd name="T7" fmla="*/ 8 h 15"/>
                </a:gdLst>
                <a:ahLst/>
                <a:cxnLst>
                  <a:cxn ang="0">
                    <a:pos x="T0" y="T1"/>
                  </a:cxn>
                  <a:cxn ang="0">
                    <a:pos x="T2" y="T3"/>
                  </a:cxn>
                  <a:cxn ang="0">
                    <a:pos x="T4" y="T5"/>
                  </a:cxn>
                  <a:cxn ang="0">
                    <a:pos x="T6" y="T7"/>
                  </a:cxn>
                </a:cxnLst>
                <a:rect l="0" t="0" r="r" b="b"/>
                <a:pathLst>
                  <a:path w="12" h="15">
                    <a:moveTo>
                      <a:pt x="11" y="8"/>
                    </a:moveTo>
                    <a:cubicBezTo>
                      <a:pt x="10" y="13"/>
                      <a:pt x="6" y="15"/>
                      <a:pt x="3" y="11"/>
                    </a:cubicBezTo>
                    <a:cubicBezTo>
                      <a:pt x="0" y="7"/>
                      <a:pt x="2" y="0"/>
                      <a:pt x="7" y="0"/>
                    </a:cubicBezTo>
                    <a:cubicBezTo>
                      <a:pt x="10" y="1"/>
                      <a:pt x="12" y="4"/>
                      <a:pt x="1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3" name="Freeform 2392">
                <a:extLst>
                  <a:ext uri="{FF2B5EF4-FFF2-40B4-BE49-F238E27FC236}">
                    <a16:creationId xmlns:a16="http://schemas.microsoft.com/office/drawing/2014/main" id="{746CDAC1-EC15-45DE-AA4B-BBD36CAC0ED7}"/>
                  </a:ext>
                </a:extLst>
              </p:cNvPr>
              <p:cNvSpPr>
                <a:spLocks/>
              </p:cNvSpPr>
              <p:nvPr/>
            </p:nvSpPr>
            <p:spPr bwMode="auto">
              <a:xfrm>
                <a:off x="6709" y="2676"/>
                <a:ext cx="53" cy="68"/>
              </a:xfrm>
              <a:custGeom>
                <a:avLst/>
                <a:gdLst>
                  <a:gd name="T0" fmla="*/ 11 w 11"/>
                  <a:gd name="T1" fmla="*/ 7 h 14"/>
                  <a:gd name="T2" fmla="*/ 3 w 11"/>
                  <a:gd name="T3" fmla="*/ 11 h 14"/>
                  <a:gd name="T4" fmla="*/ 6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0" y="12"/>
                      <a:pt x="5" y="14"/>
                      <a:pt x="3" y="11"/>
                    </a:cubicBezTo>
                    <a:cubicBezTo>
                      <a:pt x="0" y="7"/>
                      <a:pt x="2" y="0"/>
                      <a:pt x="6"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4" name="Freeform 2393">
                <a:extLst>
                  <a:ext uri="{FF2B5EF4-FFF2-40B4-BE49-F238E27FC236}">
                    <a16:creationId xmlns:a16="http://schemas.microsoft.com/office/drawing/2014/main" id="{BE36D6EF-C932-41F3-ABE6-62A1A4EB8A53}"/>
                  </a:ext>
                </a:extLst>
              </p:cNvPr>
              <p:cNvSpPr>
                <a:spLocks/>
              </p:cNvSpPr>
              <p:nvPr/>
            </p:nvSpPr>
            <p:spPr bwMode="auto">
              <a:xfrm>
                <a:off x="6728" y="2580"/>
                <a:ext cx="53" cy="72"/>
              </a:xfrm>
              <a:custGeom>
                <a:avLst/>
                <a:gdLst>
                  <a:gd name="T0" fmla="*/ 11 w 11"/>
                  <a:gd name="T1" fmla="*/ 8 h 15"/>
                  <a:gd name="T2" fmla="*/ 3 w 11"/>
                  <a:gd name="T3" fmla="*/ 11 h 15"/>
                  <a:gd name="T4" fmla="*/ 6 w 11"/>
                  <a:gd name="T5" fmla="*/ 0 h 15"/>
                  <a:gd name="T6" fmla="*/ 11 w 11"/>
                  <a:gd name="T7" fmla="*/ 8 h 15"/>
                </a:gdLst>
                <a:ahLst/>
                <a:cxnLst>
                  <a:cxn ang="0">
                    <a:pos x="T0" y="T1"/>
                  </a:cxn>
                  <a:cxn ang="0">
                    <a:pos x="T2" y="T3"/>
                  </a:cxn>
                  <a:cxn ang="0">
                    <a:pos x="T4" y="T5"/>
                  </a:cxn>
                  <a:cxn ang="0">
                    <a:pos x="T6" y="T7"/>
                  </a:cxn>
                </a:cxnLst>
                <a:rect l="0" t="0" r="r" b="b"/>
                <a:pathLst>
                  <a:path w="11" h="15">
                    <a:moveTo>
                      <a:pt x="11" y="8"/>
                    </a:moveTo>
                    <a:cubicBezTo>
                      <a:pt x="10" y="13"/>
                      <a:pt x="6" y="15"/>
                      <a:pt x="3" y="11"/>
                    </a:cubicBezTo>
                    <a:cubicBezTo>
                      <a:pt x="0" y="8"/>
                      <a:pt x="2" y="0"/>
                      <a:pt x="6" y="0"/>
                    </a:cubicBezTo>
                    <a:cubicBezTo>
                      <a:pt x="10" y="1"/>
                      <a:pt x="11" y="4"/>
                      <a:pt x="11"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5" name="Freeform 2394">
                <a:extLst>
                  <a:ext uri="{FF2B5EF4-FFF2-40B4-BE49-F238E27FC236}">
                    <a16:creationId xmlns:a16="http://schemas.microsoft.com/office/drawing/2014/main" id="{554E4FB0-B064-46D8-8D21-D21290B730EB}"/>
                  </a:ext>
                </a:extLst>
              </p:cNvPr>
              <p:cNvSpPr>
                <a:spLocks/>
              </p:cNvSpPr>
              <p:nvPr/>
            </p:nvSpPr>
            <p:spPr bwMode="auto">
              <a:xfrm>
                <a:off x="6670" y="2488"/>
                <a:ext cx="58" cy="72"/>
              </a:xfrm>
              <a:custGeom>
                <a:avLst/>
                <a:gdLst>
                  <a:gd name="T0" fmla="*/ 11 w 12"/>
                  <a:gd name="T1" fmla="*/ 7 h 15"/>
                  <a:gd name="T2" fmla="*/ 4 w 12"/>
                  <a:gd name="T3" fmla="*/ 11 h 15"/>
                  <a:gd name="T4" fmla="*/ 6 w 12"/>
                  <a:gd name="T5" fmla="*/ 0 h 15"/>
                  <a:gd name="T6" fmla="*/ 11 w 12"/>
                  <a:gd name="T7" fmla="*/ 7 h 15"/>
                </a:gdLst>
                <a:ahLst/>
                <a:cxnLst>
                  <a:cxn ang="0">
                    <a:pos x="T0" y="T1"/>
                  </a:cxn>
                  <a:cxn ang="0">
                    <a:pos x="T2" y="T3"/>
                  </a:cxn>
                  <a:cxn ang="0">
                    <a:pos x="T4" y="T5"/>
                  </a:cxn>
                  <a:cxn ang="0">
                    <a:pos x="T6" y="T7"/>
                  </a:cxn>
                </a:cxnLst>
                <a:rect l="0" t="0" r="r" b="b"/>
                <a:pathLst>
                  <a:path w="12" h="15">
                    <a:moveTo>
                      <a:pt x="11" y="7"/>
                    </a:moveTo>
                    <a:cubicBezTo>
                      <a:pt x="11" y="12"/>
                      <a:pt x="7" y="15"/>
                      <a:pt x="4" y="11"/>
                    </a:cubicBezTo>
                    <a:cubicBezTo>
                      <a:pt x="0" y="7"/>
                      <a:pt x="2" y="0"/>
                      <a:pt x="6"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6" name="Freeform 2395">
                <a:extLst>
                  <a:ext uri="{FF2B5EF4-FFF2-40B4-BE49-F238E27FC236}">
                    <a16:creationId xmlns:a16="http://schemas.microsoft.com/office/drawing/2014/main" id="{E813EBFE-EE5A-410E-9522-433759A4BE6D}"/>
                  </a:ext>
                </a:extLst>
              </p:cNvPr>
              <p:cNvSpPr>
                <a:spLocks/>
              </p:cNvSpPr>
              <p:nvPr/>
            </p:nvSpPr>
            <p:spPr bwMode="auto">
              <a:xfrm>
                <a:off x="6742" y="2493"/>
                <a:ext cx="53" cy="67"/>
              </a:xfrm>
              <a:custGeom>
                <a:avLst/>
                <a:gdLst>
                  <a:gd name="T0" fmla="*/ 10 w 11"/>
                  <a:gd name="T1" fmla="*/ 7 h 14"/>
                  <a:gd name="T2" fmla="*/ 3 w 11"/>
                  <a:gd name="T3" fmla="*/ 11 h 14"/>
                  <a:gd name="T4" fmla="*/ 6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10" y="12"/>
                      <a:pt x="6" y="14"/>
                      <a:pt x="3" y="11"/>
                    </a:cubicBezTo>
                    <a:cubicBezTo>
                      <a:pt x="0" y="7"/>
                      <a:pt x="1" y="0"/>
                      <a:pt x="6" y="0"/>
                    </a:cubicBezTo>
                    <a:cubicBezTo>
                      <a:pt x="9"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7" name="Freeform 2396">
                <a:extLst>
                  <a:ext uri="{FF2B5EF4-FFF2-40B4-BE49-F238E27FC236}">
                    <a16:creationId xmlns:a16="http://schemas.microsoft.com/office/drawing/2014/main" id="{1E7E1AE1-36A1-4165-9D70-4BB761E54D1B}"/>
                  </a:ext>
                </a:extLst>
              </p:cNvPr>
              <p:cNvSpPr>
                <a:spLocks/>
              </p:cNvSpPr>
              <p:nvPr/>
            </p:nvSpPr>
            <p:spPr bwMode="auto">
              <a:xfrm>
                <a:off x="6506" y="2575"/>
                <a:ext cx="63" cy="72"/>
              </a:xfrm>
              <a:custGeom>
                <a:avLst/>
                <a:gdLst>
                  <a:gd name="T0" fmla="*/ 12 w 13"/>
                  <a:gd name="T1" fmla="*/ 8 h 15"/>
                  <a:gd name="T2" fmla="*/ 4 w 13"/>
                  <a:gd name="T3" fmla="*/ 11 h 15"/>
                  <a:gd name="T4" fmla="*/ 7 w 13"/>
                  <a:gd name="T5" fmla="*/ 0 h 15"/>
                  <a:gd name="T6" fmla="*/ 12 w 13"/>
                  <a:gd name="T7" fmla="*/ 8 h 15"/>
                </a:gdLst>
                <a:ahLst/>
                <a:cxnLst>
                  <a:cxn ang="0">
                    <a:pos x="T0" y="T1"/>
                  </a:cxn>
                  <a:cxn ang="0">
                    <a:pos x="T2" y="T3"/>
                  </a:cxn>
                  <a:cxn ang="0">
                    <a:pos x="T4" y="T5"/>
                  </a:cxn>
                  <a:cxn ang="0">
                    <a:pos x="T6" y="T7"/>
                  </a:cxn>
                </a:cxnLst>
                <a:rect l="0" t="0" r="r" b="b"/>
                <a:pathLst>
                  <a:path w="13" h="15">
                    <a:moveTo>
                      <a:pt x="12" y="8"/>
                    </a:moveTo>
                    <a:cubicBezTo>
                      <a:pt x="12" y="13"/>
                      <a:pt x="7" y="15"/>
                      <a:pt x="4" y="11"/>
                    </a:cubicBezTo>
                    <a:cubicBezTo>
                      <a:pt x="0" y="7"/>
                      <a:pt x="2" y="0"/>
                      <a:pt x="7" y="0"/>
                    </a:cubicBezTo>
                    <a:cubicBezTo>
                      <a:pt x="11" y="0"/>
                      <a:pt x="13" y="4"/>
                      <a:pt x="1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8" name="Freeform 2397">
                <a:extLst>
                  <a:ext uri="{FF2B5EF4-FFF2-40B4-BE49-F238E27FC236}">
                    <a16:creationId xmlns:a16="http://schemas.microsoft.com/office/drawing/2014/main" id="{4C3B4572-579C-49DB-ABE8-551DA7F3BDD2}"/>
                  </a:ext>
                </a:extLst>
              </p:cNvPr>
              <p:cNvSpPr>
                <a:spLocks/>
              </p:cNvSpPr>
              <p:nvPr/>
            </p:nvSpPr>
            <p:spPr bwMode="auto">
              <a:xfrm>
                <a:off x="6526" y="2479"/>
                <a:ext cx="57" cy="67"/>
              </a:xfrm>
              <a:custGeom>
                <a:avLst/>
                <a:gdLst>
                  <a:gd name="T0" fmla="*/ 12 w 12"/>
                  <a:gd name="T1" fmla="*/ 7 h 14"/>
                  <a:gd name="T2" fmla="*/ 3 w 12"/>
                  <a:gd name="T3" fmla="*/ 11 h 14"/>
                  <a:gd name="T4" fmla="*/ 7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1" y="12"/>
                      <a:pt x="6" y="14"/>
                      <a:pt x="3" y="11"/>
                    </a:cubicBezTo>
                    <a:cubicBezTo>
                      <a:pt x="0" y="7"/>
                      <a:pt x="2" y="0"/>
                      <a:pt x="7" y="0"/>
                    </a:cubicBezTo>
                    <a:cubicBezTo>
                      <a:pt x="10"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49" name="Freeform 2398">
                <a:extLst>
                  <a:ext uri="{FF2B5EF4-FFF2-40B4-BE49-F238E27FC236}">
                    <a16:creationId xmlns:a16="http://schemas.microsoft.com/office/drawing/2014/main" id="{30468C9B-0F4F-416C-AB6A-4A776233ED8C}"/>
                  </a:ext>
                </a:extLst>
              </p:cNvPr>
              <p:cNvSpPr>
                <a:spLocks/>
              </p:cNvSpPr>
              <p:nvPr/>
            </p:nvSpPr>
            <p:spPr bwMode="auto">
              <a:xfrm>
                <a:off x="6448" y="2527"/>
                <a:ext cx="58" cy="72"/>
              </a:xfrm>
              <a:custGeom>
                <a:avLst/>
                <a:gdLst>
                  <a:gd name="T0" fmla="*/ 12 w 12"/>
                  <a:gd name="T1" fmla="*/ 8 h 15"/>
                  <a:gd name="T2" fmla="*/ 3 w 12"/>
                  <a:gd name="T3" fmla="*/ 12 h 15"/>
                  <a:gd name="T4" fmla="*/ 7 w 12"/>
                  <a:gd name="T5" fmla="*/ 0 h 15"/>
                  <a:gd name="T6" fmla="*/ 12 w 12"/>
                  <a:gd name="T7" fmla="*/ 8 h 15"/>
                </a:gdLst>
                <a:ahLst/>
                <a:cxnLst>
                  <a:cxn ang="0">
                    <a:pos x="T0" y="T1"/>
                  </a:cxn>
                  <a:cxn ang="0">
                    <a:pos x="T2" y="T3"/>
                  </a:cxn>
                  <a:cxn ang="0">
                    <a:pos x="T4" y="T5"/>
                  </a:cxn>
                  <a:cxn ang="0">
                    <a:pos x="T6" y="T7"/>
                  </a:cxn>
                </a:cxnLst>
                <a:rect l="0" t="0" r="r" b="b"/>
                <a:pathLst>
                  <a:path w="12" h="15">
                    <a:moveTo>
                      <a:pt x="12" y="8"/>
                    </a:moveTo>
                    <a:cubicBezTo>
                      <a:pt x="11" y="13"/>
                      <a:pt x="6" y="15"/>
                      <a:pt x="3" y="12"/>
                    </a:cubicBezTo>
                    <a:cubicBezTo>
                      <a:pt x="0" y="8"/>
                      <a:pt x="1" y="0"/>
                      <a:pt x="7" y="0"/>
                    </a:cubicBezTo>
                    <a:cubicBezTo>
                      <a:pt x="10" y="1"/>
                      <a:pt x="12" y="5"/>
                      <a:pt x="12"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950" name="Freeform 2399">
                <a:extLst>
                  <a:ext uri="{FF2B5EF4-FFF2-40B4-BE49-F238E27FC236}">
                    <a16:creationId xmlns:a16="http://schemas.microsoft.com/office/drawing/2014/main" id="{B452B563-EEE9-429D-8697-594E17EAA669}"/>
                  </a:ext>
                </a:extLst>
              </p:cNvPr>
              <p:cNvSpPr>
                <a:spLocks/>
              </p:cNvSpPr>
              <p:nvPr/>
            </p:nvSpPr>
            <p:spPr bwMode="auto">
              <a:xfrm>
                <a:off x="6574" y="2339"/>
                <a:ext cx="58" cy="67"/>
              </a:xfrm>
              <a:custGeom>
                <a:avLst/>
                <a:gdLst>
                  <a:gd name="T0" fmla="*/ 11 w 12"/>
                  <a:gd name="T1" fmla="*/ 7 h 14"/>
                  <a:gd name="T2" fmla="*/ 4 w 12"/>
                  <a:gd name="T3" fmla="*/ 11 h 14"/>
                  <a:gd name="T4" fmla="*/ 6 w 12"/>
                  <a:gd name="T5" fmla="*/ 0 h 14"/>
                  <a:gd name="T6" fmla="*/ 6 w 12"/>
                  <a:gd name="T7" fmla="*/ 0 h 14"/>
                  <a:gd name="T8" fmla="*/ 11 w 12"/>
                  <a:gd name="T9" fmla="*/ 7 h 14"/>
                </a:gdLst>
                <a:ahLst/>
                <a:cxnLst>
                  <a:cxn ang="0">
                    <a:pos x="T0" y="T1"/>
                  </a:cxn>
                  <a:cxn ang="0">
                    <a:pos x="T2" y="T3"/>
                  </a:cxn>
                  <a:cxn ang="0">
                    <a:pos x="T4" y="T5"/>
                  </a:cxn>
                  <a:cxn ang="0">
                    <a:pos x="T6" y="T7"/>
                  </a:cxn>
                  <a:cxn ang="0">
                    <a:pos x="T8" y="T9"/>
                  </a:cxn>
                </a:cxnLst>
                <a:rect l="0" t="0" r="r" b="b"/>
                <a:pathLst>
                  <a:path w="12" h="14">
                    <a:moveTo>
                      <a:pt x="11" y="7"/>
                    </a:moveTo>
                    <a:cubicBezTo>
                      <a:pt x="11" y="12"/>
                      <a:pt x="7" y="14"/>
                      <a:pt x="4" y="11"/>
                    </a:cubicBezTo>
                    <a:cubicBezTo>
                      <a:pt x="0" y="7"/>
                      <a:pt x="1" y="0"/>
                      <a:pt x="6" y="0"/>
                    </a:cubicBezTo>
                    <a:cubicBezTo>
                      <a:pt x="6" y="0"/>
                      <a:pt x="6" y="0"/>
                      <a:pt x="6" y="0"/>
                    </a:cubicBezTo>
                    <a:cubicBezTo>
                      <a:pt x="10" y="0"/>
                      <a:pt x="12"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grpSp>
          <p:nvGrpSpPr>
            <p:cNvPr id="3462" name="Group 2601">
              <a:extLst>
                <a:ext uri="{FF2B5EF4-FFF2-40B4-BE49-F238E27FC236}">
                  <a16:creationId xmlns:a16="http://schemas.microsoft.com/office/drawing/2014/main" id="{DED435B3-388D-4F6D-A188-33983119BEB5}"/>
                </a:ext>
              </a:extLst>
            </p:cNvPr>
            <p:cNvGrpSpPr>
              <a:grpSpLocks/>
            </p:cNvGrpSpPr>
            <p:nvPr/>
          </p:nvGrpSpPr>
          <p:grpSpPr bwMode="auto">
            <a:xfrm>
              <a:off x="6130" y="970"/>
              <a:ext cx="1186" cy="2217"/>
              <a:chOff x="6130" y="970"/>
              <a:chExt cx="1186" cy="2217"/>
            </a:xfrm>
          </p:grpSpPr>
          <p:sp>
            <p:nvSpPr>
              <p:cNvPr id="3551" name="Freeform 2401">
                <a:extLst>
                  <a:ext uri="{FF2B5EF4-FFF2-40B4-BE49-F238E27FC236}">
                    <a16:creationId xmlns:a16="http://schemas.microsoft.com/office/drawing/2014/main" id="{0439109A-7D00-4D21-88B3-D6F5DA54E2F2}"/>
                  </a:ext>
                </a:extLst>
              </p:cNvPr>
              <p:cNvSpPr>
                <a:spLocks/>
              </p:cNvSpPr>
              <p:nvPr/>
            </p:nvSpPr>
            <p:spPr bwMode="auto">
              <a:xfrm>
                <a:off x="6636" y="2300"/>
                <a:ext cx="53" cy="68"/>
              </a:xfrm>
              <a:custGeom>
                <a:avLst/>
                <a:gdLst>
                  <a:gd name="T0" fmla="*/ 11 w 11"/>
                  <a:gd name="T1" fmla="*/ 7 h 14"/>
                  <a:gd name="T2" fmla="*/ 4 w 11"/>
                  <a:gd name="T3" fmla="*/ 11 h 14"/>
                  <a:gd name="T4" fmla="*/ 6 w 11"/>
                  <a:gd name="T5" fmla="*/ 0 h 14"/>
                  <a:gd name="T6" fmla="*/ 6 w 11"/>
                  <a:gd name="T7" fmla="*/ 0 h 14"/>
                  <a:gd name="T8" fmla="*/ 11 w 11"/>
                  <a:gd name="T9" fmla="*/ 7 h 14"/>
                </a:gdLst>
                <a:ahLst/>
                <a:cxnLst>
                  <a:cxn ang="0">
                    <a:pos x="T0" y="T1"/>
                  </a:cxn>
                  <a:cxn ang="0">
                    <a:pos x="T2" y="T3"/>
                  </a:cxn>
                  <a:cxn ang="0">
                    <a:pos x="T4" y="T5"/>
                  </a:cxn>
                  <a:cxn ang="0">
                    <a:pos x="T6" y="T7"/>
                  </a:cxn>
                  <a:cxn ang="0">
                    <a:pos x="T8" y="T9"/>
                  </a:cxn>
                </a:cxnLst>
                <a:rect l="0" t="0" r="r" b="b"/>
                <a:pathLst>
                  <a:path w="11" h="14">
                    <a:moveTo>
                      <a:pt x="11" y="7"/>
                    </a:moveTo>
                    <a:cubicBezTo>
                      <a:pt x="11" y="12"/>
                      <a:pt x="7" y="14"/>
                      <a:pt x="4" y="11"/>
                    </a:cubicBezTo>
                    <a:cubicBezTo>
                      <a:pt x="0" y="7"/>
                      <a:pt x="1" y="0"/>
                      <a:pt x="6" y="0"/>
                    </a:cubicBezTo>
                    <a:cubicBezTo>
                      <a:pt x="6" y="0"/>
                      <a:pt x="6" y="0"/>
                      <a:pt x="6"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2" name="Freeform 2402">
                <a:extLst>
                  <a:ext uri="{FF2B5EF4-FFF2-40B4-BE49-F238E27FC236}">
                    <a16:creationId xmlns:a16="http://schemas.microsoft.com/office/drawing/2014/main" id="{3BA4C8D6-8C92-4F8C-AFA4-EC464DA3EB21}"/>
                  </a:ext>
                </a:extLst>
              </p:cNvPr>
              <p:cNvSpPr>
                <a:spLocks/>
              </p:cNvSpPr>
              <p:nvPr/>
            </p:nvSpPr>
            <p:spPr bwMode="auto">
              <a:xfrm>
                <a:off x="6627" y="2199"/>
                <a:ext cx="53" cy="67"/>
              </a:xfrm>
              <a:custGeom>
                <a:avLst/>
                <a:gdLst>
                  <a:gd name="T0" fmla="*/ 11 w 11"/>
                  <a:gd name="T1" fmla="*/ 7 h 14"/>
                  <a:gd name="T2" fmla="*/ 4 w 11"/>
                  <a:gd name="T3" fmla="*/ 10 h 14"/>
                  <a:gd name="T4" fmla="*/ 5 w 11"/>
                  <a:gd name="T5" fmla="*/ 0 h 14"/>
                  <a:gd name="T6" fmla="*/ 5 w 11"/>
                  <a:gd name="T7" fmla="*/ 0 h 14"/>
                  <a:gd name="T8" fmla="*/ 11 w 11"/>
                  <a:gd name="T9" fmla="*/ 7 h 14"/>
                </a:gdLst>
                <a:ahLst/>
                <a:cxnLst>
                  <a:cxn ang="0">
                    <a:pos x="T0" y="T1"/>
                  </a:cxn>
                  <a:cxn ang="0">
                    <a:pos x="T2" y="T3"/>
                  </a:cxn>
                  <a:cxn ang="0">
                    <a:pos x="T4" y="T5"/>
                  </a:cxn>
                  <a:cxn ang="0">
                    <a:pos x="T6" y="T7"/>
                  </a:cxn>
                  <a:cxn ang="0">
                    <a:pos x="T8" y="T9"/>
                  </a:cxn>
                </a:cxnLst>
                <a:rect l="0" t="0" r="r" b="b"/>
                <a:pathLst>
                  <a:path w="11" h="14">
                    <a:moveTo>
                      <a:pt x="11" y="7"/>
                    </a:moveTo>
                    <a:cubicBezTo>
                      <a:pt x="11" y="12"/>
                      <a:pt x="7" y="14"/>
                      <a:pt x="4" y="10"/>
                    </a:cubicBezTo>
                    <a:cubicBezTo>
                      <a:pt x="0" y="7"/>
                      <a:pt x="1" y="0"/>
                      <a:pt x="5" y="0"/>
                    </a:cubicBezTo>
                    <a:cubicBezTo>
                      <a:pt x="5" y="0"/>
                      <a:pt x="5" y="0"/>
                      <a:pt x="5"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3" name="Freeform 2403">
                <a:extLst>
                  <a:ext uri="{FF2B5EF4-FFF2-40B4-BE49-F238E27FC236}">
                    <a16:creationId xmlns:a16="http://schemas.microsoft.com/office/drawing/2014/main" id="{E35572E6-3352-43DF-B320-6FDA65241A19}"/>
                  </a:ext>
                </a:extLst>
              </p:cNvPr>
              <p:cNvSpPr>
                <a:spLocks/>
              </p:cNvSpPr>
              <p:nvPr/>
            </p:nvSpPr>
            <p:spPr bwMode="auto">
              <a:xfrm>
                <a:off x="6545" y="2127"/>
                <a:ext cx="58" cy="62"/>
              </a:xfrm>
              <a:custGeom>
                <a:avLst/>
                <a:gdLst>
                  <a:gd name="T0" fmla="*/ 11 w 12"/>
                  <a:gd name="T1" fmla="*/ 6 h 13"/>
                  <a:gd name="T2" fmla="*/ 4 w 12"/>
                  <a:gd name="T3" fmla="*/ 10 h 13"/>
                  <a:gd name="T4" fmla="*/ 5 w 12"/>
                  <a:gd name="T5" fmla="*/ 0 h 13"/>
                  <a:gd name="T6" fmla="*/ 6 w 12"/>
                  <a:gd name="T7" fmla="*/ 0 h 13"/>
                  <a:gd name="T8" fmla="*/ 11 w 12"/>
                  <a:gd name="T9" fmla="*/ 6 h 13"/>
                </a:gdLst>
                <a:ahLst/>
                <a:cxnLst>
                  <a:cxn ang="0">
                    <a:pos x="T0" y="T1"/>
                  </a:cxn>
                  <a:cxn ang="0">
                    <a:pos x="T2" y="T3"/>
                  </a:cxn>
                  <a:cxn ang="0">
                    <a:pos x="T4" y="T5"/>
                  </a:cxn>
                  <a:cxn ang="0">
                    <a:pos x="T6" y="T7"/>
                  </a:cxn>
                  <a:cxn ang="0">
                    <a:pos x="T8" y="T9"/>
                  </a:cxn>
                </a:cxnLst>
                <a:rect l="0" t="0" r="r" b="b"/>
                <a:pathLst>
                  <a:path w="12" h="13">
                    <a:moveTo>
                      <a:pt x="11" y="6"/>
                    </a:moveTo>
                    <a:cubicBezTo>
                      <a:pt x="12" y="11"/>
                      <a:pt x="7" y="13"/>
                      <a:pt x="4" y="10"/>
                    </a:cubicBezTo>
                    <a:cubicBezTo>
                      <a:pt x="0" y="6"/>
                      <a:pt x="1" y="0"/>
                      <a:pt x="5" y="0"/>
                    </a:cubicBezTo>
                    <a:cubicBezTo>
                      <a:pt x="5" y="0"/>
                      <a:pt x="6" y="0"/>
                      <a:pt x="6" y="0"/>
                    </a:cubicBezTo>
                    <a:cubicBezTo>
                      <a:pt x="9" y="0"/>
                      <a:pt x="11"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4" name="Freeform 2404">
                <a:extLst>
                  <a:ext uri="{FF2B5EF4-FFF2-40B4-BE49-F238E27FC236}">
                    <a16:creationId xmlns:a16="http://schemas.microsoft.com/office/drawing/2014/main" id="{289F1367-E186-4897-A98A-DDAD4B973CA6}"/>
                  </a:ext>
                </a:extLst>
              </p:cNvPr>
              <p:cNvSpPr>
                <a:spLocks/>
              </p:cNvSpPr>
              <p:nvPr/>
            </p:nvSpPr>
            <p:spPr bwMode="auto">
              <a:xfrm>
                <a:off x="6554" y="2030"/>
                <a:ext cx="58" cy="68"/>
              </a:xfrm>
              <a:custGeom>
                <a:avLst/>
                <a:gdLst>
                  <a:gd name="T0" fmla="*/ 11 w 12"/>
                  <a:gd name="T1" fmla="*/ 7 h 14"/>
                  <a:gd name="T2" fmla="*/ 4 w 12"/>
                  <a:gd name="T3" fmla="*/ 11 h 14"/>
                  <a:gd name="T4" fmla="*/ 5 w 12"/>
                  <a:gd name="T5" fmla="*/ 0 h 14"/>
                  <a:gd name="T6" fmla="*/ 5 w 12"/>
                  <a:gd name="T7" fmla="*/ 0 h 14"/>
                  <a:gd name="T8" fmla="*/ 11 w 12"/>
                  <a:gd name="T9" fmla="*/ 7 h 14"/>
                </a:gdLst>
                <a:ahLst/>
                <a:cxnLst>
                  <a:cxn ang="0">
                    <a:pos x="T0" y="T1"/>
                  </a:cxn>
                  <a:cxn ang="0">
                    <a:pos x="T2" y="T3"/>
                  </a:cxn>
                  <a:cxn ang="0">
                    <a:pos x="T4" y="T5"/>
                  </a:cxn>
                  <a:cxn ang="0">
                    <a:pos x="T6" y="T7"/>
                  </a:cxn>
                  <a:cxn ang="0">
                    <a:pos x="T8" y="T9"/>
                  </a:cxn>
                </a:cxnLst>
                <a:rect l="0" t="0" r="r" b="b"/>
                <a:pathLst>
                  <a:path w="12" h="14">
                    <a:moveTo>
                      <a:pt x="11" y="7"/>
                    </a:moveTo>
                    <a:cubicBezTo>
                      <a:pt x="12" y="12"/>
                      <a:pt x="8" y="14"/>
                      <a:pt x="4" y="11"/>
                    </a:cubicBezTo>
                    <a:cubicBezTo>
                      <a:pt x="0" y="7"/>
                      <a:pt x="1" y="1"/>
                      <a:pt x="5" y="0"/>
                    </a:cubicBezTo>
                    <a:cubicBezTo>
                      <a:pt x="5" y="0"/>
                      <a:pt x="5" y="0"/>
                      <a:pt x="5" y="0"/>
                    </a:cubicBezTo>
                    <a:cubicBezTo>
                      <a:pt x="9" y="1"/>
                      <a:pt x="11" y="4"/>
                      <a:pt x="11"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5" name="Freeform 2405">
                <a:extLst>
                  <a:ext uri="{FF2B5EF4-FFF2-40B4-BE49-F238E27FC236}">
                    <a16:creationId xmlns:a16="http://schemas.microsoft.com/office/drawing/2014/main" id="{24E46179-5E07-4724-AAF5-DEBBA920CAAE}"/>
                  </a:ext>
                </a:extLst>
              </p:cNvPr>
              <p:cNvSpPr>
                <a:spLocks/>
              </p:cNvSpPr>
              <p:nvPr/>
            </p:nvSpPr>
            <p:spPr bwMode="auto">
              <a:xfrm>
                <a:off x="6617" y="2107"/>
                <a:ext cx="58" cy="68"/>
              </a:xfrm>
              <a:custGeom>
                <a:avLst/>
                <a:gdLst>
                  <a:gd name="T0" fmla="*/ 11 w 12"/>
                  <a:gd name="T1" fmla="*/ 7 h 14"/>
                  <a:gd name="T2" fmla="*/ 5 w 12"/>
                  <a:gd name="T3" fmla="*/ 11 h 14"/>
                  <a:gd name="T4" fmla="*/ 5 w 12"/>
                  <a:gd name="T5" fmla="*/ 0 h 14"/>
                  <a:gd name="T6" fmla="*/ 6 w 12"/>
                  <a:gd name="T7" fmla="*/ 0 h 14"/>
                  <a:gd name="T8" fmla="*/ 11 w 12"/>
                  <a:gd name="T9" fmla="*/ 7 h 14"/>
                </a:gdLst>
                <a:ahLst/>
                <a:cxnLst>
                  <a:cxn ang="0">
                    <a:pos x="T0" y="T1"/>
                  </a:cxn>
                  <a:cxn ang="0">
                    <a:pos x="T2" y="T3"/>
                  </a:cxn>
                  <a:cxn ang="0">
                    <a:pos x="T4" y="T5"/>
                  </a:cxn>
                  <a:cxn ang="0">
                    <a:pos x="T6" y="T7"/>
                  </a:cxn>
                  <a:cxn ang="0">
                    <a:pos x="T8" y="T9"/>
                  </a:cxn>
                </a:cxnLst>
                <a:rect l="0" t="0" r="r" b="b"/>
                <a:pathLst>
                  <a:path w="12" h="14">
                    <a:moveTo>
                      <a:pt x="11" y="7"/>
                    </a:moveTo>
                    <a:cubicBezTo>
                      <a:pt x="12" y="12"/>
                      <a:pt x="8" y="14"/>
                      <a:pt x="5" y="11"/>
                    </a:cubicBezTo>
                    <a:cubicBezTo>
                      <a:pt x="0" y="8"/>
                      <a:pt x="1" y="1"/>
                      <a:pt x="5" y="0"/>
                    </a:cubicBezTo>
                    <a:cubicBezTo>
                      <a:pt x="5" y="0"/>
                      <a:pt x="5" y="0"/>
                      <a:pt x="6" y="0"/>
                    </a:cubicBezTo>
                    <a:cubicBezTo>
                      <a:pt x="9" y="1"/>
                      <a:pt x="11" y="4"/>
                      <a:pt x="11"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6" name="Freeform 2406">
                <a:extLst>
                  <a:ext uri="{FF2B5EF4-FFF2-40B4-BE49-F238E27FC236}">
                    <a16:creationId xmlns:a16="http://schemas.microsoft.com/office/drawing/2014/main" id="{884A7980-D499-4643-9DF4-1248FF0FAABD}"/>
                  </a:ext>
                </a:extLst>
              </p:cNvPr>
              <p:cNvSpPr>
                <a:spLocks/>
              </p:cNvSpPr>
              <p:nvPr/>
            </p:nvSpPr>
            <p:spPr bwMode="auto">
              <a:xfrm>
                <a:off x="6627" y="2016"/>
                <a:ext cx="53" cy="67"/>
              </a:xfrm>
              <a:custGeom>
                <a:avLst/>
                <a:gdLst>
                  <a:gd name="T0" fmla="*/ 10 w 11"/>
                  <a:gd name="T1" fmla="*/ 7 h 14"/>
                  <a:gd name="T2" fmla="*/ 4 w 11"/>
                  <a:gd name="T3" fmla="*/ 11 h 14"/>
                  <a:gd name="T4" fmla="*/ 4 w 11"/>
                  <a:gd name="T5" fmla="*/ 0 h 14"/>
                  <a:gd name="T6" fmla="*/ 4 w 11"/>
                  <a:gd name="T7" fmla="*/ 0 h 14"/>
                  <a:gd name="T8" fmla="*/ 10 w 11"/>
                  <a:gd name="T9" fmla="*/ 7 h 14"/>
                </a:gdLst>
                <a:ahLst/>
                <a:cxnLst>
                  <a:cxn ang="0">
                    <a:pos x="T0" y="T1"/>
                  </a:cxn>
                  <a:cxn ang="0">
                    <a:pos x="T2" y="T3"/>
                  </a:cxn>
                  <a:cxn ang="0">
                    <a:pos x="T4" y="T5"/>
                  </a:cxn>
                  <a:cxn ang="0">
                    <a:pos x="T6" y="T7"/>
                  </a:cxn>
                  <a:cxn ang="0">
                    <a:pos x="T8" y="T9"/>
                  </a:cxn>
                </a:cxnLst>
                <a:rect l="0" t="0" r="r" b="b"/>
                <a:pathLst>
                  <a:path w="11" h="14">
                    <a:moveTo>
                      <a:pt x="10" y="7"/>
                    </a:moveTo>
                    <a:cubicBezTo>
                      <a:pt x="11" y="12"/>
                      <a:pt x="7" y="14"/>
                      <a:pt x="4" y="11"/>
                    </a:cubicBezTo>
                    <a:cubicBezTo>
                      <a:pt x="0" y="8"/>
                      <a:pt x="0" y="1"/>
                      <a:pt x="4" y="0"/>
                    </a:cubicBezTo>
                    <a:cubicBezTo>
                      <a:pt x="4" y="0"/>
                      <a:pt x="4" y="0"/>
                      <a:pt x="4" y="0"/>
                    </a:cubicBezTo>
                    <a:cubicBezTo>
                      <a:pt x="8" y="1"/>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7" name="Freeform 2407">
                <a:extLst>
                  <a:ext uri="{FF2B5EF4-FFF2-40B4-BE49-F238E27FC236}">
                    <a16:creationId xmlns:a16="http://schemas.microsoft.com/office/drawing/2014/main" id="{9C09613A-2C23-47C3-820D-940FDEA2E4BA}"/>
                  </a:ext>
                </a:extLst>
              </p:cNvPr>
              <p:cNvSpPr>
                <a:spLocks/>
              </p:cNvSpPr>
              <p:nvPr/>
            </p:nvSpPr>
            <p:spPr bwMode="auto">
              <a:xfrm>
                <a:off x="6699" y="2069"/>
                <a:ext cx="53" cy="62"/>
              </a:xfrm>
              <a:custGeom>
                <a:avLst/>
                <a:gdLst>
                  <a:gd name="T0" fmla="*/ 10 w 11"/>
                  <a:gd name="T1" fmla="*/ 7 h 13"/>
                  <a:gd name="T2" fmla="*/ 4 w 11"/>
                  <a:gd name="T3" fmla="*/ 10 h 13"/>
                  <a:gd name="T4" fmla="*/ 4 w 11"/>
                  <a:gd name="T5" fmla="*/ 0 h 13"/>
                  <a:gd name="T6" fmla="*/ 5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7" y="13"/>
                      <a:pt x="4" y="10"/>
                    </a:cubicBezTo>
                    <a:cubicBezTo>
                      <a:pt x="0" y="7"/>
                      <a:pt x="0" y="0"/>
                      <a:pt x="4" y="0"/>
                    </a:cubicBezTo>
                    <a:cubicBezTo>
                      <a:pt x="4" y="0"/>
                      <a:pt x="5" y="0"/>
                      <a:pt x="5" y="0"/>
                    </a:cubicBezTo>
                    <a:cubicBezTo>
                      <a:pt x="8" y="0"/>
                      <a:pt x="10" y="4"/>
                      <a:pt x="10"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8" name="Freeform 2408">
                <a:extLst>
                  <a:ext uri="{FF2B5EF4-FFF2-40B4-BE49-F238E27FC236}">
                    <a16:creationId xmlns:a16="http://schemas.microsoft.com/office/drawing/2014/main" id="{5939BF86-50FA-4DD0-AD18-8359D5C53934}"/>
                  </a:ext>
                </a:extLst>
              </p:cNvPr>
              <p:cNvSpPr>
                <a:spLocks/>
              </p:cNvSpPr>
              <p:nvPr/>
            </p:nvSpPr>
            <p:spPr bwMode="auto">
              <a:xfrm>
                <a:off x="6752" y="2030"/>
                <a:ext cx="48" cy="63"/>
              </a:xfrm>
              <a:custGeom>
                <a:avLst/>
                <a:gdLst>
                  <a:gd name="T0" fmla="*/ 10 w 10"/>
                  <a:gd name="T1" fmla="*/ 7 h 13"/>
                  <a:gd name="T2" fmla="*/ 4 w 10"/>
                  <a:gd name="T3" fmla="*/ 10 h 13"/>
                  <a:gd name="T4" fmla="*/ 3 w 10"/>
                  <a:gd name="T5" fmla="*/ 0 h 13"/>
                  <a:gd name="T6" fmla="*/ 4 w 10"/>
                  <a:gd name="T7" fmla="*/ 0 h 13"/>
                  <a:gd name="T8" fmla="*/ 10 w 10"/>
                  <a:gd name="T9" fmla="*/ 7 h 13"/>
                </a:gdLst>
                <a:ahLst/>
                <a:cxnLst>
                  <a:cxn ang="0">
                    <a:pos x="T0" y="T1"/>
                  </a:cxn>
                  <a:cxn ang="0">
                    <a:pos x="T2" y="T3"/>
                  </a:cxn>
                  <a:cxn ang="0">
                    <a:pos x="T4" y="T5"/>
                  </a:cxn>
                  <a:cxn ang="0">
                    <a:pos x="T6" y="T7"/>
                  </a:cxn>
                  <a:cxn ang="0">
                    <a:pos x="T8" y="T9"/>
                  </a:cxn>
                </a:cxnLst>
                <a:rect l="0" t="0" r="r" b="b"/>
                <a:pathLst>
                  <a:path w="10" h="13">
                    <a:moveTo>
                      <a:pt x="10" y="7"/>
                    </a:moveTo>
                    <a:cubicBezTo>
                      <a:pt x="10" y="11"/>
                      <a:pt x="7" y="13"/>
                      <a:pt x="4" y="10"/>
                    </a:cubicBezTo>
                    <a:cubicBezTo>
                      <a:pt x="0" y="7"/>
                      <a:pt x="0" y="0"/>
                      <a:pt x="3" y="0"/>
                    </a:cubicBezTo>
                    <a:cubicBezTo>
                      <a:pt x="3" y="0"/>
                      <a:pt x="4" y="0"/>
                      <a:pt x="4" y="0"/>
                    </a:cubicBezTo>
                    <a:cubicBezTo>
                      <a:pt x="7" y="0"/>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9" name="Freeform 2409">
                <a:extLst>
                  <a:ext uri="{FF2B5EF4-FFF2-40B4-BE49-F238E27FC236}">
                    <a16:creationId xmlns:a16="http://schemas.microsoft.com/office/drawing/2014/main" id="{A09DC060-65C9-45CF-8EC1-57457EF64F28}"/>
                  </a:ext>
                </a:extLst>
              </p:cNvPr>
              <p:cNvSpPr>
                <a:spLocks/>
              </p:cNvSpPr>
              <p:nvPr/>
            </p:nvSpPr>
            <p:spPr bwMode="auto">
              <a:xfrm>
                <a:off x="6738" y="1939"/>
                <a:ext cx="53" cy="62"/>
              </a:xfrm>
              <a:custGeom>
                <a:avLst/>
                <a:gdLst>
                  <a:gd name="T0" fmla="*/ 10 w 11"/>
                  <a:gd name="T1" fmla="*/ 7 h 13"/>
                  <a:gd name="T2" fmla="*/ 5 w 11"/>
                  <a:gd name="T3" fmla="*/ 11 h 13"/>
                  <a:gd name="T4" fmla="*/ 3 w 11"/>
                  <a:gd name="T5" fmla="*/ 0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8" y="13"/>
                      <a:pt x="5" y="11"/>
                    </a:cubicBezTo>
                    <a:cubicBezTo>
                      <a:pt x="1" y="8"/>
                      <a:pt x="0" y="1"/>
                      <a:pt x="3" y="0"/>
                    </a:cubicBezTo>
                    <a:cubicBezTo>
                      <a:pt x="4" y="0"/>
                      <a:pt x="4" y="0"/>
                      <a:pt x="4" y="0"/>
                    </a:cubicBezTo>
                    <a:cubicBezTo>
                      <a:pt x="7" y="1"/>
                      <a:pt x="9" y="4"/>
                      <a:pt x="10"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0" name="Freeform 2410">
                <a:extLst>
                  <a:ext uri="{FF2B5EF4-FFF2-40B4-BE49-F238E27FC236}">
                    <a16:creationId xmlns:a16="http://schemas.microsoft.com/office/drawing/2014/main" id="{AFFDFCB6-FC0E-412C-B7DC-3B72CC669E27}"/>
                  </a:ext>
                </a:extLst>
              </p:cNvPr>
              <p:cNvSpPr>
                <a:spLocks/>
              </p:cNvSpPr>
              <p:nvPr/>
            </p:nvSpPr>
            <p:spPr bwMode="auto">
              <a:xfrm>
                <a:off x="6800" y="1982"/>
                <a:ext cx="53" cy="63"/>
              </a:xfrm>
              <a:custGeom>
                <a:avLst/>
                <a:gdLst>
                  <a:gd name="T0" fmla="*/ 10 w 11"/>
                  <a:gd name="T1" fmla="*/ 7 h 13"/>
                  <a:gd name="T2" fmla="*/ 5 w 11"/>
                  <a:gd name="T3" fmla="*/ 11 h 13"/>
                  <a:gd name="T4" fmla="*/ 4 w 11"/>
                  <a:gd name="T5" fmla="*/ 0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8" y="13"/>
                      <a:pt x="5" y="11"/>
                    </a:cubicBezTo>
                    <a:cubicBezTo>
                      <a:pt x="1" y="8"/>
                      <a:pt x="0" y="1"/>
                      <a:pt x="4" y="0"/>
                    </a:cubicBezTo>
                    <a:cubicBezTo>
                      <a:pt x="4" y="0"/>
                      <a:pt x="4" y="0"/>
                      <a:pt x="4" y="0"/>
                    </a:cubicBezTo>
                    <a:cubicBezTo>
                      <a:pt x="7"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1" name="Freeform 2411">
                <a:extLst>
                  <a:ext uri="{FF2B5EF4-FFF2-40B4-BE49-F238E27FC236}">
                    <a16:creationId xmlns:a16="http://schemas.microsoft.com/office/drawing/2014/main" id="{6EC1F6CF-C25F-4690-8287-5EF5331100FA}"/>
                  </a:ext>
                </a:extLst>
              </p:cNvPr>
              <p:cNvSpPr>
                <a:spLocks/>
              </p:cNvSpPr>
              <p:nvPr/>
            </p:nvSpPr>
            <p:spPr bwMode="auto">
              <a:xfrm>
                <a:off x="6839" y="1948"/>
                <a:ext cx="53" cy="63"/>
              </a:xfrm>
              <a:custGeom>
                <a:avLst/>
                <a:gdLst>
                  <a:gd name="T0" fmla="*/ 10 w 11"/>
                  <a:gd name="T1" fmla="*/ 7 h 13"/>
                  <a:gd name="T2" fmla="*/ 6 w 11"/>
                  <a:gd name="T3" fmla="*/ 11 h 13"/>
                  <a:gd name="T4" fmla="*/ 4 w 11"/>
                  <a:gd name="T5" fmla="*/ 0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9" y="13"/>
                      <a:pt x="6" y="11"/>
                    </a:cubicBezTo>
                    <a:cubicBezTo>
                      <a:pt x="2" y="8"/>
                      <a:pt x="0" y="1"/>
                      <a:pt x="4" y="0"/>
                    </a:cubicBezTo>
                    <a:cubicBezTo>
                      <a:pt x="4" y="0"/>
                      <a:pt x="4" y="0"/>
                      <a:pt x="4" y="0"/>
                    </a:cubicBezTo>
                    <a:cubicBezTo>
                      <a:pt x="7" y="0"/>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2" name="Freeform 2412">
                <a:extLst>
                  <a:ext uri="{FF2B5EF4-FFF2-40B4-BE49-F238E27FC236}">
                    <a16:creationId xmlns:a16="http://schemas.microsoft.com/office/drawing/2014/main" id="{60FE9842-0737-442C-8149-977A84929164}"/>
                  </a:ext>
                </a:extLst>
              </p:cNvPr>
              <p:cNvSpPr>
                <a:spLocks/>
              </p:cNvSpPr>
              <p:nvPr/>
            </p:nvSpPr>
            <p:spPr bwMode="auto">
              <a:xfrm>
                <a:off x="6897" y="2001"/>
                <a:ext cx="48" cy="63"/>
              </a:xfrm>
              <a:custGeom>
                <a:avLst/>
                <a:gdLst>
                  <a:gd name="T0" fmla="*/ 10 w 10"/>
                  <a:gd name="T1" fmla="*/ 7 h 13"/>
                  <a:gd name="T2" fmla="*/ 6 w 10"/>
                  <a:gd name="T3" fmla="*/ 11 h 13"/>
                  <a:gd name="T4" fmla="*/ 4 w 10"/>
                  <a:gd name="T5" fmla="*/ 0 h 13"/>
                  <a:gd name="T6" fmla="*/ 4 w 10"/>
                  <a:gd name="T7" fmla="*/ 0 h 13"/>
                  <a:gd name="T8" fmla="*/ 10 w 10"/>
                  <a:gd name="T9" fmla="*/ 7 h 13"/>
                </a:gdLst>
                <a:ahLst/>
                <a:cxnLst>
                  <a:cxn ang="0">
                    <a:pos x="T0" y="T1"/>
                  </a:cxn>
                  <a:cxn ang="0">
                    <a:pos x="T2" y="T3"/>
                  </a:cxn>
                  <a:cxn ang="0">
                    <a:pos x="T4" y="T5"/>
                  </a:cxn>
                  <a:cxn ang="0">
                    <a:pos x="T6" y="T7"/>
                  </a:cxn>
                  <a:cxn ang="0">
                    <a:pos x="T8" y="T9"/>
                  </a:cxn>
                </a:cxnLst>
                <a:rect l="0" t="0" r="r" b="b"/>
                <a:pathLst>
                  <a:path w="10" h="13">
                    <a:moveTo>
                      <a:pt x="10" y="7"/>
                    </a:moveTo>
                    <a:cubicBezTo>
                      <a:pt x="10" y="11"/>
                      <a:pt x="9" y="13"/>
                      <a:pt x="6" y="11"/>
                    </a:cubicBezTo>
                    <a:cubicBezTo>
                      <a:pt x="2" y="8"/>
                      <a:pt x="0" y="1"/>
                      <a:pt x="4" y="0"/>
                    </a:cubicBezTo>
                    <a:cubicBezTo>
                      <a:pt x="4" y="0"/>
                      <a:pt x="4" y="0"/>
                      <a:pt x="4" y="0"/>
                    </a:cubicBezTo>
                    <a:cubicBezTo>
                      <a:pt x="7" y="0"/>
                      <a:pt x="9" y="4"/>
                      <a:pt x="10"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3" name="Freeform 2413">
                <a:extLst>
                  <a:ext uri="{FF2B5EF4-FFF2-40B4-BE49-F238E27FC236}">
                    <a16:creationId xmlns:a16="http://schemas.microsoft.com/office/drawing/2014/main" id="{4F85E2DF-E00D-4431-A9A1-3A81622010BA}"/>
                  </a:ext>
                </a:extLst>
              </p:cNvPr>
              <p:cNvSpPr>
                <a:spLocks/>
              </p:cNvSpPr>
              <p:nvPr/>
            </p:nvSpPr>
            <p:spPr bwMode="auto">
              <a:xfrm>
                <a:off x="6950" y="2064"/>
                <a:ext cx="48" cy="63"/>
              </a:xfrm>
              <a:custGeom>
                <a:avLst/>
                <a:gdLst>
                  <a:gd name="T0" fmla="*/ 9 w 10"/>
                  <a:gd name="T1" fmla="*/ 7 h 13"/>
                  <a:gd name="T2" fmla="*/ 6 w 10"/>
                  <a:gd name="T3" fmla="*/ 11 h 13"/>
                  <a:gd name="T4" fmla="*/ 4 w 10"/>
                  <a:gd name="T5" fmla="*/ 0 h 13"/>
                  <a:gd name="T6" fmla="*/ 4 w 10"/>
                  <a:gd name="T7" fmla="*/ 0 h 13"/>
                  <a:gd name="T8" fmla="*/ 9 w 10"/>
                  <a:gd name="T9" fmla="*/ 7 h 13"/>
                </a:gdLst>
                <a:ahLst/>
                <a:cxnLst>
                  <a:cxn ang="0">
                    <a:pos x="T0" y="T1"/>
                  </a:cxn>
                  <a:cxn ang="0">
                    <a:pos x="T2" y="T3"/>
                  </a:cxn>
                  <a:cxn ang="0">
                    <a:pos x="T4" y="T5"/>
                  </a:cxn>
                  <a:cxn ang="0">
                    <a:pos x="T6" y="T7"/>
                  </a:cxn>
                  <a:cxn ang="0">
                    <a:pos x="T8" y="T9"/>
                  </a:cxn>
                </a:cxnLst>
                <a:rect l="0" t="0" r="r" b="b"/>
                <a:pathLst>
                  <a:path w="10" h="13">
                    <a:moveTo>
                      <a:pt x="9" y="7"/>
                    </a:moveTo>
                    <a:cubicBezTo>
                      <a:pt x="10" y="11"/>
                      <a:pt x="8" y="13"/>
                      <a:pt x="6" y="11"/>
                    </a:cubicBezTo>
                    <a:cubicBezTo>
                      <a:pt x="2" y="8"/>
                      <a:pt x="0" y="1"/>
                      <a:pt x="4" y="0"/>
                    </a:cubicBezTo>
                    <a:cubicBezTo>
                      <a:pt x="4" y="0"/>
                      <a:pt x="4" y="0"/>
                      <a:pt x="4" y="0"/>
                    </a:cubicBezTo>
                    <a:cubicBezTo>
                      <a:pt x="7"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4" name="Freeform 2414">
                <a:extLst>
                  <a:ext uri="{FF2B5EF4-FFF2-40B4-BE49-F238E27FC236}">
                    <a16:creationId xmlns:a16="http://schemas.microsoft.com/office/drawing/2014/main" id="{631636FC-BA37-4EF4-84F6-6750C059512A}"/>
                  </a:ext>
                </a:extLst>
              </p:cNvPr>
              <p:cNvSpPr>
                <a:spLocks/>
              </p:cNvSpPr>
              <p:nvPr/>
            </p:nvSpPr>
            <p:spPr bwMode="auto">
              <a:xfrm>
                <a:off x="7007" y="2122"/>
                <a:ext cx="44" cy="62"/>
              </a:xfrm>
              <a:custGeom>
                <a:avLst/>
                <a:gdLst>
                  <a:gd name="T0" fmla="*/ 9 w 9"/>
                  <a:gd name="T1" fmla="*/ 7 h 13"/>
                  <a:gd name="T2" fmla="*/ 5 w 9"/>
                  <a:gd name="T3" fmla="*/ 12 h 13"/>
                  <a:gd name="T4" fmla="*/ 4 w 9"/>
                  <a:gd name="T5" fmla="*/ 0 h 13"/>
                  <a:gd name="T6" fmla="*/ 4 w 9"/>
                  <a:gd name="T7" fmla="*/ 0 h 13"/>
                  <a:gd name="T8" fmla="*/ 9 w 9"/>
                  <a:gd name="T9" fmla="*/ 7 h 13"/>
                </a:gdLst>
                <a:ahLst/>
                <a:cxnLst>
                  <a:cxn ang="0">
                    <a:pos x="T0" y="T1"/>
                  </a:cxn>
                  <a:cxn ang="0">
                    <a:pos x="T2" y="T3"/>
                  </a:cxn>
                  <a:cxn ang="0">
                    <a:pos x="T4" y="T5"/>
                  </a:cxn>
                  <a:cxn ang="0">
                    <a:pos x="T6" y="T7"/>
                  </a:cxn>
                  <a:cxn ang="0">
                    <a:pos x="T8" y="T9"/>
                  </a:cxn>
                </a:cxnLst>
                <a:rect l="0" t="0" r="r" b="b"/>
                <a:pathLst>
                  <a:path w="9" h="13">
                    <a:moveTo>
                      <a:pt x="9" y="7"/>
                    </a:moveTo>
                    <a:cubicBezTo>
                      <a:pt x="9" y="11"/>
                      <a:pt x="7" y="13"/>
                      <a:pt x="5" y="12"/>
                    </a:cubicBezTo>
                    <a:cubicBezTo>
                      <a:pt x="2" y="9"/>
                      <a:pt x="0" y="1"/>
                      <a:pt x="4" y="0"/>
                    </a:cubicBezTo>
                    <a:cubicBezTo>
                      <a:pt x="4" y="0"/>
                      <a:pt x="4" y="0"/>
                      <a:pt x="4" y="0"/>
                    </a:cubicBezTo>
                    <a:cubicBezTo>
                      <a:pt x="6" y="1"/>
                      <a:pt x="8"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5" name="Freeform 2415">
                <a:extLst>
                  <a:ext uri="{FF2B5EF4-FFF2-40B4-BE49-F238E27FC236}">
                    <a16:creationId xmlns:a16="http://schemas.microsoft.com/office/drawing/2014/main" id="{7F2595DF-3A0A-4204-9D32-63F620CC58C3}"/>
                  </a:ext>
                </a:extLst>
              </p:cNvPr>
              <p:cNvSpPr>
                <a:spLocks/>
              </p:cNvSpPr>
              <p:nvPr/>
            </p:nvSpPr>
            <p:spPr bwMode="auto">
              <a:xfrm>
                <a:off x="7007" y="2199"/>
                <a:ext cx="39" cy="63"/>
              </a:xfrm>
              <a:custGeom>
                <a:avLst/>
                <a:gdLst>
                  <a:gd name="T0" fmla="*/ 8 w 8"/>
                  <a:gd name="T1" fmla="*/ 7 h 13"/>
                  <a:gd name="T2" fmla="*/ 4 w 8"/>
                  <a:gd name="T3" fmla="*/ 11 h 13"/>
                  <a:gd name="T4" fmla="*/ 3 w 8"/>
                  <a:gd name="T5" fmla="*/ 0 h 13"/>
                  <a:gd name="T6" fmla="*/ 3 w 8"/>
                  <a:gd name="T7" fmla="*/ 0 h 13"/>
                  <a:gd name="T8" fmla="*/ 8 w 8"/>
                  <a:gd name="T9" fmla="*/ 7 h 13"/>
                </a:gdLst>
                <a:ahLst/>
                <a:cxnLst>
                  <a:cxn ang="0">
                    <a:pos x="T0" y="T1"/>
                  </a:cxn>
                  <a:cxn ang="0">
                    <a:pos x="T2" y="T3"/>
                  </a:cxn>
                  <a:cxn ang="0">
                    <a:pos x="T4" y="T5"/>
                  </a:cxn>
                  <a:cxn ang="0">
                    <a:pos x="T6" y="T7"/>
                  </a:cxn>
                  <a:cxn ang="0">
                    <a:pos x="T8" y="T9"/>
                  </a:cxn>
                </a:cxnLst>
                <a:rect l="0" t="0" r="r" b="b"/>
                <a:pathLst>
                  <a:path w="8" h="13">
                    <a:moveTo>
                      <a:pt x="8" y="7"/>
                    </a:moveTo>
                    <a:cubicBezTo>
                      <a:pt x="8" y="11"/>
                      <a:pt x="6" y="13"/>
                      <a:pt x="4" y="11"/>
                    </a:cubicBezTo>
                    <a:cubicBezTo>
                      <a:pt x="0" y="9"/>
                      <a:pt x="0" y="0"/>
                      <a:pt x="3" y="0"/>
                    </a:cubicBezTo>
                    <a:cubicBezTo>
                      <a:pt x="3" y="0"/>
                      <a:pt x="3" y="0"/>
                      <a:pt x="3" y="0"/>
                    </a:cubicBezTo>
                    <a:cubicBezTo>
                      <a:pt x="6" y="0"/>
                      <a:pt x="8"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6" name="Freeform 2416">
                <a:extLst>
                  <a:ext uri="{FF2B5EF4-FFF2-40B4-BE49-F238E27FC236}">
                    <a16:creationId xmlns:a16="http://schemas.microsoft.com/office/drawing/2014/main" id="{2201A96F-F737-442C-BB40-50D4A5409771}"/>
                  </a:ext>
                </a:extLst>
              </p:cNvPr>
              <p:cNvSpPr>
                <a:spLocks/>
              </p:cNvSpPr>
              <p:nvPr/>
            </p:nvSpPr>
            <p:spPr bwMode="auto">
              <a:xfrm>
                <a:off x="6882" y="2127"/>
                <a:ext cx="48" cy="62"/>
              </a:xfrm>
              <a:custGeom>
                <a:avLst/>
                <a:gdLst>
                  <a:gd name="T0" fmla="*/ 10 w 10"/>
                  <a:gd name="T1" fmla="*/ 7 h 13"/>
                  <a:gd name="T2" fmla="*/ 5 w 10"/>
                  <a:gd name="T3" fmla="*/ 11 h 13"/>
                  <a:gd name="T4" fmla="*/ 4 w 10"/>
                  <a:gd name="T5" fmla="*/ 0 h 13"/>
                  <a:gd name="T6" fmla="*/ 5 w 10"/>
                  <a:gd name="T7" fmla="*/ 0 h 13"/>
                  <a:gd name="T8" fmla="*/ 10 w 10"/>
                  <a:gd name="T9" fmla="*/ 7 h 13"/>
                </a:gdLst>
                <a:ahLst/>
                <a:cxnLst>
                  <a:cxn ang="0">
                    <a:pos x="T0" y="T1"/>
                  </a:cxn>
                  <a:cxn ang="0">
                    <a:pos x="T2" y="T3"/>
                  </a:cxn>
                  <a:cxn ang="0">
                    <a:pos x="T4" y="T5"/>
                  </a:cxn>
                  <a:cxn ang="0">
                    <a:pos x="T6" y="T7"/>
                  </a:cxn>
                  <a:cxn ang="0">
                    <a:pos x="T8" y="T9"/>
                  </a:cxn>
                </a:cxnLst>
                <a:rect l="0" t="0" r="r" b="b"/>
                <a:pathLst>
                  <a:path w="10" h="13">
                    <a:moveTo>
                      <a:pt x="10" y="7"/>
                    </a:moveTo>
                    <a:cubicBezTo>
                      <a:pt x="10" y="11"/>
                      <a:pt x="8" y="13"/>
                      <a:pt x="5" y="11"/>
                    </a:cubicBezTo>
                    <a:cubicBezTo>
                      <a:pt x="1" y="8"/>
                      <a:pt x="0" y="0"/>
                      <a:pt x="4" y="0"/>
                    </a:cubicBezTo>
                    <a:cubicBezTo>
                      <a:pt x="4" y="0"/>
                      <a:pt x="4" y="0"/>
                      <a:pt x="5" y="0"/>
                    </a:cubicBezTo>
                    <a:cubicBezTo>
                      <a:pt x="7" y="0"/>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7" name="Freeform 2417">
                <a:extLst>
                  <a:ext uri="{FF2B5EF4-FFF2-40B4-BE49-F238E27FC236}">
                    <a16:creationId xmlns:a16="http://schemas.microsoft.com/office/drawing/2014/main" id="{C3043DB4-062C-426D-A055-B2971806FE35}"/>
                  </a:ext>
                </a:extLst>
              </p:cNvPr>
              <p:cNvSpPr>
                <a:spLocks/>
              </p:cNvSpPr>
              <p:nvPr/>
            </p:nvSpPr>
            <p:spPr bwMode="auto">
              <a:xfrm>
                <a:off x="7152" y="2151"/>
                <a:ext cx="34" cy="62"/>
              </a:xfrm>
              <a:custGeom>
                <a:avLst/>
                <a:gdLst>
                  <a:gd name="T0" fmla="*/ 6 w 7"/>
                  <a:gd name="T1" fmla="*/ 8 h 13"/>
                  <a:gd name="T2" fmla="*/ 5 w 7"/>
                  <a:gd name="T3" fmla="*/ 12 h 13"/>
                  <a:gd name="T4" fmla="*/ 2 w 7"/>
                  <a:gd name="T5" fmla="*/ 0 h 13"/>
                  <a:gd name="T6" fmla="*/ 2 w 7"/>
                  <a:gd name="T7" fmla="*/ 0 h 13"/>
                  <a:gd name="T8" fmla="*/ 6 w 7"/>
                  <a:gd name="T9" fmla="*/ 8 h 13"/>
                </a:gdLst>
                <a:ahLst/>
                <a:cxnLst>
                  <a:cxn ang="0">
                    <a:pos x="T0" y="T1"/>
                  </a:cxn>
                  <a:cxn ang="0">
                    <a:pos x="T2" y="T3"/>
                  </a:cxn>
                  <a:cxn ang="0">
                    <a:pos x="T4" y="T5"/>
                  </a:cxn>
                  <a:cxn ang="0">
                    <a:pos x="T6" y="T7"/>
                  </a:cxn>
                  <a:cxn ang="0">
                    <a:pos x="T8" y="T9"/>
                  </a:cxn>
                </a:cxnLst>
                <a:rect l="0" t="0" r="r" b="b"/>
                <a:pathLst>
                  <a:path w="7" h="13">
                    <a:moveTo>
                      <a:pt x="6" y="8"/>
                    </a:moveTo>
                    <a:cubicBezTo>
                      <a:pt x="7" y="11"/>
                      <a:pt x="6" y="13"/>
                      <a:pt x="5" y="12"/>
                    </a:cubicBezTo>
                    <a:cubicBezTo>
                      <a:pt x="2" y="10"/>
                      <a:pt x="0" y="1"/>
                      <a:pt x="2" y="0"/>
                    </a:cubicBezTo>
                    <a:cubicBezTo>
                      <a:pt x="2" y="0"/>
                      <a:pt x="2" y="0"/>
                      <a:pt x="2" y="0"/>
                    </a:cubicBezTo>
                    <a:cubicBezTo>
                      <a:pt x="4" y="1"/>
                      <a:pt x="6" y="5"/>
                      <a:pt x="6" y="8"/>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8" name="Freeform 2418">
                <a:extLst>
                  <a:ext uri="{FF2B5EF4-FFF2-40B4-BE49-F238E27FC236}">
                    <a16:creationId xmlns:a16="http://schemas.microsoft.com/office/drawing/2014/main" id="{2A572059-8B2C-48E3-9250-FDF9EF356007}"/>
                  </a:ext>
                </a:extLst>
              </p:cNvPr>
              <p:cNvSpPr>
                <a:spLocks/>
              </p:cNvSpPr>
              <p:nvPr/>
            </p:nvSpPr>
            <p:spPr bwMode="auto">
              <a:xfrm>
                <a:off x="7181" y="2233"/>
                <a:ext cx="34" cy="62"/>
              </a:xfrm>
              <a:custGeom>
                <a:avLst/>
                <a:gdLst>
                  <a:gd name="T0" fmla="*/ 6 w 7"/>
                  <a:gd name="T1" fmla="*/ 7 h 13"/>
                  <a:gd name="T2" fmla="*/ 4 w 7"/>
                  <a:gd name="T3" fmla="*/ 12 h 13"/>
                  <a:gd name="T4" fmla="*/ 2 w 7"/>
                  <a:gd name="T5" fmla="*/ 0 h 13"/>
                  <a:gd name="T6" fmla="*/ 3 w 7"/>
                  <a:gd name="T7" fmla="*/ 0 h 13"/>
                  <a:gd name="T8" fmla="*/ 6 w 7"/>
                  <a:gd name="T9" fmla="*/ 7 h 13"/>
                </a:gdLst>
                <a:ahLst/>
                <a:cxnLst>
                  <a:cxn ang="0">
                    <a:pos x="T0" y="T1"/>
                  </a:cxn>
                  <a:cxn ang="0">
                    <a:pos x="T2" y="T3"/>
                  </a:cxn>
                  <a:cxn ang="0">
                    <a:pos x="T4" y="T5"/>
                  </a:cxn>
                  <a:cxn ang="0">
                    <a:pos x="T6" y="T7"/>
                  </a:cxn>
                  <a:cxn ang="0">
                    <a:pos x="T8" y="T9"/>
                  </a:cxn>
                </a:cxnLst>
                <a:rect l="0" t="0" r="r" b="b"/>
                <a:pathLst>
                  <a:path w="7" h="13">
                    <a:moveTo>
                      <a:pt x="6" y="7"/>
                    </a:moveTo>
                    <a:cubicBezTo>
                      <a:pt x="7" y="10"/>
                      <a:pt x="6" y="13"/>
                      <a:pt x="4" y="12"/>
                    </a:cubicBezTo>
                    <a:cubicBezTo>
                      <a:pt x="2" y="10"/>
                      <a:pt x="0" y="0"/>
                      <a:pt x="2" y="0"/>
                    </a:cubicBezTo>
                    <a:cubicBezTo>
                      <a:pt x="2" y="0"/>
                      <a:pt x="3" y="0"/>
                      <a:pt x="3" y="0"/>
                    </a:cubicBezTo>
                    <a:cubicBezTo>
                      <a:pt x="4" y="0"/>
                      <a:pt x="6"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69" name="Freeform 2419">
                <a:extLst>
                  <a:ext uri="{FF2B5EF4-FFF2-40B4-BE49-F238E27FC236}">
                    <a16:creationId xmlns:a16="http://schemas.microsoft.com/office/drawing/2014/main" id="{E86CA2BD-C903-481F-9418-2BE8FF033EA4}"/>
                  </a:ext>
                </a:extLst>
              </p:cNvPr>
              <p:cNvSpPr>
                <a:spLocks/>
              </p:cNvSpPr>
              <p:nvPr/>
            </p:nvSpPr>
            <p:spPr bwMode="auto">
              <a:xfrm>
                <a:off x="7215" y="2237"/>
                <a:ext cx="28" cy="63"/>
              </a:xfrm>
              <a:custGeom>
                <a:avLst/>
                <a:gdLst>
                  <a:gd name="T0" fmla="*/ 5 w 6"/>
                  <a:gd name="T1" fmla="*/ 7 h 13"/>
                  <a:gd name="T2" fmla="*/ 4 w 6"/>
                  <a:gd name="T3" fmla="*/ 12 h 13"/>
                  <a:gd name="T4" fmla="*/ 2 w 6"/>
                  <a:gd name="T5" fmla="*/ 0 h 13"/>
                  <a:gd name="T6" fmla="*/ 2 w 6"/>
                  <a:gd name="T7" fmla="*/ 0 h 13"/>
                  <a:gd name="T8" fmla="*/ 5 w 6"/>
                  <a:gd name="T9" fmla="*/ 7 h 13"/>
                </a:gdLst>
                <a:ahLst/>
                <a:cxnLst>
                  <a:cxn ang="0">
                    <a:pos x="T0" y="T1"/>
                  </a:cxn>
                  <a:cxn ang="0">
                    <a:pos x="T2" y="T3"/>
                  </a:cxn>
                  <a:cxn ang="0">
                    <a:pos x="T4" y="T5"/>
                  </a:cxn>
                  <a:cxn ang="0">
                    <a:pos x="T6" y="T7"/>
                  </a:cxn>
                  <a:cxn ang="0">
                    <a:pos x="T8" y="T9"/>
                  </a:cxn>
                </a:cxnLst>
                <a:rect l="0" t="0" r="r" b="b"/>
                <a:pathLst>
                  <a:path w="6" h="13">
                    <a:moveTo>
                      <a:pt x="5" y="7"/>
                    </a:moveTo>
                    <a:cubicBezTo>
                      <a:pt x="6" y="11"/>
                      <a:pt x="5" y="13"/>
                      <a:pt x="4" y="12"/>
                    </a:cubicBezTo>
                    <a:cubicBezTo>
                      <a:pt x="2" y="10"/>
                      <a:pt x="0" y="0"/>
                      <a:pt x="2" y="0"/>
                    </a:cubicBezTo>
                    <a:cubicBezTo>
                      <a:pt x="2" y="0"/>
                      <a:pt x="2" y="0"/>
                      <a:pt x="2" y="0"/>
                    </a:cubicBezTo>
                    <a:cubicBezTo>
                      <a:pt x="3" y="0"/>
                      <a:pt x="5"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0" name="Freeform 2420">
                <a:extLst>
                  <a:ext uri="{FF2B5EF4-FFF2-40B4-BE49-F238E27FC236}">
                    <a16:creationId xmlns:a16="http://schemas.microsoft.com/office/drawing/2014/main" id="{CB7228DC-08CB-4326-A208-3AABED6D7D77}"/>
                  </a:ext>
                </a:extLst>
              </p:cNvPr>
              <p:cNvSpPr>
                <a:spLocks/>
              </p:cNvSpPr>
              <p:nvPr/>
            </p:nvSpPr>
            <p:spPr bwMode="auto">
              <a:xfrm>
                <a:off x="7186" y="2146"/>
                <a:ext cx="29" cy="63"/>
              </a:xfrm>
              <a:custGeom>
                <a:avLst/>
                <a:gdLst>
                  <a:gd name="T0" fmla="*/ 5 w 6"/>
                  <a:gd name="T1" fmla="*/ 7 h 13"/>
                  <a:gd name="T2" fmla="*/ 4 w 6"/>
                  <a:gd name="T3" fmla="*/ 12 h 13"/>
                  <a:gd name="T4" fmla="*/ 1 w 6"/>
                  <a:gd name="T5" fmla="*/ 0 h 13"/>
                  <a:gd name="T6" fmla="*/ 2 w 6"/>
                  <a:gd name="T7" fmla="*/ 0 h 13"/>
                  <a:gd name="T8" fmla="*/ 5 w 6"/>
                  <a:gd name="T9" fmla="*/ 7 h 13"/>
                </a:gdLst>
                <a:ahLst/>
                <a:cxnLst>
                  <a:cxn ang="0">
                    <a:pos x="T0" y="T1"/>
                  </a:cxn>
                  <a:cxn ang="0">
                    <a:pos x="T2" y="T3"/>
                  </a:cxn>
                  <a:cxn ang="0">
                    <a:pos x="T4" y="T5"/>
                  </a:cxn>
                  <a:cxn ang="0">
                    <a:pos x="T6" y="T7"/>
                  </a:cxn>
                  <a:cxn ang="0">
                    <a:pos x="T8" y="T9"/>
                  </a:cxn>
                </a:cxnLst>
                <a:rect l="0" t="0" r="r" b="b"/>
                <a:pathLst>
                  <a:path w="6" h="13">
                    <a:moveTo>
                      <a:pt x="5" y="7"/>
                    </a:moveTo>
                    <a:cubicBezTo>
                      <a:pt x="6" y="11"/>
                      <a:pt x="6" y="13"/>
                      <a:pt x="4" y="12"/>
                    </a:cubicBezTo>
                    <a:cubicBezTo>
                      <a:pt x="2" y="11"/>
                      <a:pt x="0" y="1"/>
                      <a:pt x="1" y="0"/>
                    </a:cubicBezTo>
                    <a:cubicBezTo>
                      <a:pt x="2" y="0"/>
                      <a:pt x="2" y="0"/>
                      <a:pt x="2" y="0"/>
                    </a:cubicBezTo>
                    <a:cubicBezTo>
                      <a:pt x="3" y="1"/>
                      <a:pt x="5"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1" name="Freeform 2421">
                <a:extLst>
                  <a:ext uri="{FF2B5EF4-FFF2-40B4-BE49-F238E27FC236}">
                    <a16:creationId xmlns:a16="http://schemas.microsoft.com/office/drawing/2014/main" id="{CBA56563-872A-4F9C-AFF0-C798F4E07A39}"/>
                  </a:ext>
                </a:extLst>
              </p:cNvPr>
              <p:cNvSpPr>
                <a:spLocks/>
              </p:cNvSpPr>
              <p:nvPr/>
            </p:nvSpPr>
            <p:spPr bwMode="auto">
              <a:xfrm>
                <a:off x="7215" y="2156"/>
                <a:ext cx="28" cy="62"/>
              </a:xfrm>
              <a:custGeom>
                <a:avLst/>
                <a:gdLst>
                  <a:gd name="T0" fmla="*/ 5 w 6"/>
                  <a:gd name="T1" fmla="*/ 8 h 13"/>
                  <a:gd name="T2" fmla="*/ 5 w 6"/>
                  <a:gd name="T3" fmla="*/ 12 h 13"/>
                  <a:gd name="T4" fmla="*/ 2 w 6"/>
                  <a:gd name="T5" fmla="*/ 0 h 13"/>
                  <a:gd name="T6" fmla="*/ 2 w 6"/>
                  <a:gd name="T7" fmla="*/ 0 h 13"/>
                  <a:gd name="T8" fmla="*/ 5 w 6"/>
                  <a:gd name="T9" fmla="*/ 8 h 13"/>
                </a:gdLst>
                <a:ahLst/>
                <a:cxnLst>
                  <a:cxn ang="0">
                    <a:pos x="T0" y="T1"/>
                  </a:cxn>
                  <a:cxn ang="0">
                    <a:pos x="T2" y="T3"/>
                  </a:cxn>
                  <a:cxn ang="0">
                    <a:pos x="T4" y="T5"/>
                  </a:cxn>
                  <a:cxn ang="0">
                    <a:pos x="T6" y="T7"/>
                  </a:cxn>
                  <a:cxn ang="0">
                    <a:pos x="T8" y="T9"/>
                  </a:cxn>
                </a:cxnLst>
                <a:rect l="0" t="0" r="r" b="b"/>
                <a:pathLst>
                  <a:path w="6" h="13">
                    <a:moveTo>
                      <a:pt x="5" y="8"/>
                    </a:moveTo>
                    <a:cubicBezTo>
                      <a:pt x="6" y="11"/>
                      <a:pt x="6" y="13"/>
                      <a:pt x="5" y="12"/>
                    </a:cubicBezTo>
                    <a:cubicBezTo>
                      <a:pt x="3" y="11"/>
                      <a:pt x="0" y="1"/>
                      <a:pt x="2" y="0"/>
                    </a:cubicBezTo>
                    <a:cubicBezTo>
                      <a:pt x="2" y="0"/>
                      <a:pt x="2" y="0"/>
                      <a:pt x="2" y="0"/>
                    </a:cubicBezTo>
                    <a:cubicBezTo>
                      <a:pt x="3" y="1"/>
                      <a:pt x="5"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2" name="Freeform 2422">
                <a:extLst>
                  <a:ext uri="{FF2B5EF4-FFF2-40B4-BE49-F238E27FC236}">
                    <a16:creationId xmlns:a16="http://schemas.microsoft.com/office/drawing/2014/main" id="{AA445597-803D-48AF-8119-0FA219691898}"/>
                  </a:ext>
                </a:extLst>
              </p:cNvPr>
              <p:cNvSpPr>
                <a:spLocks/>
              </p:cNvSpPr>
              <p:nvPr/>
            </p:nvSpPr>
            <p:spPr bwMode="auto">
              <a:xfrm>
                <a:off x="7248" y="2189"/>
                <a:ext cx="24" cy="58"/>
              </a:xfrm>
              <a:custGeom>
                <a:avLst/>
                <a:gdLst>
                  <a:gd name="T0" fmla="*/ 4 w 5"/>
                  <a:gd name="T1" fmla="*/ 7 h 12"/>
                  <a:gd name="T2" fmla="*/ 4 w 5"/>
                  <a:gd name="T3" fmla="*/ 12 h 12"/>
                  <a:gd name="T4" fmla="*/ 1 w 5"/>
                  <a:gd name="T5" fmla="*/ 0 h 12"/>
                  <a:gd name="T6" fmla="*/ 1 w 5"/>
                  <a:gd name="T7" fmla="*/ 0 h 12"/>
                  <a:gd name="T8" fmla="*/ 4 w 5"/>
                  <a:gd name="T9" fmla="*/ 7 h 12"/>
                </a:gdLst>
                <a:ahLst/>
                <a:cxnLst>
                  <a:cxn ang="0">
                    <a:pos x="T0" y="T1"/>
                  </a:cxn>
                  <a:cxn ang="0">
                    <a:pos x="T2" y="T3"/>
                  </a:cxn>
                  <a:cxn ang="0">
                    <a:pos x="T4" y="T5"/>
                  </a:cxn>
                  <a:cxn ang="0">
                    <a:pos x="T6" y="T7"/>
                  </a:cxn>
                  <a:cxn ang="0">
                    <a:pos x="T8" y="T9"/>
                  </a:cxn>
                </a:cxnLst>
                <a:rect l="0" t="0" r="r" b="b"/>
                <a:pathLst>
                  <a:path w="5" h="12">
                    <a:moveTo>
                      <a:pt x="4" y="7"/>
                    </a:moveTo>
                    <a:cubicBezTo>
                      <a:pt x="5" y="10"/>
                      <a:pt x="5" y="12"/>
                      <a:pt x="4" y="12"/>
                    </a:cubicBezTo>
                    <a:cubicBezTo>
                      <a:pt x="2" y="11"/>
                      <a:pt x="0" y="0"/>
                      <a:pt x="1" y="0"/>
                    </a:cubicBezTo>
                    <a:cubicBezTo>
                      <a:pt x="1" y="0"/>
                      <a:pt x="1" y="0"/>
                      <a:pt x="1" y="0"/>
                    </a:cubicBezTo>
                    <a:cubicBezTo>
                      <a:pt x="2" y="0"/>
                      <a:pt x="4"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3" name="Freeform 2423">
                <a:extLst>
                  <a:ext uri="{FF2B5EF4-FFF2-40B4-BE49-F238E27FC236}">
                    <a16:creationId xmlns:a16="http://schemas.microsoft.com/office/drawing/2014/main" id="{0C663491-2452-4C0F-81B1-D065FEEE318D}"/>
                  </a:ext>
                </a:extLst>
              </p:cNvPr>
              <p:cNvSpPr>
                <a:spLocks/>
              </p:cNvSpPr>
              <p:nvPr/>
            </p:nvSpPr>
            <p:spPr bwMode="auto">
              <a:xfrm>
                <a:off x="7277" y="2233"/>
                <a:ext cx="19" cy="57"/>
              </a:xfrm>
              <a:custGeom>
                <a:avLst/>
                <a:gdLst>
                  <a:gd name="T0" fmla="*/ 3 w 4"/>
                  <a:gd name="T1" fmla="*/ 7 h 12"/>
                  <a:gd name="T2" fmla="*/ 3 w 4"/>
                  <a:gd name="T3" fmla="*/ 12 h 12"/>
                  <a:gd name="T4" fmla="*/ 1 w 4"/>
                  <a:gd name="T5" fmla="*/ 0 h 12"/>
                  <a:gd name="T6" fmla="*/ 1 w 4"/>
                  <a:gd name="T7" fmla="*/ 0 h 12"/>
                  <a:gd name="T8" fmla="*/ 3 w 4"/>
                  <a:gd name="T9" fmla="*/ 7 h 12"/>
                </a:gdLst>
                <a:ahLst/>
                <a:cxnLst>
                  <a:cxn ang="0">
                    <a:pos x="T0" y="T1"/>
                  </a:cxn>
                  <a:cxn ang="0">
                    <a:pos x="T2" y="T3"/>
                  </a:cxn>
                  <a:cxn ang="0">
                    <a:pos x="T4" y="T5"/>
                  </a:cxn>
                  <a:cxn ang="0">
                    <a:pos x="T6" y="T7"/>
                  </a:cxn>
                  <a:cxn ang="0">
                    <a:pos x="T8" y="T9"/>
                  </a:cxn>
                </a:cxnLst>
                <a:rect l="0" t="0" r="r" b="b"/>
                <a:pathLst>
                  <a:path w="4" h="12">
                    <a:moveTo>
                      <a:pt x="3" y="7"/>
                    </a:moveTo>
                    <a:cubicBezTo>
                      <a:pt x="4" y="10"/>
                      <a:pt x="4" y="12"/>
                      <a:pt x="3" y="12"/>
                    </a:cubicBezTo>
                    <a:cubicBezTo>
                      <a:pt x="2" y="11"/>
                      <a:pt x="0" y="0"/>
                      <a:pt x="1" y="0"/>
                    </a:cubicBezTo>
                    <a:cubicBezTo>
                      <a:pt x="1" y="0"/>
                      <a:pt x="1" y="0"/>
                      <a:pt x="1" y="0"/>
                    </a:cubicBezTo>
                    <a:cubicBezTo>
                      <a:pt x="2" y="0"/>
                      <a:pt x="3"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4" name="Freeform 2424">
                <a:extLst>
                  <a:ext uri="{FF2B5EF4-FFF2-40B4-BE49-F238E27FC236}">
                    <a16:creationId xmlns:a16="http://schemas.microsoft.com/office/drawing/2014/main" id="{9E97F03A-B94C-42A8-9B01-799F62F80512}"/>
                  </a:ext>
                </a:extLst>
              </p:cNvPr>
              <p:cNvSpPr>
                <a:spLocks/>
              </p:cNvSpPr>
              <p:nvPr/>
            </p:nvSpPr>
            <p:spPr bwMode="auto">
              <a:xfrm>
                <a:off x="7253" y="2136"/>
                <a:ext cx="19" cy="58"/>
              </a:xfrm>
              <a:custGeom>
                <a:avLst/>
                <a:gdLst>
                  <a:gd name="T0" fmla="*/ 4 w 4"/>
                  <a:gd name="T1" fmla="*/ 7 h 12"/>
                  <a:gd name="T2" fmla="*/ 4 w 4"/>
                  <a:gd name="T3" fmla="*/ 12 h 12"/>
                  <a:gd name="T4" fmla="*/ 1 w 4"/>
                  <a:gd name="T5" fmla="*/ 0 h 12"/>
                  <a:gd name="T6" fmla="*/ 1 w 4"/>
                  <a:gd name="T7" fmla="*/ 0 h 12"/>
                  <a:gd name="T8" fmla="*/ 4 w 4"/>
                  <a:gd name="T9" fmla="*/ 7 h 12"/>
                </a:gdLst>
                <a:ahLst/>
                <a:cxnLst>
                  <a:cxn ang="0">
                    <a:pos x="T0" y="T1"/>
                  </a:cxn>
                  <a:cxn ang="0">
                    <a:pos x="T2" y="T3"/>
                  </a:cxn>
                  <a:cxn ang="0">
                    <a:pos x="T4" y="T5"/>
                  </a:cxn>
                  <a:cxn ang="0">
                    <a:pos x="T6" y="T7"/>
                  </a:cxn>
                  <a:cxn ang="0">
                    <a:pos x="T8" y="T9"/>
                  </a:cxn>
                </a:cxnLst>
                <a:rect l="0" t="0" r="r" b="b"/>
                <a:pathLst>
                  <a:path w="4" h="12">
                    <a:moveTo>
                      <a:pt x="4" y="7"/>
                    </a:moveTo>
                    <a:cubicBezTo>
                      <a:pt x="4" y="10"/>
                      <a:pt x="4" y="12"/>
                      <a:pt x="4" y="12"/>
                    </a:cubicBezTo>
                    <a:cubicBezTo>
                      <a:pt x="3" y="11"/>
                      <a:pt x="0" y="0"/>
                      <a:pt x="1" y="0"/>
                    </a:cubicBezTo>
                    <a:cubicBezTo>
                      <a:pt x="1" y="0"/>
                      <a:pt x="1" y="0"/>
                      <a:pt x="1" y="0"/>
                    </a:cubicBezTo>
                    <a:cubicBezTo>
                      <a:pt x="1" y="0"/>
                      <a:pt x="3"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5" name="Freeform 2425">
                <a:extLst>
                  <a:ext uri="{FF2B5EF4-FFF2-40B4-BE49-F238E27FC236}">
                    <a16:creationId xmlns:a16="http://schemas.microsoft.com/office/drawing/2014/main" id="{767C181D-3155-42B9-A851-5E1DE91C69EA}"/>
                  </a:ext>
                </a:extLst>
              </p:cNvPr>
              <p:cNvSpPr>
                <a:spLocks/>
              </p:cNvSpPr>
              <p:nvPr/>
            </p:nvSpPr>
            <p:spPr bwMode="auto">
              <a:xfrm>
                <a:off x="7224" y="2049"/>
                <a:ext cx="24" cy="53"/>
              </a:xfrm>
              <a:custGeom>
                <a:avLst/>
                <a:gdLst>
                  <a:gd name="T0" fmla="*/ 4 w 5"/>
                  <a:gd name="T1" fmla="*/ 6 h 11"/>
                  <a:gd name="T2" fmla="*/ 5 w 5"/>
                  <a:gd name="T3" fmla="*/ 11 h 11"/>
                  <a:gd name="T4" fmla="*/ 1 w 5"/>
                  <a:gd name="T5" fmla="*/ 0 h 11"/>
                  <a:gd name="T6" fmla="*/ 1 w 5"/>
                  <a:gd name="T7" fmla="*/ 0 h 11"/>
                  <a:gd name="T8" fmla="*/ 4 w 5"/>
                  <a:gd name="T9" fmla="*/ 6 h 11"/>
                </a:gdLst>
                <a:ahLst/>
                <a:cxnLst>
                  <a:cxn ang="0">
                    <a:pos x="T0" y="T1"/>
                  </a:cxn>
                  <a:cxn ang="0">
                    <a:pos x="T2" y="T3"/>
                  </a:cxn>
                  <a:cxn ang="0">
                    <a:pos x="T4" y="T5"/>
                  </a:cxn>
                  <a:cxn ang="0">
                    <a:pos x="T6" y="T7"/>
                  </a:cxn>
                  <a:cxn ang="0">
                    <a:pos x="T8" y="T9"/>
                  </a:cxn>
                </a:cxnLst>
                <a:rect l="0" t="0" r="r" b="b"/>
                <a:pathLst>
                  <a:path w="5" h="11">
                    <a:moveTo>
                      <a:pt x="4" y="6"/>
                    </a:moveTo>
                    <a:cubicBezTo>
                      <a:pt x="5" y="9"/>
                      <a:pt x="5" y="11"/>
                      <a:pt x="5" y="11"/>
                    </a:cubicBezTo>
                    <a:cubicBezTo>
                      <a:pt x="4" y="11"/>
                      <a:pt x="0" y="0"/>
                      <a:pt x="1" y="0"/>
                    </a:cubicBezTo>
                    <a:cubicBezTo>
                      <a:pt x="1" y="0"/>
                      <a:pt x="1" y="0"/>
                      <a:pt x="1" y="0"/>
                    </a:cubicBezTo>
                    <a:cubicBezTo>
                      <a:pt x="2" y="0"/>
                      <a:pt x="3" y="3"/>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6" name="Freeform 2426">
                <a:extLst>
                  <a:ext uri="{FF2B5EF4-FFF2-40B4-BE49-F238E27FC236}">
                    <a16:creationId xmlns:a16="http://schemas.microsoft.com/office/drawing/2014/main" id="{B13F2294-F219-4366-AD91-A911CE37D03D}"/>
                  </a:ext>
                </a:extLst>
              </p:cNvPr>
              <p:cNvSpPr>
                <a:spLocks/>
              </p:cNvSpPr>
              <p:nvPr/>
            </p:nvSpPr>
            <p:spPr bwMode="auto">
              <a:xfrm>
                <a:off x="7253" y="2102"/>
                <a:ext cx="24" cy="58"/>
              </a:xfrm>
              <a:custGeom>
                <a:avLst/>
                <a:gdLst>
                  <a:gd name="T0" fmla="*/ 4 w 5"/>
                  <a:gd name="T1" fmla="*/ 7 h 12"/>
                  <a:gd name="T2" fmla="*/ 4 w 5"/>
                  <a:gd name="T3" fmla="*/ 12 h 12"/>
                  <a:gd name="T4" fmla="*/ 1 w 5"/>
                  <a:gd name="T5" fmla="*/ 0 h 12"/>
                  <a:gd name="T6" fmla="*/ 1 w 5"/>
                  <a:gd name="T7" fmla="*/ 0 h 12"/>
                  <a:gd name="T8" fmla="*/ 4 w 5"/>
                  <a:gd name="T9" fmla="*/ 7 h 12"/>
                </a:gdLst>
                <a:ahLst/>
                <a:cxnLst>
                  <a:cxn ang="0">
                    <a:pos x="T0" y="T1"/>
                  </a:cxn>
                  <a:cxn ang="0">
                    <a:pos x="T2" y="T3"/>
                  </a:cxn>
                  <a:cxn ang="0">
                    <a:pos x="T4" y="T5"/>
                  </a:cxn>
                  <a:cxn ang="0">
                    <a:pos x="T6" y="T7"/>
                  </a:cxn>
                  <a:cxn ang="0">
                    <a:pos x="T8" y="T9"/>
                  </a:cxn>
                </a:cxnLst>
                <a:rect l="0" t="0" r="r" b="b"/>
                <a:pathLst>
                  <a:path w="5" h="12">
                    <a:moveTo>
                      <a:pt x="4" y="7"/>
                    </a:moveTo>
                    <a:cubicBezTo>
                      <a:pt x="4" y="8"/>
                      <a:pt x="5" y="11"/>
                      <a:pt x="4" y="12"/>
                    </a:cubicBezTo>
                    <a:cubicBezTo>
                      <a:pt x="4" y="12"/>
                      <a:pt x="0" y="1"/>
                      <a:pt x="1" y="0"/>
                    </a:cubicBezTo>
                    <a:cubicBezTo>
                      <a:pt x="1" y="0"/>
                      <a:pt x="1" y="0"/>
                      <a:pt x="1" y="0"/>
                    </a:cubicBezTo>
                    <a:cubicBezTo>
                      <a:pt x="1" y="1"/>
                      <a:pt x="3"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7" name="Freeform 2427">
                <a:extLst>
                  <a:ext uri="{FF2B5EF4-FFF2-40B4-BE49-F238E27FC236}">
                    <a16:creationId xmlns:a16="http://schemas.microsoft.com/office/drawing/2014/main" id="{BEE94A20-A51C-4236-8820-75F3CA541909}"/>
                  </a:ext>
                </a:extLst>
              </p:cNvPr>
              <p:cNvSpPr>
                <a:spLocks/>
              </p:cNvSpPr>
              <p:nvPr/>
            </p:nvSpPr>
            <p:spPr bwMode="auto">
              <a:xfrm>
                <a:off x="7296" y="2276"/>
                <a:ext cx="20" cy="58"/>
              </a:xfrm>
              <a:custGeom>
                <a:avLst/>
                <a:gdLst>
                  <a:gd name="T0" fmla="*/ 3 w 4"/>
                  <a:gd name="T1" fmla="*/ 7 h 12"/>
                  <a:gd name="T2" fmla="*/ 3 w 4"/>
                  <a:gd name="T3" fmla="*/ 12 h 12"/>
                  <a:gd name="T4" fmla="*/ 1 w 4"/>
                  <a:gd name="T5" fmla="*/ 0 h 12"/>
                  <a:gd name="T6" fmla="*/ 1 w 4"/>
                  <a:gd name="T7" fmla="*/ 0 h 12"/>
                  <a:gd name="T8" fmla="*/ 3 w 4"/>
                  <a:gd name="T9" fmla="*/ 7 h 12"/>
                </a:gdLst>
                <a:ahLst/>
                <a:cxnLst>
                  <a:cxn ang="0">
                    <a:pos x="T0" y="T1"/>
                  </a:cxn>
                  <a:cxn ang="0">
                    <a:pos x="T2" y="T3"/>
                  </a:cxn>
                  <a:cxn ang="0">
                    <a:pos x="T4" y="T5"/>
                  </a:cxn>
                  <a:cxn ang="0">
                    <a:pos x="T6" y="T7"/>
                  </a:cxn>
                  <a:cxn ang="0">
                    <a:pos x="T8" y="T9"/>
                  </a:cxn>
                </a:cxnLst>
                <a:rect l="0" t="0" r="r" b="b"/>
                <a:pathLst>
                  <a:path w="4" h="12">
                    <a:moveTo>
                      <a:pt x="3" y="7"/>
                    </a:moveTo>
                    <a:cubicBezTo>
                      <a:pt x="3" y="8"/>
                      <a:pt x="4" y="11"/>
                      <a:pt x="3" y="12"/>
                    </a:cubicBezTo>
                    <a:cubicBezTo>
                      <a:pt x="3" y="12"/>
                      <a:pt x="0" y="0"/>
                      <a:pt x="1" y="0"/>
                    </a:cubicBezTo>
                    <a:cubicBezTo>
                      <a:pt x="1" y="0"/>
                      <a:pt x="1" y="0"/>
                      <a:pt x="1" y="0"/>
                    </a:cubicBezTo>
                    <a:cubicBezTo>
                      <a:pt x="2" y="0"/>
                      <a:pt x="2"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8" name="Freeform 2428">
                <a:extLst>
                  <a:ext uri="{FF2B5EF4-FFF2-40B4-BE49-F238E27FC236}">
                    <a16:creationId xmlns:a16="http://schemas.microsoft.com/office/drawing/2014/main" id="{5D22FE09-A152-4CF4-A529-E70F0528CBC3}"/>
                  </a:ext>
                </a:extLst>
              </p:cNvPr>
              <p:cNvSpPr>
                <a:spLocks/>
              </p:cNvSpPr>
              <p:nvPr/>
            </p:nvSpPr>
            <p:spPr bwMode="auto">
              <a:xfrm>
                <a:off x="7282" y="2189"/>
                <a:ext cx="19" cy="58"/>
              </a:xfrm>
              <a:custGeom>
                <a:avLst/>
                <a:gdLst>
                  <a:gd name="T0" fmla="*/ 3 w 4"/>
                  <a:gd name="T1" fmla="*/ 8 h 12"/>
                  <a:gd name="T2" fmla="*/ 4 w 4"/>
                  <a:gd name="T3" fmla="*/ 12 h 12"/>
                  <a:gd name="T4" fmla="*/ 1 w 4"/>
                  <a:gd name="T5" fmla="*/ 0 h 12"/>
                  <a:gd name="T6" fmla="*/ 1 w 4"/>
                  <a:gd name="T7" fmla="*/ 0 h 12"/>
                  <a:gd name="T8" fmla="*/ 3 w 4"/>
                  <a:gd name="T9" fmla="*/ 8 h 12"/>
                </a:gdLst>
                <a:ahLst/>
                <a:cxnLst>
                  <a:cxn ang="0">
                    <a:pos x="T0" y="T1"/>
                  </a:cxn>
                  <a:cxn ang="0">
                    <a:pos x="T2" y="T3"/>
                  </a:cxn>
                  <a:cxn ang="0">
                    <a:pos x="T4" y="T5"/>
                  </a:cxn>
                  <a:cxn ang="0">
                    <a:pos x="T6" y="T7"/>
                  </a:cxn>
                  <a:cxn ang="0">
                    <a:pos x="T8" y="T9"/>
                  </a:cxn>
                </a:cxnLst>
                <a:rect l="0" t="0" r="r" b="b"/>
                <a:pathLst>
                  <a:path w="4" h="12">
                    <a:moveTo>
                      <a:pt x="3" y="8"/>
                    </a:moveTo>
                    <a:cubicBezTo>
                      <a:pt x="3" y="9"/>
                      <a:pt x="4" y="12"/>
                      <a:pt x="4" y="12"/>
                    </a:cubicBezTo>
                    <a:cubicBezTo>
                      <a:pt x="3" y="12"/>
                      <a:pt x="0" y="1"/>
                      <a:pt x="1" y="0"/>
                    </a:cubicBezTo>
                    <a:cubicBezTo>
                      <a:pt x="1" y="0"/>
                      <a:pt x="1" y="0"/>
                      <a:pt x="1" y="0"/>
                    </a:cubicBezTo>
                    <a:cubicBezTo>
                      <a:pt x="1" y="1"/>
                      <a:pt x="2" y="4"/>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79" name="Freeform 2429">
                <a:extLst>
                  <a:ext uri="{FF2B5EF4-FFF2-40B4-BE49-F238E27FC236}">
                    <a16:creationId xmlns:a16="http://schemas.microsoft.com/office/drawing/2014/main" id="{EC11B2BD-6773-4D4F-AE48-43330FDBA195}"/>
                  </a:ext>
                </a:extLst>
              </p:cNvPr>
              <p:cNvSpPr>
                <a:spLocks/>
              </p:cNvSpPr>
              <p:nvPr/>
            </p:nvSpPr>
            <p:spPr bwMode="auto">
              <a:xfrm>
                <a:off x="7224" y="2006"/>
                <a:ext cx="24" cy="58"/>
              </a:xfrm>
              <a:custGeom>
                <a:avLst/>
                <a:gdLst>
                  <a:gd name="T0" fmla="*/ 3 w 5"/>
                  <a:gd name="T1" fmla="*/ 7 h 12"/>
                  <a:gd name="T2" fmla="*/ 4 w 5"/>
                  <a:gd name="T3" fmla="*/ 12 h 12"/>
                  <a:gd name="T4" fmla="*/ 0 w 5"/>
                  <a:gd name="T5" fmla="*/ 0 h 12"/>
                  <a:gd name="T6" fmla="*/ 0 w 5"/>
                  <a:gd name="T7" fmla="*/ 1 h 12"/>
                  <a:gd name="T8" fmla="*/ 3 w 5"/>
                  <a:gd name="T9" fmla="*/ 7 h 12"/>
                </a:gdLst>
                <a:ahLst/>
                <a:cxnLst>
                  <a:cxn ang="0">
                    <a:pos x="T0" y="T1"/>
                  </a:cxn>
                  <a:cxn ang="0">
                    <a:pos x="T2" y="T3"/>
                  </a:cxn>
                  <a:cxn ang="0">
                    <a:pos x="T4" y="T5"/>
                  </a:cxn>
                  <a:cxn ang="0">
                    <a:pos x="T6" y="T7"/>
                  </a:cxn>
                  <a:cxn ang="0">
                    <a:pos x="T8" y="T9"/>
                  </a:cxn>
                </a:cxnLst>
                <a:rect l="0" t="0" r="r" b="b"/>
                <a:pathLst>
                  <a:path w="5" h="12">
                    <a:moveTo>
                      <a:pt x="3" y="7"/>
                    </a:moveTo>
                    <a:cubicBezTo>
                      <a:pt x="3" y="8"/>
                      <a:pt x="5" y="12"/>
                      <a:pt x="4" y="12"/>
                    </a:cubicBezTo>
                    <a:cubicBezTo>
                      <a:pt x="4" y="12"/>
                      <a:pt x="0" y="1"/>
                      <a:pt x="0" y="0"/>
                    </a:cubicBezTo>
                    <a:cubicBezTo>
                      <a:pt x="0" y="1"/>
                      <a:pt x="0" y="1"/>
                      <a:pt x="0" y="1"/>
                    </a:cubicBezTo>
                    <a:cubicBezTo>
                      <a:pt x="1" y="1"/>
                      <a:pt x="2"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0" name="Freeform 2430">
                <a:extLst>
                  <a:ext uri="{FF2B5EF4-FFF2-40B4-BE49-F238E27FC236}">
                    <a16:creationId xmlns:a16="http://schemas.microsoft.com/office/drawing/2014/main" id="{B86CC060-8EA8-4DDD-8CD1-5D89152B3191}"/>
                  </a:ext>
                </a:extLst>
              </p:cNvPr>
              <p:cNvSpPr>
                <a:spLocks/>
              </p:cNvSpPr>
              <p:nvPr/>
            </p:nvSpPr>
            <p:spPr bwMode="auto">
              <a:xfrm>
                <a:off x="7186" y="1924"/>
                <a:ext cx="29" cy="53"/>
              </a:xfrm>
              <a:custGeom>
                <a:avLst/>
                <a:gdLst>
                  <a:gd name="T0" fmla="*/ 4 w 6"/>
                  <a:gd name="T1" fmla="*/ 6 h 11"/>
                  <a:gd name="T2" fmla="*/ 5 w 6"/>
                  <a:gd name="T3" fmla="*/ 11 h 11"/>
                  <a:gd name="T4" fmla="*/ 1 w 6"/>
                  <a:gd name="T5" fmla="*/ 0 h 11"/>
                  <a:gd name="T6" fmla="*/ 1 w 6"/>
                  <a:gd name="T7" fmla="*/ 0 h 11"/>
                  <a:gd name="T8" fmla="*/ 4 w 6"/>
                  <a:gd name="T9" fmla="*/ 6 h 11"/>
                </a:gdLst>
                <a:ahLst/>
                <a:cxnLst>
                  <a:cxn ang="0">
                    <a:pos x="T0" y="T1"/>
                  </a:cxn>
                  <a:cxn ang="0">
                    <a:pos x="T2" y="T3"/>
                  </a:cxn>
                  <a:cxn ang="0">
                    <a:pos x="T4" y="T5"/>
                  </a:cxn>
                  <a:cxn ang="0">
                    <a:pos x="T6" y="T7"/>
                  </a:cxn>
                  <a:cxn ang="0">
                    <a:pos x="T8" y="T9"/>
                  </a:cxn>
                </a:cxnLst>
                <a:rect l="0" t="0" r="r" b="b"/>
                <a:pathLst>
                  <a:path w="6" h="11">
                    <a:moveTo>
                      <a:pt x="4" y="6"/>
                    </a:moveTo>
                    <a:cubicBezTo>
                      <a:pt x="4" y="7"/>
                      <a:pt x="6" y="11"/>
                      <a:pt x="5" y="11"/>
                    </a:cubicBezTo>
                    <a:cubicBezTo>
                      <a:pt x="5" y="11"/>
                      <a:pt x="0" y="0"/>
                      <a:pt x="1" y="0"/>
                    </a:cubicBezTo>
                    <a:cubicBezTo>
                      <a:pt x="1" y="0"/>
                      <a:pt x="1" y="0"/>
                      <a:pt x="1" y="0"/>
                    </a:cubicBezTo>
                    <a:cubicBezTo>
                      <a:pt x="1" y="0"/>
                      <a:pt x="3"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1" name="Freeform 2431">
                <a:extLst>
                  <a:ext uri="{FF2B5EF4-FFF2-40B4-BE49-F238E27FC236}">
                    <a16:creationId xmlns:a16="http://schemas.microsoft.com/office/drawing/2014/main" id="{69787321-31C2-43E9-B549-34189E3420B4}"/>
                  </a:ext>
                </a:extLst>
              </p:cNvPr>
              <p:cNvSpPr>
                <a:spLocks/>
              </p:cNvSpPr>
              <p:nvPr/>
            </p:nvSpPr>
            <p:spPr bwMode="auto">
              <a:xfrm>
                <a:off x="7152" y="1861"/>
                <a:ext cx="29" cy="53"/>
              </a:xfrm>
              <a:custGeom>
                <a:avLst/>
                <a:gdLst>
                  <a:gd name="T0" fmla="*/ 4 w 6"/>
                  <a:gd name="T1" fmla="*/ 7 h 11"/>
                  <a:gd name="T2" fmla="*/ 5 w 6"/>
                  <a:gd name="T3" fmla="*/ 11 h 11"/>
                  <a:gd name="T4" fmla="*/ 0 w 6"/>
                  <a:gd name="T5" fmla="*/ 0 h 11"/>
                  <a:gd name="T6" fmla="*/ 0 w 6"/>
                  <a:gd name="T7" fmla="*/ 0 h 11"/>
                  <a:gd name="T8" fmla="*/ 4 w 6"/>
                  <a:gd name="T9" fmla="*/ 7 h 11"/>
                </a:gdLst>
                <a:ahLst/>
                <a:cxnLst>
                  <a:cxn ang="0">
                    <a:pos x="T0" y="T1"/>
                  </a:cxn>
                  <a:cxn ang="0">
                    <a:pos x="T2" y="T3"/>
                  </a:cxn>
                  <a:cxn ang="0">
                    <a:pos x="T4" y="T5"/>
                  </a:cxn>
                  <a:cxn ang="0">
                    <a:pos x="T6" y="T7"/>
                  </a:cxn>
                  <a:cxn ang="0">
                    <a:pos x="T8" y="T9"/>
                  </a:cxn>
                </a:cxnLst>
                <a:rect l="0" t="0" r="r" b="b"/>
                <a:pathLst>
                  <a:path w="6" h="11">
                    <a:moveTo>
                      <a:pt x="4" y="7"/>
                    </a:moveTo>
                    <a:cubicBezTo>
                      <a:pt x="5" y="8"/>
                      <a:pt x="6" y="11"/>
                      <a:pt x="5" y="11"/>
                    </a:cubicBezTo>
                    <a:cubicBezTo>
                      <a:pt x="4" y="11"/>
                      <a:pt x="0" y="1"/>
                      <a:pt x="0" y="0"/>
                    </a:cubicBezTo>
                    <a:cubicBezTo>
                      <a:pt x="0" y="0"/>
                      <a:pt x="0" y="0"/>
                      <a:pt x="0" y="0"/>
                    </a:cubicBezTo>
                    <a:cubicBezTo>
                      <a:pt x="1" y="1"/>
                      <a:pt x="3"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2" name="Freeform 2432">
                <a:extLst>
                  <a:ext uri="{FF2B5EF4-FFF2-40B4-BE49-F238E27FC236}">
                    <a16:creationId xmlns:a16="http://schemas.microsoft.com/office/drawing/2014/main" id="{AF7DC344-0742-4C97-9813-4B4381FF8F59}"/>
                  </a:ext>
                </a:extLst>
              </p:cNvPr>
              <p:cNvSpPr>
                <a:spLocks/>
              </p:cNvSpPr>
              <p:nvPr/>
            </p:nvSpPr>
            <p:spPr bwMode="auto">
              <a:xfrm>
                <a:off x="7099" y="1775"/>
                <a:ext cx="34" cy="53"/>
              </a:xfrm>
              <a:custGeom>
                <a:avLst/>
                <a:gdLst>
                  <a:gd name="T0" fmla="*/ 5 w 7"/>
                  <a:gd name="T1" fmla="*/ 6 h 11"/>
                  <a:gd name="T2" fmla="*/ 6 w 7"/>
                  <a:gd name="T3" fmla="*/ 11 h 11"/>
                  <a:gd name="T4" fmla="*/ 1 w 7"/>
                  <a:gd name="T5" fmla="*/ 0 h 11"/>
                  <a:gd name="T6" fmla="*/ 1 w 7"/>
                  <a:gd name="T7" fmla="*/ 0 h 11"/>
                  <a:gd name="T8" fmla="*/ 5 w 7"/>
                  <a:gd name="T9" fmla="*/ 6 h 11"/>
                </a:gdLst>
                <a:ahLst/>
                <a:cxnLst>
                  <a:cxn ang="0">
                    <a:pos x="T0" y="T1"/>
                  </a:cxn>
                  <a:cxn ang="0">
                    <a:pos x="T2" y="T3"/>
                  </a:cxn>
                  <a:cxn ang="0">
                    <a:pos x="T4" y="T5"/>
                  </a:cxn>
                  <a:cxn ang="0">
                    <a:pos x="T6" y="T7"/>
                  </a:cxn>
                  <a:cxn ang="0">
                    <a:pos x="T8" y="T9"/>
                  </a:cxn>
                </a:cxnLst>
                <a:rect l="0" t="0" r="r" b="b"/>
                <a:pathLst>
                  <a:path w="7" h="11">
                    <a:moveTo>
                      <a:pt x="5" y="6"/>
                    </a:moveTo>
                    <a:cubicBezTo>
                      <a:pt x="6" y="9"/>
                      <a:pt x="7" y="11"/>
                      <a:pt x="6" y="11"/>
                    </a:cubicBezTo>
                    <a:cubicBezTo>
                      <a:pt x="5" y="10"/>
                      <a:pt x="0" y="0"/>
                      <a:pt x="1" y="0"/>
                    </a:cubicBezTo>
                    <a:cubicBezTo>
                      <a:pt x="1" y="0"/>
                      <a:pt x="1" y="0"/>
                      <a:pt x="1" y="0"/>
                    </a:cubicBezTo>
                    <a:cubicBezTo>
                      <a:pt x="2" y="0"/>
                      <a:pt x="4"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3" name="Freeform 2433">
                <a:extLst>
                  <a:ext uri="{FF2B5EF4-FFF2-40B4-BE49-F238E27FC236}">
                    <a16:creationId xmlns:a16="http://schemas.microsoft.com/office/drawing/2014/main" id="{6FC023CC-65C7-474B-8CBB-E798226817E1}"/>
                  </a:ext>
                </a:extLst>
              </p:cNvPr>
              <p:cNvSpPr>
                <a:spLocks/>
              </p:cNvSpPr>
              <p:nvPr/>
            </p:nvSpPr>
            <p:spPr bwMode="auto">
              <a:xfrm>
                <a:off x="7046" y="1698"/>
                <a:ext cx="38" cy="53"/>
              </a:xfrm>
              <a:custGeom>
                <a:avLst/>
                <a:gdLst>
                  <a:gd name="T0" fmla="*/ 6 w 8"/>
                  <a:gd name="T1" fmla="*/ 7 h 11"/>
                  <a:gd name="T2" fmla="*/ 7 w 8"/>
                  <a:gd name="T3" fmla="*/ 11 h 11"/>
                  <a:gd name="T4" fmla="*/ 1 w 8"/>
                  <a:gd name="T5" fmla="*/ 1 h 11"/>
                  <a:gd name="T6" fmla="*/ 1 w 8"/>
                  <a:gd name="T7" fmla="*/ 1 h 11"/>
                  <a:gd name="T8" fmla="*/ 6 w 8"/>
                  <a:gd name="T9" fmla="*/ 7 h 11"/>
                </a:gdLst>
                <a:ahLst/>
                <a:cxnLst>
                  <a:cxn ang="0">
                    <a:pos x="T0" y="T1"/>
                  </a:cxn>
                  <a:cxn ang="0">
                    <a:pos x="T2" y="T3"/>
                  </a:cxn>
                  <a:cxn ang="0">
                    <a:pos x="T4" y="T5"/>
                  </a:cxn>
                  <a:cxn ang="0">
                    <a:pos x="T6" y="T7"/>
                  </a:cxn>
                  <a:cxn ang="0">
                    <a:pos x="T8" y="T9"/>
                  </a:cxn>
                </a:cxnLst>
                <a:rect l="0" t="0" r="r" b="b"/>
                <a:pathLst>
                  <a:path w="8" h="11">
                    <a:moveTo>
                      <a:pt x="6" y="7"/>
                    </a:moveTo>
                    <a:cubicBezTo>
                      <a:pt x="7" y="9"/>
                      <a:pt x="8" y="11"/>
                      <a:pt x="7" y="11"/>
                    </a:cubicBezTo>
                    <a:cubicBezTo>
                      <a:pt x="6" y="10"/>
                      <a:pt x="0" y="1"/>
                      <a:pt x="1" y="1"/>
                    </a:cubicBezTo>
                    <a:cubicBezTo>
                      <a:pt x="1" y="0"/>
                      <a:pt x="1" y="1"/>
                      <a:pt x="1" y="1"/>
                    </a:cubicBezTo>
                    <a:cubicBezTo>
                      <a:pt x="2" y="1"/>
                      <a:pt x="4"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4" name="Freeform 2434">
                <a:extLst>
                  <a:ext uri="{FF2B5EF4-FFF2-40B4-BE49-F238E27FC236}">
                    <a16:creationId xmlns:a16="http://schemas.microsoft.com/office/drawing/2014/main" id="{24991825-E506-4956-82F0-F20FC36571AE}"/>
                  </a:ext>
                </a:extLst>
              </p:cNvPr>
              <p:cNvSpPr>
                <a:spLocks/>
              </p:cNvSpPr>
              <p:nvPr/>
            </p:nvSpPr>
            <p:spPr bwMode="auto">
              <a:xfrm>
                <a:off x="7123" y="1794"/>
                <a:ext cx="29" cy="53"/>
              </a:xfrm>
              <a:custGeom>
                <a:avLst/>
                <a:gdLst>
                  <a:gd name="T0" fmla="*/ 4 w 6"/>
                  <a:gd name="T1" fmla="*/ 6 h 11"/>
                  <a:gd name="T2" fmla="*/ 6 w 6"/>
                  <a:gd name="T3" fmla="*/ 11 h 11"/>
                  <a:gd name="T4" fmla="*/ 0 w 6"/>
                  <a:gd name="T5" fmla="*/ 0 h 11"/>
                  <a:gd name="T6" fmla="*/ 0 w 6"/>
                  <a:gd name="T7" fmla="*/ 0 h 11"/>
                  <a:gd name="T8" fmla="*/ 4 w 6"/>
                  <a:gd name="T9" fmla="*/ 6 h 11"/>
                </a:gdLst>
                <a:ahLst/>
                <a:cxnLst>
                  <a:cxn ang="0">
                    <a:pos x="T0" y="T1"/>
                  </a:cxn>
                  <a:cxn ang="0">
                    <a:pos x="T2" y="T3"/>
                  </a:cxn>
                  <a:cxn ang="0">
                    <a:pos x="T4" y="T5"/>
                  </a:cxn>
                  <a:cxn ang="0">
                    <a:pos x="T6" y="T7"/>
                  </a:cxn>
                  <a:cxn ang="0">
                    <a:pos x="T8" y="T9"/>
                  </a:cxn>
                </a:cxnLst>
                <a:rect l="0" t="0" r="r" b="b"/>
                <a:pathLst>
                  <a:path w="6" h="11">
                    <a:moveTo>
                      <a:pt x="4" y="6"/>
                    </a:moveTo>
                    <a:cubicBezTo>
                      <a:pt x="4" y="7"/>
                      <a:pt x="6" y="10"/>
                      <a:pt x="6" y="11"/>
                    </a:cubicBezTo>
                    <a:cubicBezTo>
                      <a:pt x="5" y="11"/>
                      <a:pt x="0" y="1"/>
                      <a:pt x="0" y="0"/>
                    </a:cubicBezTo>
                    <a:cubicBezTo>
                      <a:pt x="0" y="0"/>
                      <a:pt x="0" y="0"/>
                      <a:pt x="0" y="0"/>
                    </a:cubicBezTo>
                    <a:cubicBezTo>
                      <a:pt x="1" y="0"/>
                      <a:pt x="3"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5" name="Freeform 2435">
                <a:extLst>
                  <a:ext uri="{FF2B5EF4-FFF2-40B4-BE49-F238E27FC236}">
                    <a16:creationId xmlns:a16="http://schemas.microsoft.com/office/drawing/2014/main" id="{C398DA91-6201-40ED-AFC4-A8E3D342B286}"/>
                  </a:ext>
                </a:extLst>
              </p:cNvPr>
              <p:cNvSpPr>
                <a:spLocks/>
              </p:cNvSpPr>
              <p:nvPr/>
            </p:nvSpPr>
            <p:spPr bwMode="auto">
              <a:xfrm>
                <a:off x="7157" y="1852"/>
                <a:ext cx="29" cy="53"/>
              </a:xfrm>
              <a:custGeom>
                <a:avLst/>
                <a:gdLst>
                  <a:gd name="T0" fmla="*/ 4 w 6"/>
                  <a:gd name="T1" fmla="*/ 7 h 11"/>
                  <a:gd name="T2" fmla="*/ 6 w 6"/>
                  <a:gd name="T3" fmla="*/ 11 h 11"/>
                  <a:gd name="T4" fmla="*/ 1 w 6"/>
                  <a:gd name="T5" fmla="*/ 0 h 11"/>
                  <a:gd name="T6" fmla="*/ 1 w 6"/>
                  <a:gd name="T7" fmla="*/ 0 h 11"/>
                  <a:gd name="T8" fmla="*/ 4 w 6"/>
                  <a:gd name="T9" fmla="*/ 7 h 11"/>
                </a:gdLst>
                <a:ahLst/>
                <a:cxnLst>
                  <a:cxn ang="0">
                    <a:pos x="T0" y="T1"/>
                  </a:cxn>
                  <a:cxn ang="0">
                    <a:pos x="T2" y="T3"/>
                  </a:cxn>
                  <a:cxn ang="0">
                    <a:pos x="T4" y="T5"/>
                  </a:cxn>
                  <a:cxn ang="0">
                    <a:pos x="T6" y="T7"/>
                  </a:cxn>
                  <a:cxn ang="0">
                    <a:pos x="T8" y="T9"/>
                  </a:cxn>
                </a:cxnLst>
                <a:rect l="0" t="0" r="r" b="b"/>
                <a:pathLst>
                  <a:path w="6" h="11">
                    <a:moveTo>
                      <a:pt x="4" y="7"/>
                    </a:moveTo>
                    <a:cubicBezTo>
                      <a:pt x="4" y="7"/>
                      <a:pt x="6" y="11"/>
                      <a:pt x="6" y="11"/>
                    </a:cubicBezTo>
                    <a:cubicBezTo>
                      <a:pt x="5" y="11"/>
                      <a:pt x="0" y="1"/>
                      <a:pt x="1" y="0"/>
                    </a:cubicBezTo>
                    <a:cubicBezTo>
                      <a:pt x="1" y="0"/>
                      <a:pt x="1" y="0"/>
                      <a:pt x="1" y="0"/>
                    </a:cubicBezTo>
                    <a:cubicBezTo>
                      <a:pt x="1" y="1"/>
                      <a:pt x="3"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6" name="Freeform 2436">
                <a:extLst>
                  <a:ext uri="{FF2B5EF4-FFF2-40B4-BE49-F238E27FC236}">
                    <a16:creationId xmlns:a16="http://schemas.microsoft.com/office/drawing/2014/main" id="{574457C5-2B47-4E4F-8A0D-809661D40AA7}"/>
                  </a:ext>
                </a:extLst>
              </p:cNvPr>
              <p:cNvSpPr>
                <a:spLocks/>
              </p:cNvSpPr>
              <p:nvPr/>
            </p:nvSpPr>
            <p:spPr bwMode="auto">
              <a:xfrm>
                <a:off x="7200" y="1939"/>
                <a:ext cx="24" cy="53"/>
              </a:xfrm>
              <a:custGeom>
                <a:avLst/>
                <a:gdLst>
                  <a:gd name="T0" fmla="*/ 3 w 5"/>
                  <a:gd name="T1" fmla="*/ 7 h 11"/>
                  <a:gd name="T2" fmla="*/ 5 w 5"/>
                  <a:gd name="T3" fmla="*/ 11 h 11"/>
                  <a:gd name="T4" fmla="*/ 0 w 5"/>
                  <a:gd name="T5" fmla="*/ 0 h 11"/>
                  <a:gd name="T6" fmla="*/ 0 w 5"/>
                  <a:gd name="T7" fmla="*/ 0 h 11"/>
                  <a:gd name="T8" fmla="*/ 3 w 5"/>
                  <a:gd name="T9" fmla="*/ 7 h 11"/>
                </a:gdLst>
                <a:ahLst/>
                <a:cxnLst>
                  <a:cxn ang="0">
                    <a:pos x="T0" y="T1"/>
                  </a:cxn>
                  <a:cxn ang="0">
                    <a:pos x="T2" y="T3"/>
                  </a:cxn>
                  <a:cxn ang="0">
                    <a:pos x="T4" y="T5"/>
                  </a:cxn>
                  <a:cxn ang="0">
                    <a:pos x="T6" y="T7"/>
                  </a:cxn>
                  <a:cxn ang="0">
                    <a:pos x="T8" y="T9"/>
                  </a:cxn>
                </a:cxnLst>
                <a:rect l="0" t="0" r="r" b="b"/>
                <a:pathLst>
                  <a:path w="5" h="11">
                    <a:moveTo>
                      <a:pt x="3" y="7"/>
                    </a:moveTo>
                    <a:cubicBezTo>
                      <a:pt x="4" y="8"/>
                      <a:pt x="5" y="11"/>
                      <a:pt x="5" y="11"/>
                    </a:cubicBezTo>
                    <a:cubicBezTo>
                      <a:pt x="4" y="11"/>
                      <a:pt x="0" y="0"/>
                      <a:pt x="0" y="0"/>
                    </a:cubicBezTo>
                    <a:cubicBezTo>
                      <a:pt x="0" y="0"/>
                      <a:pt x="0" y="0"/>
                      <a:pt x="0" y="0"/>
                    </a:cubicBezTo>
                    <a:cubicBezTo>
                      <a:pt x="1" y="1"/>
                      <a:pt x="2"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7" name="Freeform 2437">
                <a:extLst>
                  <a:ext uri="{FF2B5EF4-FFF2-40B4-BE49-F238E27FC236}">
                    <a16:creationId xmlns:a16="http://schemas.microsoft.com/office/drawing/2014/main" id="{600FBC7C-73EF-48B0-A9E6-3404E2879787}"/>
                  </a:ext>
                </a:extLst>
              </p:cNvPr>
              <p:cNvSpPr>
                <a:spLocks/>
              </p:cNvSpPr>
              <p:nvPr/>
            </p:nvSpPr>
            <p:spPr bwMode="auto">
              <a:xfrm>
                <a:off x="7200" y="1934"/>
                <a:ext cx="24" cy="53"/>
              </a:xfrm>
              <a:custGeom>
                <a:avLst/>
                <a:gdLst>
                  <a:gd name="T0" fmla="*/ 5 w 5"/>
                  <a:gd name="T1" fmla="*/ 11 h 11"/>
                  <a:gd name="T2" fmla="*/ 0 w 5"/>
                  <a:gd name="T3" fmla="*/ 0 h 11"/>
                  <a:gd name="T4" fmla="*/ 5 w 5"/>
                  <a:gd name="T5" fmla="*/ 11 h 11"/>
                  <a:gd name="T6" fmla="*/ 5 w 5"/>
                  <a:gd name="T7" fmla="*/ 11 h 11"/>
                </a:gdLst>
                <a:ahLst/>
                <a:cxnLst>
                  <a:cxn ang="0">
                    <a:pos x="T0" y="T1"/>
                  </a:cxn>
                  <a:cxn ang="0">
                    <a:pos x="T2" y="T3"/>
                  </a:cxn>
                  <a:cxn ang="0">
                    <a:pos x="T4" y="T5"/>
                  </a:cxn>
                  <a:cxn ang="0">
                    <a:pos x="T6" y="T7"/>
                  </a:cxn>
                </a:cxnLst>
                <a:rect l="0" t="0" r="r" b="b"/>
                <a:pathLst>
                  <a:path w="5" h="11">
                    <a:moveTo>
                      <a:pt x="5" y="11"/>
                    </a:moveTo>
                    <a:cubicBezTo>
                      <a:pt x="5" y="11"/>
                      <a:pt x="0" y="0"/>
                      <a:pt x="0" y="0"/>
                    </a:cubicBezTo>
                    <a:cubicBezTo>
                      <a:pt x="5" y="11"/>
                      <a:pt x="5" y="11"/>
                      <a:pt x="5" y="11"/>
                    </a:cubicBezTo>
                    <a:cubicBezTo>
                      <a:pt x="5" y="11"/>
                      <a:pt x="5" y="11"/>
                      <a:pt x="5" y="1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8" name="Freeform 2438">
                <a:extLst>
                  <a:ext uri="{FF2B5EF4-FFF2-40B4-BE49-F238E27FC236}">
                    <a16:creationId xmlns:a16="http://schemas.microsoft.com/office/drawing/2014/main" id="{C0D16141-3F82-4729-82BA-5FB354C4BB8E}"/>
                  </a:ext>
                </a:extLst>
              </p:cNvPr>
              <p:cNvSpPr>
                <a:spLocks/>
              </p:cNvSpPr>
              <p:nvPr/>
            </p:nvSpPr>
            <p:spPr bwMode="auto">
              <a:xfrm>
                <a:off x="7157" y="1842"/>
                <a:ext cx="24" cy="53"/>
              </a:xfrm>
              <a:custGeom>
                <a:avLst/>
                <a:gdLst>
                  <a:gd name="T0" fmla="*/ 4 w 5"/>
                  <a:gd name="T1" fmla="*/ 8 h 11"/>
                  <a:gd name="T2" fmla="*/ 5 w 5"/>
                  <a:gd name="T3" fmla="*/ 11 h 11"/>
                  <a:gd name="T4" fmla="*/ 0 w 5"/>
                  <a:gd name="T5" fmla="*/ 0 h 11"/>
                  <a:gd name="T6" fmla="*/ 0 w 5"/>
                  <a:gd name="T7" fmla="*/ 0 h 11"/>
                  <a:gd name="T8" fmla="*/ 1 w 5"/>
                  <a:gd name="T9" fmla="*/ 2 h 11"/>
                  <a:gd name="T10" fmla="*/ 4 w 5"/>
                  <a:gd name="T11" fmla="*/ 8 h 11"/>
                  <a:gd name="T12" fmla="*/ 4 w 5"/>
                  <a:gd name="T13" fmla="*/ 8 h 11"/>
                </a:gdLst>
                <a:ahLst/>
                <a:cxnLst>
                  <a:cxn ang="0">
                    <a:pos x="T0" y="T1"/>
                  </a:cxn>
                  <a:cxn ang="0">
                    <a:pos x="T2" y="T3"/>
                  </a:cxn>
                  <a:cxn ang="0">
                    <a:pos x="T4" y="T5"/>
                  </a:cxn>
                  <a:cxn ang="0">
                    <a:pos x="T6" y="T7"/>
                  </a:cxn>
                  <a:cxn ang="0">
                    <a:pos x="T8" y="T9"/>
                  </a:cxn>
                  <a:cxn ang="0">
                    <a:pos x="T10" y="T11"/>
                  </a:cxn>
                  <a:cxn ang="0">
                    <a:pos x="T12" y="T13"/>
                  </a:cxn>
                </a:cxnLst>
                <a:rect l="0" t="0" r="r" b="b"/>
                <a:pathLst>
                  <a:path w="5" h="11">
                    <a:moveTo>
                      <a:pt x="4" y="8"/>
                    </a:moveTo>
                    <a:cubicBezTo>
                      <a:pt x="5" y="10"/>
                      <a:pt x="5" y="11"/>
                      <a:pt x="5" y="11"/>
                    </a:cubicBezTo>
                    <a:cubicBezTo>
                      <a:pt x="5" y="10"/>
                      <a:pt x="0" y="0"/>
                      <a:pt x="0" y="0"/>
                    </a:cubicBezTo>
                    <a:cubicBezTo>
                      <a:pt x="0" y="0"/>
                      <a:pt x="0" y="0"/>
                      <a:pt x="0" y="0"/>
                    </a:cubicBezTo>
                    <a:cubicBezTo>
                      <a:pt x="0" y="0"/>
                      <a:pt x="1" y="1"/>
                      <a:pt x="1" y="2"/>
                    </a:cubicBezTo>
                    <a:cubicBezTo>
                      <a:pt x="4" y="8"/>
                      <a:pt x="4" y="8"/>
                      <a:pt x="4" y="8"/>
                    </a:cubicBezTo>
                    <a:cubicBezTo>
                      <a:pt x="4" y="8"/>
                      <a:pt x="4" y="8"/>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89" name="Freeform 2439">
                <a:extLst>
                  <a:ext uri="{FF2B5EF4-FFF2-40B4-BE49-F238E27FC236}">
                    <a16:creationId xmlns:a16="http://schemas.microsoft.com/office/drawing/2014/main" id="{CC51CD8A-BFB2-43B3-A641-53F417FD7631}"/>
                  </a:ext>
                </a:extLst>
              </p:cNvPr>
              <p:cNvSpPr>
                <a:spLocks/>
              </p:cNvSpPr>
              <p:nvPr/>
            </p:nvSpPr>
            <p:spPr bwMode="auto">
              <a:xfrm>
                <a:off x="7113" y="1765"/>
                <a:ext cx="29" cy="53"/>
              </a:xfrm>
              <a:custGeom>
                <a:avLst/>
                <a:gdLst>
                  <a:gd name="T0" fmla="*/ 4 w 6"/>
                  <a:gd name="T1" fmla="*/ 6 h 11"/>
                  <a:gd name="T2" fmla="*/ 6 w 6"/>
                  <a:gd name="T3" fmla="*/ 11 h 11"/>
                  <a:gd name="T4" fmla="*/ 0 w 6"/>
                  <a:gd name="T5" fmla="*/ 0 h 11"/>
                  <a:gd name="T6" fmla="*/ 0 w 6"/>
                  <a:gd name="T7" fmla="*/ 0 h 11"/>
                  <a:gd name="T8" fmla="*/ 4 w 6"/>
                  <a:gd name="T9" fmla="*/ 6 h 11"/>
                </a:gdLst>
                <a:ahLst/>
                <a:cxnLst>
                  <a:cxn ang="0">
                    <a:pos x="T0" y="T1"/>
                  </a:cxn>
                  <a:cxn ang="0">
                    <a:pos x="T2" y="T3"/>
                  </a:cxn>
                  <a:cxn ang="0">
                    <a:pos x="T4" y="T5"/>
                  </a:cxn>
                  <a:cxn ang="0">
                    <a:pos x="T6" y="T7"/>
                  </a:cxn>
                  <a:cxn ang="0">
                    <a:pos x="T8" y="T9"/>
                  </a:cxn>
                </a:cxnLst>
                <a:rect l="0" t="0" r="r" b="b"/>
                <a:pathLst>
                  <a:path w="6" h="11">
                    <a:moveTo>
                      <a:pt x="4" y="6"/>
                    </a:moveTo>
                    <a:cubicBezTo>
                      <a:pt x="4" y="7"/>
                      <a:pt x="6" y="10"/>
                      <a:pt x="6" y="11"/>
                    </a:cubicBezTo>
                    <a:cubicBezTo>
                      <a:pt x="6" y="10"/>
                      <a:pt x="0" y="1"/>
                      <a:pt x="0" y="0"/>
                    </a:cubicBezTo>
                    <a:cubicBezTo>
                      <a:pt x="0" y="0"/>
                      <a:pt x="0" y="0"/>
                      <a:pt x="0" y="0"/>
                    </a:cubicBezTo>
                    <a:cubicBezTo>
                      <a:pt x="1" y="0"/>
                      <a:pt x="3"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0" name="Freeform 2440">
                <a:extLst>
                  <a:ext uri="{FF2B5EF4-FFF2-40B4-BE49-F238E27FC236}">
                    <a16:creationId xmlns:a16="http://schemas.microsoft.com/office/drawing/2014/main" id="{36A90BE7-97D2-4A62-AC39-D9C8B91EA18D}"/>
                  </a:ext>
                </a:extLst>
              </p:cNvPr>
              <p:cNvSpPr>
                <a:spLocks/>
              </p:cNvSpPr>
              <p:nvPr/>
            </p:nvSpPr>
            <p:spPr bwMode="auto">
              <a:xfrm>
                <a:off x="7118" y="1765"/>
                <a:ext cx="29" cy="53"/>
              </a:xfrm>
              <a:custGeom>
                <a:avLst/>
                <a:gdLst>
                  <a:gd name="T0" fmla="*/ 6 w 6"/>
                  <a:gd name="T1" fmla="*/ 11 h 11"/>
                  <a:gd name="T2" fmla="*/ 0 w 6"/>
                  <a:gd name="T3" fmla="*/ 0 h 11"/>
                  <a:gd name="T4" fmla="*/ 4 w 6"/>
                  <a:gd name="T5" fmla="*/ 7 h 11"/>
                  <a:gd name="T6" fmla="*/ 6 w 6"/>
                  <a:gd name="T7" fmla="*/ 11 h 11"/>
                  <a:gd name="T8" fmla="*/ 6 w 6"/>
                  <a:gd name="T9" fmla="*/ 11 h 11"/>
                </a:gdLst>
                <a:ahLst/>
                <a:cxnLst>
                  <a:cxn ang="0">
                    <a:pos x="T0" y="T1"/>
                  </a:cxn>
                  <a:cxn ang="0">
                    <a:pos x="T2" y="T3"/>
                  </a:cxn>
                  <a:cxn ang="0">
                    <a:pos x="T4" y="T5"/>
                  </a:cxn>
                  <a:cxn ang="0">
                    <a:pos x="T6" y="T7"/>
                  </a:cxn>
                  <a:cxn ang="0">
                    <a:pos x="T8" y="T9"/>
                  </a:cxn>
                </a:cxnLst>
                <a:rect l="0" t="0" r="r" b="b"/>
                <a:pathLst>
                  <a:path w="6" h="11">
                    <a:moveTo>
                      <a:pt x="6" y="11"/>
                    </a:moveTo>
                    <a:cubicBezTo>
                      <a:pt x="5" y="10"/>
                      <a:pt x="1" y="2"/>
                      <a:pt x="0" y="0"/>
                    </a:cubicBezTo>
                    <a:cubicBezTo>
                      <a:pt x="4" y="7"/>
                      <a:pt x="4" y="7"/>
                      <a:pt x="4" y="7"/>
                    </a:cubicBezTo>
                    <a:cubicBezTo>
                      <a:pt x="6" y="11"/>
                      <a:pt x="6" y="11"/>
                      <a:pt x="6" y="11"/>
                    </a:cubicBezTo>
                    <a:cubicBezTo>
                      <a:pt x="6" y="11"/>
                      <a:pt x="6" y="11"/>
                      <a:pt x="6" y="11"/>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1" name="Freeform 2441">
                <a:extLst>
                  <a:ext uri="{FF2B5EF4-FFF2-40B4-BE49-F238E27FC236}">
                    <a16:creationId xmlns:a16="http://schemas.microsoft.com/office/drawing/2014/main" id="{F2D9A4EC-9AE2-436C-91B7-4C3E3DB95EBE}"/>
                  </a:ext>
                </a:extLst>
              </p:cNvPr>
              <p:cNvSpPr>
                <a:spLocks/>
              </p:cNvSpPr>
              <p:nvPr/>
            </p:nvSpPr>
            <p:spPr bwMode="auto">
              <a:xfrm>
                <a:off x="7056" y="1673"/>
                <a:ext cx="33" cy="53"/>
              </a:xfrm>
              <a:custGeom>
                <a:avLst/>
                <a:gdLst>
                  <a:gd name="T0" fmla="*/ 5 w 7"/>
                  <a:gd name="T1" fmla="*/ 6 h 11"/>
                  <a:gd name="T2" fmla="*/ 7 w 7"/>
                  <a:gd name="T3" fmla="*/ 11 h 11"/>
                  <a:gd name="T4" fmla="*/ 0 w 7"/>
                  <a:gd name="T5" fmla="*/ 0 h 11"/>
                  <a:gd name="T6" fmla="*/ 0 w 7"/>
                  <a:gd name="T7" fmla="*/ 0 h 11"/>
                  <a:gd name="T8" fmla="*/ 5 w 7"/>
                  <a:gd name="T9" fmla="*/ 6 h 11"/>
                </a:gdLst>
                <a:ahLst/>
                <a:cxnLst>
                  <a:cxn ang="0">
                    <a:pos x="T0" y="T1"/>
                  </a:cxn>
                  <a:cxn ang="0">
                    <a:pos x="T2" y="T3"/>
                  </a:cxn>
                  <a:cxn ang="0">
                    <a:pos x="T4" y="T5"/>
                  </a:cxn>
                  <a:cxn ang="0">
                    <a:pos x="T6" y="T7"/>
                  </a:cxn>
                  <a:cxn ang="0">
                    <a:pos x="T8" y="T9"/>
                  </a:cxn>
                </a:cxnLst>
                <a:rect l="0" t="0" r="r" b="b"/>
                <a:pathLst>
                  <a:path w="7" h="11">
                    <a:moveTo>
                      <a:pt x="5" y="6"/>
                    </a:moveTo>
                    <a:cubicBezTo>
                      <a:pt x="5" y="7"/>
                      <a:pt x="7" y="10"/>
                      <a:pt x="7" y="11"/>
                    </a:cubicBezTo>
                    <a:cubicBezTo>
                      <a:pt x="6" y="10"/>
                      <a:pt x="0" y="1"/>
                      <a:pt x="0" y="0"/>
                    </a:cubicBezTo>
                    <a:cubicBezTo>
                      <a:pt x="0" y="0"/>
                      <a:pt x="0" y="0"/>
                      <a:pt x="0" y="0"/>
                    </a:cubicBezTo>
                    <a:cubicBezTo>
                      <a:pt x="1" y="1"/>
                      <a:pt x="3"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2" name="Freeform 2442">
                <a:extLst>
                  <a:ext uri="{FF2B5EF4-FFF2-40B4-BE49-F238E27FC236}">
                    <a16:creationId xmlns:a16="http://schemas.microsoft.com/office/drawing/2014/main" id="{5B9D9056-8CC3-4CA1-95C6-694C03EC3A88}"/>
                  </a:ext>
                </a:extLst>
              </p:cNvPr>
              <p:cNvSpPr>
                <a:spLocks/>
              </p:cNvSpPr>
              <p:nvPr/>
            </p:nvSpPr>
            <p:spPr bwMode="auto">
              <a:xfrm>
                <a:off x="6983" y="1620"/>
                <a:ext cx="44" cy="49"/>
              </a:xfrm>
              <a:custGeom>
                <a:avLst/>
                <a:gdLst>
                  <a:gd name="T0" fmla="*/ 7 w 9"/>
                  <a:gd name="T1" fmla="*/ 6 h 10"/>
                  <a:gd name="T2" fmla="*/ 8 w 9"/>
                  <a:gd name="T3" fmla="*/ 10 h 10"/>
                  <a:gd name="T4" fmla="*/ 1 w 9"/>
                  <a:gd name="T5" fmla="*/ 0 h 10"/>
                  <a:gd name="T6" fmla="*/ 2 w 9"/>
                  <a:gd name="T7" fmla="*/ 0 h 10"/>
                  <a:gd name="T8" fmla="*/ 7 w 9"/>
                  <a:gd name="T9" fmla="*/ 6 h 10"/>
                </a:gdLst>
                <a:ahLst/>
                <a:cxnLst>
                  <a:cxn ang="0">
                    <a:pos x="T0" y="T1"/>
                  </a:cxn>
                  <a:cxn ang="0">
                    <a:pos x="T2" y="T3"/>
                  </a:cxn>
                  <a:cxn ang="0">
                    <a:pos x="T4" y="T5"/>
                  </a:cxn>
                  <a:cxn ang="0">
                    <a:pos x="T6" y="T7"/>
                  </a:cxn>
                  <a:cxn ang="0">
                    <a:pos x="T8" y="T9"/>
                  </a:cxn>
                </a:cxnLst>
                <a:rect l="0" t="0" r="r" b="b"/>
                <a:pathLst>
                  <a:path w="9" h="10">
                    <a:moveTo>
                      <a:pt x="7" y="6"/>
                    </a:moveTo>
                    <a:cubicBezTo>
                      <a:pt x="8" y="9"/>
                      <a:pt x="9" y="10"/>
                      <a:pt x="8" y="10"/>
                    </a:cubicBezTo>
                    <a:cubicBezTo>
                      <a:pt x="6" y="10"/>
                      <a:pt x="0" y="1"/>
                      <a:pt x="1" y="0"/>
                    </a:cubicBezTo>
                    <a:cubicBezTo>
                      <a:pt x="2" y="0"/>
                      <a:pt x="2" y="0"/>
                      <a:pt x="2" y="0"/>
                    </a:cubicBezTo>
                    <a:cubicBezTo>
                      <a:pt x="3" y="1"/>
                      <a:pt x="5"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3" name="Freeform 2443">
                <a:extLst>
                  <a:ext uri="{FF2B5EF4-FFF2-40B4-BE49-F238E27FC236}">
                    <a16:creationId xmlns:a16="http://schemas.microsoft.com/office/drawing/2014/main" id="{AC0EBF41-AAB4-4795-8DEA-1667EF5A57AB}"/>
                  </a:ext>
                </a:extLst>
              </p:cNvPr>
              <p:cNvSpPr>
                <a:spLocks/>
              </p:cNvSpPr>
              <p:nvPr/>
            </p:nvSpPr>
            <p:spPr bwMode="auto">
              <a:xfrm>
                <a:off x="6916" y="1534"/>
                <a:ext cx="43" cy="48"/>
              </a:xfrm>
              <a:custGeom>
                <a:avLst/>
                <a:gdLst>
                  <a:gd name="T0" fmla="*/ 6 w 9"/>
                  <a:gd name="T1" fmla="*/ 6 h 10"/>
                  <a:gd name="T2" fmla="*/ 8 w 9"/>
                  <a:gd name="T3" fmla="*/ 10 h 10"/>
                  <a:gd name="T4" fmla="*/ 1 w 9"/>
                  <a:gd name="T5" fmla="*/ 0 h 10"/>
                  <a:gd name="T6" fmla="*/ 1 w 9"/>
                  <a:gd name="T7" fmla="*/ 0 h 10"/>
                  <a:gd name="T8" fmla="*/ 6 w 9"/>
                  <a:gd name="T9" fmla="*/ 6 h 10"/>
                </a:gdLst>
                <a:ahLst/>
                <a:cxnLst>
                  <a:cxn ang="0">
                    <a:pos x="T0" y="T1"/>
                  </a:cxn>
                  <a:cxn ang="0">
                    <a:pos x="T2" y="T3"/>
                  </a:cxn>
                  <a:cxn ang="0">
                    <a:pos x="T4" y="T5"/>
                  </a:cxn>
                  <a:cxn ang="0">
                    <a:pos x="T6" y="T7"/>
                  </a:cxn>
                  <a:cxn ang="0">
                    <a:pos x="T8" y="T9"/>
                  </a:cxn>
                </a:cxnLst>
                <a:rect l="0" t="0" r="r" b="b"/>
                <a:pathLst>
                  <a:path w="9" h="10">
                    <a:moveTo>
                      <a:pt x="6" y="6"/>
                    </a:moveTo>
                    <a:cubicBezTo>
                      <a:pt x="8" y="8"/>
                      <a:pt x="9" y="10"/>
                      <a:pt x="8" y="10"/>
                    </a:cubicBezTo>
                    <a:cubicBezTo>
                      <a:pt x="6" y="9"/>
                      <a:pt x="0" y="1"/>
                      <a:pt x="1" y="0"/>
                    </a:cubicBezTo>
                    <a:cubicBezTo>
                      <a:pt x="1" y="0"/>
                      <a:pt x="1" y="0"/>
                      <a:pt x="1" y="0"/>
                    </a:cubicBezTo>
                    <a:cubicBezTo>
                      <a:pt x="2" y="0"/>
                      <a:pt x="5"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4" name="Freeform 2444">
                <a:extLst>
                  <a:ext uri="{FF2B5EF4-FFF2-40B4-BE49-F238E27FC236}">
                    <a16:creationId xmlns:a16="http://schemas.microsoft.com/office/drawing/2014/main" id="{4AA3D777-DD06-4628-AE93-84B8C69522C9}"/>
                  </a:ext>
                </a:extLst>
              </p:cNvPr>
              <p:cNvSpPr>
                <a:spLocks/>
              </p:cNvSpPr>
              <p:nvPr/>
            </p:nvSpPr>
            <p:spPr bwMode="auto">
              <a:xfrm>
                <a:off x="6805" y="1481"/>
                <a:ext cx="43" cy="43"/>
              </a:xfrm>
              <a:custGeom>
                <a:avLst/>
                <a:gdLst>
                  <a:gd name="T0" fmla="*/ 7 w 9"/>
                  <a:gd name="T1" fmla="*/ 5 h 9"/>
                  <a:gd name="T2" fmla="*/ 8 w 9"/>
                  <a:gd name="T3" fmla="*/ 9 h 9"/>
                  <a:gd name="T4" fmla="*/ 1 w 9"/>
                  <a:gd name="T5" fmla="*/ 0 h 9"/>
                  <a:gd name="T6" fmla="*/ 1 w 9"/>
                  <a:gd name="T7" fmla="*/ 0 h 9"/>
                  <a:gd name="T8" fmla="*/ 7 w 9"/>
                  <a:gd name="T9" fmla="*/ 5 h 9"/>
                </a:gdLst>
                <a:ahLst/>
                <a:cxnLst>
                  <a:cxn ang="0">
                    <a:pos x="T0" y="T1"/>
                  </a:cxn>
                  <a:cxn ang="0">
                    <a:pos x="T2" y="T3"/>
                  </a:cxn>
                  <a:cxn ang="0">
                    <a:pos x="T4" y="T5"/>
                  </a:cxn>
                  <a:cxn ang="0">
                    <a:pos x="T6" y="T7"/>
                  </a:cxn>
                  <a:cxn ang="0">
                    <a:pos x="T8" y="T9"/>
                  </a:cxn>
                </a:cxnLst>
                <a:rect l="0" t="0" r="r" b="b"/>
                <a:pathLst>
                  <a:path w="9" h="9">
                    <a:moveTo>
                      <a:pt x="7" y="5"/>
                    </a:moveTo>
                    <a:cubicBezTo>
                      <a:pt x="9" y="7"/>
                      <a:pt x="9" y="9"/>
                      <a:pt x="8" y="9"/>
                    </a:cubicBezTo>
                    <a:cubicBezTo>
                      <a:pt x="5" y="8"/>
                      <a:pt x="0" y="1"/>
                      <a:pt x="1" y="0"/>
                    </a:cubicBezTo>
                    <a:cubicBezTo>
                      <a:pt x="1" y="0"/>
                      <a:pt x="1" y="0"/>
                      <a:pt x="1" y="0"/>
                    </a:cubicBezTo>
                    <a:cubicBezTo>
                      <a:pt x="3" y="0"/>
                      <a:pt x="6"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5" name="Freeform 2445">
                <a:extLst>
                  <a:ext uri="{FF2B5EF4-FFF2-40B4-BE49-F238E27FC236}">
                    <a16:creationId xmlns:a16="http://schemas.microsoft.com/office/drawing/2014/main" id="{44279531-7DFC-479B-A11B-FAB6B9613A47}"/>
                  </a:ext>
                </a:extLst>
              </p:cNvPr>
              <p:cNvSpPr>
                <a:spLocks/>
              </p:cNvSpPr>
              <p:nvPr/>
            </p:nvSpPr>
            <p:spPr bwMode="auto">
              <a:xfrm>
                <a:off x="6762" y="1408"/>
                <a:ext cx="48" cy="44"/>
              </a:xfrm>
              <a:custGeom>
                <a:avLst/>
                <a:gdLst>
                  <a:gd name="T0" fmla="*/ 8 w 10"/>
                  <a:gd name="T1" fmla="*/ 6 h 9"/>
                  <a:gd name="T2" fmla="*/ 9 w 10"/>
                  <a:gd name="T3" fmla="*/ 9 h 9"/>
                  <a:gd name="T4" fmla="*/ 1 w 10"/>
                  <a:gd name="T5" fmla="*/ 0 h 9"/>
                  <a:gd name="T6" fmla="*/ 2 w 10"/>
                  <a:gd name="T7" fmla="*/ 0 h 9"/>
                  <a:gd name="T8" fmla="*/ 8 w 10"/>
                  <a:gd name="T9" fmla="*/ 6 h 9"/>
                </a:gdLst>
                <a:ahLst/>
                <a:cxnLst>
                  <a:cxn ang="0">
                    <a:pos x="T0" y="T1"/>
                  </a:cxn>
                  <a:cxn ang="0">
                    <a:pos x="T2" y="T3"/>
                  </a:cxn>
                  <a:cxn ang="0">
                    <a:pos x="T4" y="T5"/>
                  </a:cxn>
                  <a:cxn ang="0">
                    <a:pos x="T6" y="T7"/>
                  </a:cxn>
                  <a:cxn ang="0">
                    <a:pos x="T8" y="T9"/>
                  </a:cxn>
                </a:cxnLst>
                <a:rect l="0" t="0" r="r" b="b"/>
                <a:pathLst>
                  <a:path w="10" h="9">
                    <a:moveTo>
                      <a:pt x="8" y="6"/>
                    </a:moveTo>
                    <a:cubicBezTo>
                      <a:pt x="9" y="8"/>
                      <a:pt x="10" y="9"/>
                      <a:pt x="9" y="9"/>
                    </a:cubicBezTo>
                    <a:cubicBezTo>
                      <a:pt x="6" y="9"/>
                      <a:pt x="0" y="1"/>
                      <a:pt x="1" y="0"/>
                    </a:cubicBezTo>
                    <a:cubicBezTo>
                      <a:pt x="1" y="0"/>
                      <a:pt x="1" y="0"/>
                      <a:pt x="2" y="0"/>
                    </a:cubicBezTo>
                    <a:cubicBezTo>
                      <a:pt x="3" y="1"/>
                      <a:pt x="6"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6" name="Freeform 2446">
                <a:extLst>
                  <a:ext uri="{FF2B5EF4-FFF2-40B4-BE49-F238E27FC236}">
                    <a16:creationId xmlns:a16="http://schemas.microsoft.com/office/drawing/2014/main" id="{28B0A1F4-2419-4F41-A7F4-AAC7F9B9C413}"/>
                  </a:ext>
                </a:extLst>
              </p:cNvPr>
              <p:cNvSpPr>
                <a:spLocks/>
              </p:cNvSpPr>
              <p:nvPr/>
            </p:nvSpPr>
            <p:spPr bwMode="auto">
              <a:xfrm>
                <a:off x="6651" y="1321"/>
                <a:ext cx="53" cy="39"/>
              </a:xfrm>
              <a:custGeom>
                <a:avLst/>
                <a:gdLst>
                  <a:gd name="T0" fmla="*/ 8 w 11"/>
                  <a:gd name="T1" fmla="*/ 5 h 8"/>
                  <a:gd name="T2" fmla="*/ 10 w 11"/>
                  <a:gd name="T3" fmla="*/ 8 h 8"/>
                  <a:gd name="T4" fmla="*/ 2 w 11"/>
                  <a:gd name="T5" fmla="*/ 0 h 8"/>
                  <a:gd name="T6" fmla="*/ 2 w 11"/>
                  <a:gd name="T7" fmla="*/ 0 h 8"/>
                  <a:gd name="T8" fmla="*/ 8 w 11"/>
                  <a:gd name="T9" fmla="*/ 5 h 8"/>
                </a:gdLst>
                <a:ahLst/>
                <a:cxnLst>
                  <a:cxn ang="0">
                    <a:pos x="T0" y="T1"/>
                  </a:cxn>
                  <a:cxn ang="0">
                    <a:pos x="T2" y="T3"/>
                  </a:cxn>
                  <a:cxn ang="0">
                    <a:pos x="T4" y="T5"/>
                  </a:cxn>
                  <a:cxn ang="0">
                    <a:pos x="T6" y="T7"/>
                  </a:cxn>
                  <a:cxn ang="0">
                    <a:pos x="T8" y="T9"/>
                  </a:cxn>
                </a:cxnLst>
                <a:rect l="0" t="0" r="r" b="b"/>
                <a:pathLst>
                  <a:path w="11" h="8">
                    <a:moveTo>
                      <a:pt x="8" y="5"/>
                    </a:moveTo>
                    <a:cubicBezTo>
                      <a:pt x="10" y="7"/>
                      <a:pt x="11" y="8"/>
                      <a:pt x="10" y="8"/>
                    </a:cubicBezTo>
                    <a:cubicBezTo>
                      <a:pt x="7" y="8"/>
                      <a:pt x="0" y="1"/>
                      <a:pt x="2" y="0"/>
                    </a:cubicBezTo>
                    <a:cubicBezTo>
                      <a:pt x="2" y="0"/>
                      <a:pt x="2" y="0"/>
                      <a:pt x="2" y="0"/>
                    </a:cubicBezTo>
                    <a:cubicBezTo>
                      <a:pt x="4" y="0"/>
                      <a:pt x="7"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7" name="Freeform 2447">
                <a:extLst>
                  <a:ext uri="{FF2B5EF4-FFF2-40B4-BE49-F238E27FC236}">
                    <a16:creationId xmlns:a16="http://schemas.microsoft.com/office/drawing/2014/main" id="{B904B37D-1EA1-40BE-8A3C-BAD4B90ABF4B}"/>
                  </a:ext>
                </a:extLst>
              </p:cNvPr>
              <p:cNvSpPr>
                <a:spLocks/>
              </p:cNvSpPr>
              <p:nvPr/>
            </p:nvSpPr>
            <p:spPr bwMode="auto">
              <a:xfrm>
                <a:off x="6636" y="1283"/>
                <a:ext cx="49" cy="38"/>
              </a:xfrm>
              <a:custGeom>
                <a:avLst/>
                <a:gdLst>
                  <a:gd name="T0" fmla="*/ 8 w 10"/>
                  <a:gd name="T1" fmla="*/ 5 h 8"/>
                  <a:gd name="T2" fmla="*/ 9 w 10"/>
                  <a:gd name="T3" fmla="*/ 8 h 8"/>
                  <a:gd name="T4" fmla="*/ 1 w 10"/>
                  <a:gd name="T5" fmla="*/ 0 h 8"/>
                  <a:gd name="T6" fmla="*/ 1 w 10"/>
                  <a:gd name="T7" fmla="*/ 0 h 8"/>
                  <a:gd name="T8" fmla="*/ 8 w 10"/>
                  <a:gd name="T9" fmla="*/ 5 h 8"/>
                </a:gdLst>
                <a:ahLst/>
                <a:cxnLst>
                  <a:cxn ang="0">
                    <a:pos x="T0" y="T1"/>
                  </a:cxn>
                  <a:cxn ang="0">
                    <a:pos x="T2" y="T3"/>
                  </a:cxn>
                  <a:cxn ang="0">
                    <a:pos x="T4" y="T5"/>
                  </a:cxn>
                  <a:cxn ang="0">
                    <a:pos x="T6" y="T7"/>
                  </a:cxn>
                  <a:cxn ang="0">
                    <a:pos x="T8" y="T9"/>
                  </a:cxn>
                </a:cxnLst>
                <a:rect l="0" t="0" r="r" b="b"/>
                <a:pathLst>
                  <a:path w="10" h="8">
                    <a:moveTo>
                      <a:pt x="8" y="5"/>
                    </a:moveTo>
                    <a:cubicBezTo>
                      <a:pt x="9" y="7"/>
                      <a:pt x="10" y="8"/>
                      <a:pt x="9" y="8"/>
                    </a:cubicBezTo>
                    <a:cubicBezTo>
                      <a:pt x="7" y="8"/>
                      <a:pt x="0" y="1"/>
                      <a:pt x="1" y="0"/>
                    </a:cubicBezTo>
                    <a:cubicBezTo>
                      <a:pt x="1" y="0"/>
                      <a:pt x="1" y="0"/>
                      <a:pt x="1" y="0"/>
                    </a:cubicBezTo>
                    <a:cubicBezTo>
                      <a:pt x="3" y="0"/>
                      <a:pt x="6"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8" name="Freeform 2448">
                <a:extLst>
                  <a:ext uri="{FF2B5EF4-FFF2-40B4-BE49-F238E27FC236}">
                    <a16:creationId xmlns:a16="http://schemas.microsoft.com/office/drawing/2014/main" id="{8E33541A-B543-4120-8551-EA20801E6203}"/>
                  </a:ext>
                </a:extLst>
              </p:cNvPr>
              <p:cNvSpPr>
                <a:spLocks/>
              </p:cNvSpPr>
              <p:nvPr/>
            </p:nvSpPr>
            <p:spPr bwMode="auto">
              <a:xfrm>
                <a:off x="6583" y="1225"/>
                <a:ext cx="49" cy="39"/>
              </a:xfrm>
              <a:custGeom>
                <a:avLst/>
                <a:gdLst>
                  <a:gd name="T0" fmla="*/ 7 w 10"/>
                  <a:gd name="T1" fmla="*/ 5 h 8"/>
                  <a:gd name="T2" fmla="*/ 9 w 10"/>
                  <a:gd name="T3" fmla="*/ 8 h 8"/>
                  <a:gd name="T4" fmla="*/ 0 w 10"/>
                  <a:gd name="T5" fmla="*/ 0 h 8"/>
                  <a:gd name="T6" fmla="*/ 1 w 10"/>
                  <a:gd name="T7" fmla="*/ 0 h 8"/>
                  <a:gd name="T8" fmla="*/ 7 w 10"/>
                  <a:gd name="T9" fmla="*/ 5 h 8"/>
                </a:gdLst>
                <a:ahLst/>
                <a:cxnLst>
                  <a:cxn ang="0">
                    <a:pos x="T0" y="T1"/>
                  </a:cxn>
                  <a:cxn ang="0">
                    <a:pos x="T2" y="T3"/>
                  </a:cxn>
                  <a:cxn ang="0">
                    <a:pos x="T4" y="T5"/>
                  </a:cxn>
                  <a:cxn ang="0">
                    <a:pos x="T6" y="T7"/>
                  </a:cxn>
                  <a:cxn ang="0">
                    <a:pos x="T8" y="T9"/>
                  </a:cxn>
                </a:cxnLst>
                <a:rect l="0" t="0" r="r" b="b"/>
                <a:pathLst>
                  <a:path w="10" h="8">
                    <a:moveTo>
                      <a:pt x="7" y="5"/>
                    </a:moveTo>
                    <a:cubicBezTo>
                      <a:pt x="9" y="6"/>
                      <a:pt x="10" y="8"/>
                      <a:pt x="9" y="8"/>
                    </a:cubicBezTo>
                    <a:cubicBezTo>
                      <a:pt x="8" y="8"/>
                      <a:pt x="0" y="1"/>
                      <a:pt x="0" y="0"/>
                    </a:cubicBezTo>
                    <a:cubicBezTo>
                      <a:pt x="0" y="0"/>
                      <a:pt x="1" y="0"/>
                      <a:pt x="1" y="0"/>
                    </a:cubicBezTo>
                    <a:cubicBezTo>
                      <a:pt x="2" y="0"/>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99" name="Freeform 2449">
                <a:extLst>
                  <a:ext uri="{FF2B5EF4-FFF2-40B4-BE49-F238E27FC236}">
                    <a16:creationId xmlns:a16="http://schemas.microsoft.com/office/drawing/2014/main" id="{A2AF278B-F2CE-4546-A8E8-4A9CBB426676}"/>
                  </a:ext>
                </a:extLst>
              </p:cNvPr>
              <p:cNvSpPr>
                <a:spLocks/>
              </p:cNvSpPr>
              <p:nvPr/>
            </p:nvSpPr>
            <p:spPr bwMode="auto">
              <a:xfrm>
                <a:off x="6130" y="970"/>
                <a:ext cx="44" cy="24"/>
              </a:xfrm>
              <a:custGeom>
                <a:avLst/>
                <a:gdLst>
                  <a:gd name="T0" fmla="*/ 7 w 9"/>
                  <a:gd name="T1" fmla="*/ 3 h 5"/>
                  <a:gd name="T2" fmla="*/ 9 w 9"/>
                  <a:gd name="T3" fmla="*/ 4 h 5"/>
                  <a:gd name="T4" fmla="*/ 0 w 9"/>
                  <a:gd name="T5" fmla="*/ 0 h 5"/>
                  <a:gd name="T6" fmla="*/ 0 w 9"/>
                  <a:gd name="T7" fmla="*/ 0 h 5"/>
                  <a:gd name="T8" fmla="*/ 7 w 9"/>
                  <a:gd name="T9" fmla="*/ 3 h 5"/>
                </a:gdLst>
                <a:ahLst/>
                <a:cxnLst>
                  <a:cxn ang="0">
                    <a:pos x="T0" y="T1"/>
                  </a:cxn>
                  <a:cxn ang="0">
                    <a:pos x="T2" y="T3"/>
                  </a:cxn>
                  <a:cxn ang="0">
                    <a:pos x="T4" y="T5"/>
                  </a:cxn>
                  <a:cxn ang="0">
                    <a:pos x="T6" y="T7"/>
                  </a:cxn>
                  <a:cxn ang="0">
                    <a:pos x="T8" y="T9"/>
                  </a:cxn>
                </a:cxnLst>
                <a:rect l="0" t="0" r="r" b="b"/>
                <a:pathLst>
                  <a:path w="9" h="5">
                    <a:moveTo>
                      <a:pt x="7" y="3"/>
                    </a:moveTo>
                    <a:cubicBezTo>
                      <a:pt x="8" y="3"/>
                      <a:pt x="9" y="4"/>
                      <a:pt x="9" y="4"/>
                    </a:cubicBezTo>
                    <a:cubicBezTo>
                      <a:pt x="9" y="5"/>
                      <a:pt x="0" y="1"/>
                      <a:pt x="0" y="0"/>
                    </a:cubicBezTo>
                    <a:cubicBezTo>
                      <a:pt x="0" y="0"/>
                      <a:pt x="0" y="0"/>
                      <a:pt x="0" y="0"/>
                    </a:cubicBezTo>
                    <a:cubicBezTo>
                      <a:pt x="1" y="0"/>
                      <a:pt x="4" y="1"/>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0" name="Freeform 2450">
                <a:extLst>
                  <a:ext uri="{FF2B5EF4-FFF2-40B4-BE49-F238E27FC236}">
                    <a16:creationId xmlns:a16="http://schemas.microsoft.com/office/drawing/2014/main" id="{5466D951-93FC-4431-963A-4B030B186515}"/>
                  </a:ext>
                </a:extLst>
              </p:cNvPr>
              <p:cNvSpPr>
                <a:spLocks/>
              </p:cNvSpPr>
              <p:nvPr/>
            </p:nvSpPr>
            <p:spPr bwMode="auto">
              <a:xfrm>
                <a:off x="6174" y="984"/>
                <a:ext cx="48" cy="24"/>
              </a:xfrm>
              <a:custGeom>
                <a:avLst/>
                <a:gdLst>
                  <a:gd name="T0" fmla="*/ 7 w 10"/>
                  <a:gd name="T1" fmla="*/ 3 h 5"/>
                  <a:gd name="T2" fmla="*/ 10 w 10"/>
                  <a:gd name="T3" fmla="*/ 5 h 5"/>
                  <a:gd name="T4" fmla="*/ 0 w 10"/>
                  <a:gd name="T5" fmla="*/ 0 h 5"/>
                  <a:gd name="T6" fmla="*/ 1 w 10"/>
                  <a:gd name="T7" fmla="*/ 0 h 5"/>
                  <a:gd name="T8" fmla="*/ 7 w 10"/>
                  <a:gd name="T9" fmla="*/ 3 h 5"/>
                </a:gdLst>
                <a:ahLst/>
                <a:cxnLst>
                  <a:cxn ang="0">
                    <a:pos x="T0" y="T1"/>
                  </a:cxn>
                  <a:cxn ang="0">
                    <a:pos x="T2" y="T3"/>
                  </a:cxn>
                  <a:cxn ang="0">
                    <a:pos x="T4" y="T5"/>
                  </a:cxn>
                  <a:cxn ang="0">
                    <a:pos x="T6" y="T7"/>
                  </a:cxn>
                  <a:cxn ang="0">
                    <a:pos x="T8" y="T9"/>
                  </a:cxn>
                </a:cxnLst>
                <a:rect l="0" t="0" r="r" b="b"/>
                <a:pathLst>
                  <a:path w="10" h="5">
                    <a:moveTo>
                      <a:pt x="7" y="3"/>
                    </a:moveTo>
                    <a:cubicBezTo>
                      <a:pt x="8" y="3"/>
                      <a:pt x="10" y="4"/>
                      <a:pt x="10" y="5"/>
                    </a:cubicBezTo>
                    <a:cubicBezTo>
                      <a:pt x="10" y="5"/>
                      <a:pt x="1" y="1"/>
                      <a:pt x="0" y="0"/>
                    </a:cubicBezTo>
                    <a:cubicBezTo>
                      <a:pt x="0" y="0"/>
                      <a:pt x="0" y="0"/>
                      <a:pt x="1" y="0"/>
                    </a:cubicBezTo>
                    <a:cubicBezTo>
                      <a:pt x="2" y="0"/>
                      <a:pt x="5" y="1"/>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1" name="Freeform 2451">
                <a:extLst>
                  <a:ext uri="{FF2B5EF4-FFF2-40B4-BE49-F238E27FC236}">
                    <a16:creationId xmlns:a16="http://schemas.microsoft.com/office/drawing/2014/main" id="{4C5486F7-03C9-4089-A71B-D4D649D0D76E}"/>
                  </a:ext>
                </a:extLst>
              </p:cNvPr>
              <p:cNvSpPr>
                <a:spLocks/>
              </p:cNvSpPr>
              <p:nvPr/>
            </p:nvSpPr>
            <p:spPr bwMode="auto">
              <a:xfrm>
                <a:off x="6246" y="1023"/>
                <a:ext cx="48" cy="28"/>
              </a:xfrm>
              <a:custGeom>
                <a:avLst/>
                <a:gdLst>
                  <a:gd name="T0" fmla="*/ 7 w 10"/>
                  <a:gd name="T1" fmla="*/ 3 h 6"/>
                  <a:gd name="T2" fmla="*/ 10 w 10"/>
                  <a:gd name="T3" fmla="*/ 5 h 6"/>
                  <a:gd name="T4" fmla="*/ 0 w 10"/>
                  <a:gd name="T5" fmla="*/ 0 h 6"/>
                  <a:gd name="T6" fmla="*/ 1 w 10"/>
                  <a:gd name="T7" fmla="*/ 0 h 6"/>
                  <a:gd name="T8" fmla="*/ 7 w 10"/>
                  <a:gd name="T9" fmla="*/ 3 h 6"/>
                </a:gdLst>
                <a:ahLst/>
                <a:cxnLst>
                  <a:cxn ang="0">
                    <a:pos x="T0" y="T1"/>
                  </a:cxn>
                  <a:cxn ang="0">
                    <a:pos x="T2" y="T3"/>
                  </a:cxn>
                  <a:cxn ang="0">
                    <a:pos x="T4" y="T5"/>
                  </a:cxn>
                  <a:cxn ang="0">
                    <a:pos x="T6" y="T7"/>
                  </a:cxn>
                  <a:cxn ang="0">
                    <a:pos x="T8" y="T9"/>
                  </a:cxn>
                </a:cxnLst>
                <a:rect l="0" t="0" r="r" b="b"/>
                <a:pathLst>
                  <a:path w="10" h="6">
                    <a:moveTo>
                      <a:pt x="7" y="3"/>
                    </a:moveTo>
                    <a:cubicBezTo>
                      <a:pt x="8" y="4"/>
                      <a:pt x="10" y="5"/>
                      <a:pt x="10" y="5"/>
                    </a:cubicBezTo>
                    <a:cubicBezTo>
                      <a:pt x="9" y="6"/>
                      <a:pt x="0" y="1"/>
                      <a:pt x="0" y="0"/>
                    </a:cubicBezTo>
                    <a:cubicBezTo>
                      <a:pt x="0" y="0"/>
                      <a:pt x="0" y="0"/>
                      <a:pt x="1" y="0"/>
                    </a:cubicBezTo>
                    <a:cubicBezTo>
                      <a:pt x="2" y="0"/>
                      <a:pt x="5" y="2"/>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2" name="Freeform 2452">
                <a:extLst>
                  <a:ext uri="{FF2B5EF4-FFF2-40B4-BE49-F238E27FC236}">
                    <a16:creationId xmlns:a16="http://schemas.microsoft.com/office/drawing/2014/main" id="{227CC86F-A63D-4C58-9D6A-614A0412A506}"/>
                  </a:ext>
                </a:extLst>
              </p:cNvPr>
              <p:cNvSpPr>
                <a:spLocks/>
              </p:cNvSpPr>
              <p:nvPr/>
            </p:nvSpPr>
            <p:spPr bwMode="auto">
              <a:xfrm>
                <a:off x="6232" y="1003"/>
                <a:ext cx="48" cy="29"/>
              </a:xfrm>
              <a:custGeom>
                <a:avLst/>
                <a:gdLst>
                  <a:gd name="T0" fmla="*/ 7 w 10"/>
                  <a:gd name="T1" fmla="*/ 4 h 6"/>
                  <a:gd name="T2" fmla="*/ 10 w 10"/>
                  <a:gd name="T3" fmla="*/ 6 h 6"/>
                  <a:gd name="T4" fmla="*/ 0 w 10"/>
                  <a:gd name="T5" fmla="*/ 1 h 6"/>
                  <a:gd name="T6" fmla="*/ 1 w 10"/>
                  <a:gd name="T7" fmla="*/ 1 h 6"/>
                  <a:gd name="T8" fmla="*/ 7 w 10"/>
                  <a:gd name="T9" fmla="*/ 4 h 6"/>
                </a:gdLst>
                <a:ahLst/>
                <a:cxnLst>
                  <a:cxn ang="0">
                    <a:pos x="T0" y="T1"/>
                  </a:cxn>
                  <a:cxn ang="0">
                    <a:pos x="T2" y="T3"/>
                  </a:cxn>
                  <a:cxn ang="0">
                    <a:pos x="T4" y="T5"/>
                  </a:cxn>
                  <a:cxn ang="0">
                    <a:pos x="T6" y="T7"/>
                  </a:cxn>
                  <a:cxn ang="0">
                    <a:pos x="T8" y="T9"/>
                  </a:cxn>
                </a:cxnLst>
                <a:rect l="0" t="0" r="r" b="b"/>
                <a:pathLst>
                  <a:path w="10" h="6">
                    <a:moveTo>
                      <a:pt x="7" y="4"/>
                    </a:moveTo>
                    <a:cubicBezTo>
                      <a:pt x="8" y="4"/>
                      <a:pt x="10" y="5"/>
                      <a:pt x="10" y="6"/>
                    </a:cubicBezTo>
                    <a:cubicBezTo>
                      <a:pt x="10" y="6"/>
                      <a:pt x="1" y="1"/>
                      <a:pt x="0" y="1"/>
                    </a:cubicBezTo>
                    <a:cubicBezTo>
                      <a:pt x="0" y="1"/>
                      <a:pt x="0" y="0"/>
                      <a:pt x="1" y="1"/>
                    </a:cubicBezTo>
                    <a:cubicBezTo>
                      <a:pt x="2" y="1"/>
                      <a:pt x="5" y="2"/>
                      <a:pt x="7"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3" name="Freeform 2453">
                <a:extLst>
                  <a:ext uri="{FF2B5EF4-FFF2-40B4-BE49-F238E27FC236}">
                    <a16:creationId xmlns:a16="http://schemas.microsoft.com/office/drawing/2014/main" id="{8914CE40-DB7C-466C-A78C-7081A2048846}"/>
                  </a:ext>
                </a:extLst>
              </p:cNvPr>
              <p:cNvSpPr>
                <a:spLocks/>
              </p:cNvSpPr>
              <p:nvPr/>
            </p:nvSpPr>
            <p:spPr bwMode="auto">
              <a:xfrm>
                <a:off x="6159" y="970"/>
                <a:ext cx="48" cy="24"/>
              </a:xfrm>
              <a:custGeom>
                <a:avLst/>
                <a:gdLst>
                  <a:gd name="T0" fmla="*/ 6 w 10"/>
                  <a:gd name="T1" fmla="*/ 2 h 5"/>
                  <a:gd name="T2" fmla="*/ 10 w 10"/>
                  <a:gd name="T3" fmla="*/ 4 h 5"/>
                  <a:gd name="T4" fmla="*/ 0 w 10"/>
                  <a:gd name="T5" fmla="*/ 0 h 5"/>
                  <a:gd name="T6" fmla="*/ 0 w 10"/>
                  <a:gd name="T7" fmla="*/ 0 h 5"/>
                  <a:gd name="T8" fmla="*/ 6 w 10"/>
                  <a:gd name="T9" fmla="*/ 2 h 5"/>
                </a:gdLst>
                <a:ahLst/>
                <a:cxnLst>
                  <a:cxn ang="0">
                    <a:pos x="T0" y="T1"/>
                  </a:cxn>
                  <a:cxn ang="0">
                    <a:pos x="T2" y="T3"/>
                  </a:cxn>
                  <a:cxn ang="0">
                    <a:pos x="T4" y="T5"/>
                  </a:cxn>
                  <a:cxn ang="0">
                    <a:pos x="T6" y="T7"/>
                  </a:cxn>
                  <a:cxn ang="0">
                    <a:pos x="T8" y="T9"/>
                  </a:cxn>
                </a:cxnLst>
                <a:rect l="0" t="0" r="r" b="b"/>
                <a:pathLst>
                  <a:path w="10" h="5">
                    <a:moveTo>
                      <a:pt x="6" y="2"/>
                    </a:moveTo>
                    <a:cubicBezTo>
                      <a:pt x="7" y="3"/>
                      <a:pt x="9" y="4"/>
                      <a:pt x="10" y="4"/>
                    </a:cubicBezTo>
                    <a:cubicBezTo>
                      <a:pt x="9" y="5"/>
                      <a:pt x="0" y="0"/>
                      <a:pt x="0" y="0"/>
                    </a:cubicBezTo>
                    <a:cubicBezTo>
                      <a:pt x="0" y="0"/>
                      <a:pt x="0" y="0"/>
                      <a:pt x="0" y="0"/>
                    </a:cubicBezTo>
                    <a:cubicBezTo>
                      <a:pt x="1" y="0"/>
                      <a:pt x="4" y="1"/>
                      <a:pt x="6"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4" name="Freeform 2454">
                <a:extLst>
                  <a:ext uri="{FF2B5EF4-FFF2-40B4-BE49-F238E27FC236}">
                    <a16:creationId xmlns:a16="http://schemas.microsoft.com/office/drawing/2014/main" id="{EDB95962-5A57-43BC-AFD9-9CB6586E0A2C}"/>
                  </a:ext>
                </a:extLst>
              </p:cNvPr>
              <p:cNvSpPr>
                <a:spLocks/>
              </p:cNvSpPr>
              <p:nvPr/>
            </p:nvSpPr>
            <p:spPr bwMode="auto">
              <a:xfrm>
                <a:off x="6203" y="984"/>
                <a:ext cx="48" cy="19"/>
              </a:xfrm>
              <a:custGeom>
                <a:avLst/>
                <a:gdLst>
                  <a:gd name="T0" fmla="*/ 7 w 10"/>
                  <a:gd name="T1" fmla="*/ 2 h 4"/>
                  <a:gd name="T2" fmla="*/ 10 w 10"/>
                  <a:gd name="T3" fmla="*/ 4 h 4"/>
                  <a:gd name="T4" fmla="*/ 0 w 10"/>
                  <a:gd name="T5" fmla="*/ 0 h 4"/>
                  <a:gd name="T6" fmla="*/ 0 w 10"/>
                  <a:gd name="T7" fmla="*/ 0 h 4"/>
                  <a:gd name="T8" fmla="*/ 7 w 10"/>
                  <a:gd name="T9" fmla="*/ 2 h 4"/>
                </a:gdLst>
                <a:ahLst/>
                <a:cxnLst>
                  <a:cxn ang="0">
                    <a:pos x="T0" y="T1"/>
                  </a:cxn>
                  <a:cxn ang="0">
                    <a:pos x="T2" y="T3"/>
                  </a:cxn>
                  <a:cxn ang="0">
                    <a:pos x="T4" y="T5"/>
                  </a:cxn>
                  <a:cxn ang="0">
                    <a:pos x="T6" y="T7"/>
                  </a:cxn>
                  <a:cxn ang="0">
                    <a:pos x="T8" y="T9"/>
                  </a:cxn>
                </a:cxnLst>
                <a:rect l="0" t="0" r="r" b="b"/>
                <a:pathLst>
                  <a:path w="10" h="4">
                    <a:moveTo>
                      <a:pt x="7" y="2"/>
                    </a:moveTo>
                    <a:cubicBezTo>
                      <a:pt x="8" y="3"/>
                      <a:pt x="10" y="4"/>
                      <a:pt x="10" y="4"/>
                    </a:cubicBezTo>
                    <a:cubicBezTo>
                      <a:pt x="9" y="4"/>
                      <a:pt x="0" y="0"/>
                      <a:pt x="0" y="0"/>
                    </a:cubicBezTo>
                    <a:cubicBezTo>
                      <a:pt x="0" y="0"/>
                      <a:pt x="0" y="0"/>
                      <a:pt x="0" y="0"/>
                    </a:cubicBezTo>
                    <a:cubicBezTo>
                      <a:pt x="1" y="0"/>
                      <a:pt x="4" y="1"/>
                      <a:pt x="7" y="2"/>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5" name="Freeform 2455">
                <a:extLst>
                  <a:ext uri="{FF2B5EF4-FFF2-40B4-BE49-F238E27FC236}">
                    <a16:creationId xmlns:a16="http://schemas.microsoft.com/office/drawing/2014/main" id="{B22007B2-6262-4077-8662-E2F12D3A8AB7}"/>
                  </a:ext>
                </a:extLst>
              </p:cNvPr>
              <p:cNvSpPr>
                <a:spLocks/>
              </p:cNvSpPr>
              <p:nvPr/>
            </p:nvSpPr>
            <p:spPr bwMode="auto">
              <a:xfrm>
                <a:off x="6275" y="1023"/>
                <a:ext cx="48" cy="24"/>
              </a:xfrm>
              <a:custGeom>
                <a:avLst/>
                <a:gdLst>
                  <a:gd name="T0" fmla="*/ 7 w 10"/>
                  <a:gd name="T1" fmla="*/ 3 h 5"/>
                  <a:gd name="T2" fmla="*/ 10 w 10"/>
                  <a:gd name="T3" fmla="*/ 5 h 5"/>
                  <a:gd name="T4" fmla="*/ 0 w 10"/>
                  <a:gd name="T5" fmla="*/ 0 h 5"/>
                  <a:gd name="T6" fmla="*/ 1 w 10"/>
                  <a:gd name="T7" fmla="*/ 0 h 5"/>
                  <a:gd name="T8" fmla="*/ 7 w 10"/>
                  <a:gd name="T9" fmla="*/ 3 h 5"/>
                </a:gdLst>
                <a:ahLst/>
                <a:cxnLst>
                  <a:cxn ang="0">
                    <a:pos x="T0" y="T1"/>
                  </a:cxn>
                  <a:cxn ang="0">
                    <a:pos x="T2" y="T3"/>
                  </a:cxn>
                  <a:cxn ang="0">
                    <a:pos x="T4" y="T5"/>
                  </a:cxn>
                  <a:cxn ang="0">
                    <a:pos x="T6" y="T7"/>
                  </a:cxn>
                  <a:cxn ang="0">
                    <a:pos x="T8" y="T9"/>
                  </a:cxn>
                </a:cxnLst>
                <a:rect l="0" t="0" r="r" b="b"/>
                <a:pathLst>
                  <a:path w="10" h="5">
                    <a:moveTo>
                      <a:pt x="7" y="3"/>
                    </a:moveTo>
                    <a:cubicBezTo>
                      <a:pt x="8" y="3"/>
                      <a:pt x="10" y="5"/>
                      <a:pt x="10" y="5"/>
                    </a:cubicBezTo>
                    <a:cubicBezTo>
                      <a:pt x="10" y="5"/>
                      <a:pt x="1" y="1"/>
                      <a:pt x="0" y="0"/>
                    </a:cubicBezTo>
                    <a:cubicBezTo>
                      <a:pt x="0" y="0"/>
                      <a:pt x="0" y="0"/>
                      <a:pt x="1" y="0"/>
                    </a:cubicBezTo>
                    <a:cubicBezTo>
                      <a:pt x="2" y="0"/>
                      <a:pt x="5" y="1"/>
                      <a:pt x="7"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6" name="Freeform 2456">
                <a:extLst>
                  <a:ext uri="{FF2B5EF4-FFF2-40B4-BE49-F238E27FC236}">
                    <a16:creationId xmlns:a16="http://schemas.microsoft.com/office/drawing/2014/main" id="{CC860ED5-060F-468F-8408-6156DA7DD09D}"/>
                  </a:ext>
                </a:extLst>
              </p:cNvPr>
              <p:cNvSpPr>
                <a:spLocks/>
              </p:cNvSpPr>
              <p:nvPr/>
            </p:nvSpPr>
            <p:spPr bwMode="auto">
              <a:xfrm>
                <a:off x="6583" y="1259"/>
                <a:ext cx="53" cy="38"/>
              </a:xfrm>
              <a:custGeom>
                <a:avLst/>
                <a:gdLst>
                  <a:gd name="T0" fmla="*/ 8 w 11"/>
                  <a:gd name="T1" fmla="*/ 4 h 8"/>
                  <a:gd name="T2" fmla="*/ 10 w 11"/>
                  <a:gd name="T3" fmla="*/ 8 h 8"/>
                  <a:gd name="T4" fmla="*/ 1 w 11"/>
                  <a:gd name="T5" fmla="*/ 0 h 8"/>
                  <a:gd name="T6" fmla="*/ 2 w 11"/>
                  <a:gd name="T7" fmla="*/ 0 h 8"/>
                  <a:gd name="T8" fmla="*/ 8 w 11"/>
                  <a:gd name="T9" fmla="*/ 4 h 8"/>
                </a:gdLst>
                <a:ahLst/>
                <a:cxnLst>
                  <a:cxn ang="0">
                    <a:pos x="T0" y="T1"/>
                  </a:cxn>
                  <a:cxn ang="0">
                    <a:pos x="T2" y="T3"/>
                  </a:cxn>
                  <a:cxn ang="0">
                    <a:pos x="T4" y="T5"/>
                  </a:cxn>
                  <a:cxn ang="0">
                    <a:pos x="T6" y="T7"/>
                  </a:cxn>
                  <a:cxn ang="0">
                    <a:pos x="T8" y="T9"/>
                  </a:cxn>
                </a:cxnLst>
                <a:rect l="0" t="0" r="r" b="b"/>
                <a:pathLst>
                  <a:path w="11" h="8">
                    <a:moveTo>
                      <a:pt x="8" y="4"/>
                    </a:moveTo>
                    <a:cubicBezTo>
                      <a:pt x="10" y="6"/>
                      <a:pt x="11" y="8"/>
                      <a:pt x="10" y="8"/>
                    </a:cubicBezTo>
                    <a:cubicBezTo>
                      <a:pt x="8" y="8"/>
                      <a:pt x="0" y="1"/>
                      <a:pt x="1" y="0"/>
                    </a:cubicBezTo>
                    <a:cubicBezTo>
                      <a:pt x="1" y="0"/>
                      <a:pt x="2" y="0"/>
                      <a:pt x="2" y="0"/>
                    </a:cubicBezTo>
                    <a:cubicBezTo>
                      <a:pt x="3" y="0"/>
                      <a:pt x="6" y="2"/>
                      <a:pt x="8" y="4"/>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7" name="Freeform 2457">
                <a:extLst>
                  <a:ext uri="{FF2B5EF4-FFF2-40B4-BE49-F238E27FC236}">
                    <a16:creationId xmlns:a16="http://schemas.microsoft.com/office/drawing/2014/main" id="{01E1C0EF-0805-4C4E-867B-DF2818B958A6}"/>
                  </a:ext>
                </a:extLst>
              </p:cNvPr>
              <p:cNvSpPr>
                <a:spLocks/>
              </p:cNvSpPr>
              <p:nvPr/>
            </p:nvSpPr>
            <p:spPr bwMode="auto">
              <a:xfrm>
                <a:off x="6603" y="1297"/>
                <a:ext cx="48" cy="44"/>
              </a:xfrm>
              <a:custGeom>
                <a:avLst/>
                <a:gdLst>
                  <a:gd name="T0" fmla="*/ 8 w 10"/>
                  <a:gd name="T1" fmla="*/ 5 h 9"/>
                  <a:gd name="T2" fmla="*/ 9 w 10"/>
                  <a:gd name="T3" fmla="*/ 8 h 9"/>
                  <a:gd name="T4" fmla="*/ 1 w 10"/>
                  <a:gd name="T5" fmla="*/ 0 h 9"/>
                  <a:gd name="T6" fmla="*/ 2 w 10"/>
                  <a:gd name="T7" fmla="*/ 0 h 9"/>
                  <a:gd name="T8" fmla="*/ 8 w 10"/>
                  <a:gd name="T9" fmla="*/ 5 h 9"/>
                </a:gdLst>
                <a:ahLst/>
                <a:cxnLst>
                  <a:cxn ang="0">
                    <a:pos x="T0" y="T1"/>
                  </a:cxn>
                  <a:cxn ang="0">
                    <a:pos x="T2" y="T3"/>
                  </a:cxn>
                  <a:cxn ang="0">
                    <a:pos x="T4" y="T5"/>
                  </a:cxn>
                  <a:cxn ang="0">
                    <a:pos x="T6" y="T7"/>
                  </a:cxn>
                  <a:cxn ang="0">
                    <a:pos x="T8" y="T9"/>
                  </a:cxn>
                </a:cxnLst>
                <a:rect l="0" t="0" r="r" b="b"/>
                <a:pathLst>
                  <a:path w="10" h="9">
                    <a:moveTo>
                      <a:pt x="8" y="5"/>
                    </a:moveTo>
                    <a:cubicBezTo>
                      <a:pt x="10" y="7"/>
                      <a:pt x="10" y="9"/>
                      <a:pt x="9" y="8"/>
                    </a:cubicBezTo>
                    <a:cubicBezTo>
                      <a:pt x="7" y="8"/>
                      <a:pt x="0" y="2"/>
                      <a:pt x="1" y="0"/>
                    </a:cubicBezTo>
                    <a:cubicBezTo>
                      <a:pt x="1" y="0"/>
                      <a:pt x="1" y="0"/>
                      <a:pt x="2" y="0"/>
                    </a:cubicBezTo>
                    <a:cubicBezTo>
                      <a:pt x="3" y="1"/>
                      <a:pt x="6"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8" name="Freeform 2458">
                <a:extLst>
                  <a:ext uri="{FF2B5EF4-FFF2-40B4-BE49-F238E27FC236}">
                    <a16:creationId xmlns:a16="http://schemas.microsoft.com/office/drawing/2014/main" id="{2EE6310C-CD10-4BBA-B911-4E679E79BB57}"/>
                  </a:ext>
                </a:extLst>
              </p:cNvPr>
              <p:cNvSpPr>
                <a:spLocks/>
              </p:cNvSpPr>
              <p:nvPr/>
            </p:nvSpPr>
            <p:spPr bwMode="auto">
              <a:xfrm>
                <a:off x="6670" y="1365"/>
                <a:ext cx="48" cy="43"/>
              </a:xfrm>
              <a:custGeom>
                <a:avLst/>
                <a:gdLst>
                  <a:gd name="T0" fmla="*/ 8 w 10"/>
                  <a:gd name="T1" fmla="*/ 6 h 9"/>
                  <a:gd name="T2" fmla="*/ 9 w 10"/>
                  <a:gd name="T3" fmla="*/ 9 h 9"/>
                  <a:gd name="T4" fmla="*/ 1 w 10"/>
                  <a:gd name="T5" fmla="*/ 1 h 9"/>
                  <a:gd name="T6" fmla="*/ 2 w 10"/>
                  <a:gd name="T7" fmla="*/ 0 h 9"/>
                  <a:gd name="T8" fmla="*/ 8 w 10"/>
                  <a:gd name="T9" fmla="*/ 6 h 9"/>
                </a:gdLst>
                <a:ahLst/>
                <a:cxnLst>
                  <a:cxn ang="0">
                    <a:pos x="T0" y="T1"/>
                  </a:cxn>
                  <a:cxn ang="0">
                    <a:pos x="T2" y="T3"/>
                  </a:cxn>
                  <a:cxn ang="0">
                    <a:pos x="T4" y="T5"/>
                  </a:cxn>
                  <a:cxn ang="0">
                    <a:pos x="T6" y="T7"/>
                  </a:cxn>
                  <a:cxn ang="0">
                    <a:pos x="T8" y="T9"/>
                  </a:cxn>
                </a:cxnLst>
                <a:rect l="0" t="0" r="r" b="b"/>
                <a:pathLst>
                  <a:path w="10" h="9">
                    <a:moveTo>
                      <a:pt x="8" y="6"/>
                    </a:moveTo>
                    <a:cubicBezTo>
                      <a:pt x="10" y="8"/>
                      <a:pt x="10" y="9"/>
                      <a:pt x="9" y="9"/>
                    </a:cubicBezTo>
                    <a:cubicBezTo>
                      <a:pt x="6" y="9"/>
                      <a:pt x="0" y="2"/>
                      <a:pt x="1" y="1"/>
                    </a:cubicBezTo>
                    <a:cubicBezTo>
                      <a:pt x="1" y="0"/>
                      <a:pt x="2" y="0"/>
                      <a:pt x="2" y="0"/>
                    </a:cubicBezTo>
                    <a:cubicBezTo>
                      <a:pt x="3" y="1"/>
                      <a:pt x="6" y="3"/>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09" name="Freeform 2459">
                <a:extLst>
                  <a:ext uri="{FF2B5EF4-FFF2-40B4-BE49-F238E27FC236}">
                    <a16:creationId xmlns:a16="http://schemas.microsoft.com/office/drawing/2014/main" id="{B81A810F-B765-4ECD-8F31-43759816A5EC}"/>
                  </a:ext>
                </a:extLst>
              </p:cNvPr>
              <p:cNvSpPr>
                <a:spLocks/>
              </p:cNvSpPr>
              <p:nvPr/>
            </p:nvSpPr>
            <p:spPr bwMode="auto">
              <a:xfrm>
                <a:off x="6603" y="1336"/>
                <a:ext cx="53" cy="38"/>
              </a:xfrm>
              <a:custGeom>
                <a:avLst/>
                <a:gdLst>
                  <a:gd name="T0" fmla="*/ 9 w 11"/>
                  <a:gd name="T1" fmla="*/ 5 h 8"/>
                  <a:gd name="T2" fmla="*/ 9 w 11"/>
                  <a:gd name="T3" fmla="*/ 8 h 8"/>
                  <a:gd name="T4" fmla="*/ 2 w 11"/>
                  <a:gd name="T5" fmla="*/ 0 h 8"/>
                  <a:gd name="T6" fmla="*/ 2 w 11"/>
                  <a:gd name="T7" fmla="*/ 0 h 8"/>
                  <a:gd name="T8" fmla="*/ 9 w 11"/>
                  <a:gd name="T9" fmla="*/ 5 h 8"/>
                </a:gdLst>
                <a:ahLst/>
                <a:cxnLst>
                  <a:cxn ang="0">
                    <a:pos x="T0" y="T1"/>
                  </a:cxn>
                  <a:cxn ang="0">
                    <a:pos x="T2" y="T3"/>
                  </a:cxn>
                  <a:cxn ang="0">
                    <a:pos x="T4" y="T5"/>
                  </a:cxn>
                  <a:cxn ang="0">
                    <a:pos x="T6" y="T7"/>
                  </a:cxn>
                  <a:cxn ang="0">
                    <a:pos x="T8" y="T9"/>
                  </a:cxn>
                </a:cxnLst>
                <a:rect l="0" t="0" r="r" b="b"/>
                <a:pathLst>
                  <a:path w="11" h="8">
                    <a:moveTo>
                      <a:pt x="9" y="5"/>
                    </a:moveTo>
                    <a:cubicBezTo>
                      <a:pt x="10" y="7"/>
                      <a:pt x="11" y="8"/>
                      <a:pt x="9" y="8"/>
                    </a:cubicBezTo>
                    <a:cubicBezTo>
                      <a:pt x="6" y="8"/>
                      <a:pt x="0" y="1"/>
                      <a:pt x="2" y="0"/>
                    </a:cubicBezTo>
                    <a:cubicBezTo>
                      <a:pt x="2" y="0"/>
                      <a:pt x="2" y="0"/>
                      <a:pt x="2" y="0"/>
                    </a:cubicBezTo>
                    <a:cubicBezTo>
                      <a:pt x="4" y="0"/>
                      <a:pt x="7"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0" name="Freeform 2460">
                <a:extLst>
                  <a:ext uri="{FF2B5EF4-FFF2-40B4-BE49-F238E27FC236}">
                    <a16:creationId xmlns:a16="http://schemas.microsoft.com/office/drawing/2014/main" id="{C09FF5FF-4B45-48D1-88EE-025F3C683395}"/>
                  </a:ext>
                </a:extLst>
              </p:cNvPr>
              <p:cNvSpPr>
                <a:spLocks/>
              </p:cNvSpPr>
              <p:nvPr/>
            </p:nvSpPr>
            <p:spPr bwMode="auto">
              <a:xfrm>
                <a:off x="6699" y="1428"/>
                <a:ext cx="53" cy="43"/>
              </a:xfrm>
              <a:custGeom>
                <a:avLst/>
                <a:gdLst>
                  <a:gd name="T0" fmla="*/ 9 w 11"/>
                  <a:gd name="T1" fmla="*/ 5 h 9"/>
                  <a:gd name="T2" fmla="*/ 9 w 11"/>
                  <a:gd name="T3" fmla="*/ 9 h 9"/>
                  <a:gd name="T4" fmla="*/ 2 w 11"/>
                  <a:gd name="T5" fmla="*/ 0 h 9"/>
                  <a:gd name="T6" fmla="*/ 3 w 11"/>
                  <a:gd name="T7" fmla="*/ 0 h 9"/>
                  <a:gd name="T8" fmla="*/ 9 w 11"/>
                  <a:gd name="T9" fmla="*/ 5 h 9"/>
                </a:gdLst>
                <a:ahLst/>
                <a:cxnLst>
                  <a:cxn ang="0">
                    <a:pos x="T0" y="T1"/>
                  </a:cxn>
                  <a:cxn ang="0">
                    <a:pos x="T2" y="T3"/>
                  </a:cxn>
                  <a:cxn ang="0">
                    <a:pos x="T4" y="T5"/>
                  </a:cxn>
                  <a:cxn ang="0">
                    <a:pos x="T6" y="T7"/>
                  </a:cxn>
                  <a:cxn ang="0">
                    <a:pos x="T8" y="T9"/>
                  </a:cxn>
                </a:cxnLst>
                <a:rect l="0" t="0" r="r" b="b"/>
                <a:pathLst>
                  <a:path w="11" h="9">
                    <a:moveTo>
                      <a:pt x="9" y="5"/>
                    </a:moveTo>
                    <a:cubicBezTo>
                      <a:pt x="11" y="8"/>
                      <a:pt x="11" y="9"/>
                      <a:pt x="9" y="9"/>
                    </a:cubicBezTo>
                    <a:cubicBezTo>
                      <a:pt x="6" y="8"/>
                      <a:pt x="0" y="1"/>
                      <a:pt x="2" y="0"/>
                    </a:cubicBezTo>
                    <a:cubicBezTo>
                      <a:pt x="2" y="0"/>
                      <a:pt x="3" y="0"/>
                      <a:pt x="3" y="0"/>
                    </a:cubicBezTo>
                    <a:cubicBezTo>
                      <a:pt x="5" y="0"/>
                      <a:pt x="7"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1" name="Freeform 2461">
                <a:extLst>
                  <a:ext uri="{FF2B5EF4-FFF2-40B4-BE49-F238E27FC236}">
                    <a16:creationId xmlns:a16="http://schemas.microsoft.com/office/drawing/2014/main" id="{5F5CA5B1-9BB3-496D-A1D0-9B050EE21CFD}"/>
                  </a:ext>
                </a:extLst>
              </p:cNvPr>
              <p:cNvSpPr>
                <a:spLocks/>
              </p:cNvSpPr>
              <p:nvPr/>
            </p:nvSpPr>
            <p:spPr bwMode="auto">
              <a:xfrm>
                <a:off x="6636" y="1394"/>
                <a:ext cx="53" cy="43"/>
              </a:xfrm>
              <a:custGeom>
                <a:avLst/>
                <a:gdLst>
                  <a:gd name="T0" fmla="*/ 9 w 11"/>
                  <a:gd name="T1" fmla="*/ 5 h 9"/>
                  <a:gd name="T2" fmla="*/ 9 w 11"/>
                  <a:gd name="T3" fmla="*/ 9 h 9"/>
                  <a:gd name="T4" fmla="*/ 2 w 11"/>
                  <a:gd name="T5" fmla="*/ 0 h 9"/>
                  <a:gd name="T6" fmla="*/ 3 w 11"/>
                  <a:gd name="T7" fmla="*/ 0 h 9"/>
                  <a:gd name="T8" fmla="*/ 9 w 11"/>
                  <a:gd name="T9" fmla="*/ 5 h 9"/>
                </a:gdLst>
                <a:ahLst/>
                <a:cxnLst>
                  <a:cxn ang="0">
                    <a:pos x="T0" y="T1"/>
                  </a:cxn>
                  <a:cxn ang="0">
                    <a:pos x="T2" y="T3"/>
                  </a:cxn>
                  <a:cxn ang="0">
                    <a:pos x="T4" y="T5"/>
                  </a:cxn>
                  <a:cxn ang="0">
                    <a:pos x="T6" y="T7"/>
                  </a:cxn>
                  <a:cxn ang="0">
                    <a:pos x="T8" y="T9"/>
                  </a:cxn>
                </a:cxnLst>
                <a:rect l="0" t="0" r="r" b="b"/>
                <a:pathLst>
                  <a:path w="11" h="9">
                    <a:moveTo>
                      <a:pt x="9" y="5"/>
                    </a:moveTo>
                    <a:cubicBezTo>
                      <a:pt x="11" y="8"/>
                      <a:pt x="11" y="9"/>
                      <a:pt x="9" y="9"/>
                    </a:cubicBezTo>
                    <a:cubicBezTo>
                      <a:pt x="6" y="8"/>
                      <a:pt x="0" y="1"/>
                      <a:pt x="2" y="0"/>
                    </a:cubicBezTo>
                    <a:cubicBezTo>
                      <a:pt x="2" y="0"/>
                      <a:pt x="3" y="0"/>
                      <a:pt x="3" y="0"/>
                    </a:cubicBezTo>
                    <a:cubicBezTo>
                      <a:pt x="5" y="0"/>
                      <a:pt x="8" y="3"/>
                      <a:pt x="9"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2" name="Freeform 2462">
                <a:extLst>
                  <a:ext uri="{FF2B5EF4-FFF2-40B4-BE49-F238E27FC236}">
                    <a16:creationId xmlns:a16="http://schemas.microsoft.com/office/drawing/2014/main" id="{3DE078BB-EAF9-44E1-B255-F7CFF0AD8C45}"/>
                  </a:ext>
                </a:extLst>
              </p:cNvPr>
              <p:cNvSpPr>
                <a:spLocks/>
              </p:cNvSpPr>
              <p:nvPr/>
            </p:nvSpPr>
            <p:spPr bwMode="auto">
              <a:xfrm>
                <a:off x="6617" y="1423"/>
                <a:ext cx="53" cy="48"/>
              </a:xfrm>
              <a:custGeom>
                <a:avLst/>
                <a:gdLst>
                  <a:gd name="T0" fmla="*/ 10 w 11"/>
                  <a:gd name="T1" fmla="*/ 6 h 10"/>
                  <a:gd name="T2" fmla="*/ 9 w 11"/>
                  <a:gd name="T3" fmla="*/ 9 h 10"/>
                  <a:gd name="T4" fmla="*/ 2 w 11"/>
                  <a:gd name="T5" fmla="*/ 1 h 10"/>
                  <a:gd name="T6" fmla="*/ 3 w 11"/>
                  <a:gd name="T7" fmla="*/ 0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1" y="8"/>
                      <a:pt x="11" y="10"/>
                      <a:pt x="9" y="9"/>
                    </a:cubicBezTo>
                    <a:cubicBezTo>
                      <a:pt x="5" y="8"/>
                      <a:pt x="0" y="2"/>
                      <a:pt x="2" y="1"/>
                    </a:cubicBezTo>
                    <a:cubicBezTo>
                      <a:pt x="3" y="0"/>
                      <a:pt x="3" y="0"/>
                      <a:pt x="3" y="0"/>
                    </a:cubicBezTo>
                    <a:cubicBezTo>
                      <a:pt x="5" y="1"/>
                      <a:pt x="8"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3" name="Freeform 2463">
                <a:extLst>
                  <a:ext uri="{FF2B5EF4-FFF2-40B4-BE49-F238E27FC236}">
                    <a16:creationId xmlns:a16="http://schemas.microsoft.com/office/drawing/2014/main" id="{F1FA60DC-3B20-4A38-8D83-DB926BEAB893}"/>
                  </a:ext>
                </a:extLst>
              </p:cNvPr>
              <p:cNvSpPr>
                <a:spLocks/>
              </p:cNvSpPr>
              <p:nvPr/>
            </p:nvSpPr>
            <p:spPr bwMode="auto">
              <a:xfrm>
                <a:off x="6583" y="1442"/>
                <a:ext cx="53" cy="48"/>
              </a:xfrm>
              <a:custGeom>
                <a:avLst/>
                <a:gdLst>
                  <a:gd name="T0" fmla="*/ 10 w 11"/>
                  <a:gd name="T1" fmla="*/ 6 h 10"/>
                  <a:gd name="T2" fmla="*/ 8 w 11"/>
                  <a:gd name="T3" fmla="*/ 9 h 10"/>
                  <a:gd name="T4" fmla="*/ 2 w 11"/>
                  <a:gd name="T5" fmla="*/ 0 h 10"/>
                  <a:gd name="T6" fmla="*/ 3 w 11"/>
                  <a:gd name="T7" fmla="*/ 0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1" y="8"/>
                      <a:pt x="10" y="10"/>
                      <a:pt x="8" y="9"/>
                    </a:cubicBezTo>
                    <a:cubicBezTo>
                      <a:pt x="4" y="8"/>
                      <a:pt x="0" y="2"/>
                      <a:pt x="2" y="0"/>
                    </a:cubicBezTo>
                    <a:cubicBezTo>
                      <a:pt x="3" y="0"/>
                      <a:pt x="3" y="0"/>
                      <a:pt x="3" y="0"/>
                    </a:cubicBezTo>
                    <a:cubicBezTo>
                      <a:pt x="6" y="1"/>
                      <a:pt x="8"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4" name="Freeform 2464">
                <a:extLst>
                  <a:ext uri="{FF2B5EF4-FFF2-40B4-BE49-F238E27FC236}">
                    <a16:creationId xmlns:a16="http://schemas.microsoft.com/office/drawing/2014/main" id="{BD619954-674F-4AC1-94C7-4133660D6A7D}"/>
                  </a:ext>
                </a:extLst>
              </p:cNvPr>
              <p:cNvSpPr>
                <a:spLocks/>
              </p:cNvSpPr>
              <p:nvPr/>
            </p:nvSpPr>
            <p:spPr bwMode="auto">
              <a:xfrm>
                <a:off x="6622" y="1514"/>
                <a:ext cx="53" cy="49"/>
              </a:xfrm>
              <a:custGeom>
                <a:avLst/>
                <a:gdLst>
                  <a:gd name="T0" fmla="*/ 10 w 11"/>
                  <a:gd name="T1" fmla="*/ 5 h 10"/>
                  <a:gd name="T2" fmla="*/ 8 w 11"/>
                  <a:gd name="T3" fmla="*/ 9 h 10"/>
                  <a:gd name="T4" fmla="*/ 3 w 11"/>
                  <a:gd name="T5" fmla="*/ 0 h 10"/>
                  <a:gd name="T6" fmla="*/ 4 w 11"/>
                  <a:gd name="T7" fmla="*/ 0 h 10"/>
                  <a:gd name="T8" fmla="*/ 10 w 11"/>
                  <a:gd name="T9" fmla="*/ 5 h 10"/>
                </a:gdLst>
                <a:ahLst/>
                <a:cxnLst>
                  <a:cxn ang="0">
                    <a:pos x="T0" y="T1"/>
                  </a:cxn>
                  <a:cxn ang="0">
                    <a:pos x="T2" y="T3"/>
                  </a:cxn>
                  <a:cxn ang="0">
                    <a:pos x="T4" y="T5"/>
                  </a:cxn>
                  <a:cxn ang="0">
                    <a:pos x="T6" y="T7"/>
                  </a:cxn>
                  <a:cxn ang="0">
                    <a:pos x="T8" y="T9"/>
                  </a:cxn>
                </a:cxnLst>
                <a:rect l="0" t="0" r="r" b="b"/>
                <a:pathLst>
                  <a:path w="11" h="10">
                    <a:moveTo>
                      <a:pt x="10" y="5"/>
                    </a:moveTo>
                    <a:cubicBezTo>
                      <a:pt x="11" y="8"/>
                      <a:pt x="10" y="10"/>
                      <a:pt x="8" y="9"/>
                    </a:cubicBezTo>
                    <a:cubicBezTo>
                      <a:pt x="4" y="8"/>
                      <a:pt x="0" y="1"/>
                      <a:pt x="3" y="0"/>
                    </a:cubicBezTo>
                    <a:cubicBezTo>
                      <a:pt x="3" y="0"/>
                      <a:pt x="3" y="0"/>
                      <a:pt x="4" y="0"/>
                    </a:cubicBezTo>
                    <a:cubicBezTo>
                      <a:pt x="6" y="0"/>
                      <a:pt x="9" y="3"/>
                      <a:pt x="10"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5" name="Freeform 2465">
                <a:extLst>
                  <a:ext uri="{FF2B5EF4-FFF2-40B4-BE49-F238E27FC236}">
                    <a16:creationId xmlns:a16="http://schemas.microsoft.com/office/drawing/2014/main" id="{6C960434-9652-4317-A506-89F8039F4D10}"/>
                  </a:ext>
                </a:extLst>
              </p:cNvPr>
              <p:cNvSpPr>
                <a:spLocks/>
              </p:cNvSpPr>
              <p:nvPr/>
            </p:nvSpPr>
            <p:spPr bwMode="auto">
              <a:xfrm>
                <a:off x="6665" y="1505"/>
                <a:ext cx="53" cy="48"/>
              </a:xfrm>
              <a:custGeom>
                <a:avLst/>
                <a:gdLst>
                  <a:gd name="T0" fmla="*/ 10 w 11"/>
                  <a:gd name="T1" fmla="*/ 6 h 10"/>
                  <a:gd name="T2" fmla="*/ 8 w 11"/>
                  <a:gd name="T3" fmla="*/ 9 h 10"/>
                  <a:gd name="T4" fmla="*/ 2 w 11"/>
                  <a:gd name="T5" fmla="*/ 0 h 10"/>
                  <a:gd name="T6" fmla="*/ 3 w 11"/>
                  <a:gd name="T7" fmla="*/ 0 h 10"/>
                  <a:gd name="T8" fmla="*/ 10 w 11"/>
                  <a:gd name="T9" fmla="*/ 6 h 10"/>
                </a:gdLst>
                <a:ahLst/>
                <a:cxnLst>
                  <a:cxn ang="0">
                    <a:pos x="T0" y="T1"/>
                  </a:cxn>
                  <a:cxn ang="0">
                    <a:pos x="T2" y="T3"/>
                  </a:cxn>
                  <a:cxn ang="0">
                    <a:pos x="T4" y="T5"/>
                  </a:cxn>
                  <a:cxn ang="0">
                    <a:pos x="T6" y="T7"/>
                  </a:cxn>
                  <a:cxn ang="0">
                    <a:pos x="T8" y="T9"/>
                  </a:cxn>
                </a:cxnLst>
                <a:rect l="0" t="0" r="r" b="b"/>
                <a:pathLst>
                  <a:path w="11" h="10">
                    <a:moveTo>
                      <a:pt x="10" y="6"/>
                    </a:moveTo>
                    <a:cubicBezTo>
                      <a:pt x="11" y="8"/>
                      <a:pt x="10" y="10"/>
                      <a:pt x="8" y="9"/>
                    </a:cubicBezTo>
                    <a:cubicBezTo>
                      <a:pt x="4" y="8"/>
                      <a:pt x="0" y="1"/>
                      <a:pt x="2" y="0"/>
                    </a:cubicBezTo>
                    <a:cubicBezTo>
                      <a:pt x="3" y="0"/>
                      <a:pt x="3" y="0"/>
                      <a:pt x="3" y="0"/>
                    </a:cubicBezTo>
                    <a:cubicBezTo>
                      <a:pt x="5" y="0"/>
                      <a:pt x="8"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6" name="Freeform 2466">
                <a:extLst>
                  <a:ext uri="{FF2B5EF4-FFF2-40B4-BE49-F238E27FC236}">
                    <a16:creationId xmlns:a16="http://schemas.microsoft.com/office/drawing/2014/main" id="{37385194-7A6B-4747-9648-0980452A1205}"/>
                  </a:ext>
                </a:extLst>
              </p:cNvPr>
              <p:cNvSpPr>
                <a:spLocks/>
              </p:cNvSpPr>
              <p:nvPr/>
            </p:nvSpPr>
            <p:spPr bwMode="auto">
              <a:xfrm>
                <a:off x="6685" y="1461"/>
                <a:ext cx="48" cy="48"/>
              </a:xfrm>
              <a:custGeom>
                <a:avLst/>
                <a:gdLst>
                  <a:gd name="T0" fmla="*/ 9 w 10"/>
                  <a:gd name="T1" fmla="*/ 6 h 10"/>
                  <a:gd name="T2" fmla="*/ 8 w 10"/>
                  <a:gd name="T3" fmla="*/ 10 h 10"/>
                  <a:gd name="T4" fmla="*/ 2 w 10"/>
                  <a:gd name="T5" fmla="*/ 1 h 10"/>
                  <a:gd name="T6" fmla="*/ 3 w 10"/>
                  <a:gd name="T7" fmla="*/ 1 h 10"/>
                  <a:gd name="T8" fmla="*/ 9 w 10"/>
                  <a:gd name="T9" fmla="*/ 6 h 10"/>
                </a:gdLst>
                <a:ahLst/>
                <a:cxnLst>
                  <a:cxn ang="0">
                    <a:pos x="T0" y="T1"/>
                  </a:cxn>
                  <a:cxn ang="0">
                    <a:pos x="T2" y="T3"/>
                  </a:cxn>
                  <a:cxn ang="0">
                    <a:pos x="T4" y="T5"/>
                  </a:cxn>
                  <a:cxn ang="0">
                    <a:pos x="T6" y="T7"/>
                  </a:cxn>
                  <a:cxn ang="0">
                    <a:pos x="T8" y="T9"/>
                  </a:cxn>
                </a:cxnLst>
                <a:rect l="0" t="0" r="r" b="b"/>
                <a:pathLst>
                  <a:path w="10" h="10">
                    <a:moveTo>
                      <a:pt x="9" y="6"/>
                    </a:moveTo>
                    <a:cubicBezTo>
                      <a:pt x="10" y="8"/>
                      <a:pt x="10" y="10"/>
                      <a:pt x="8" y="10"/>
                    </a:cubicBezTo>
                    <a:cubicBezTo>
                      <a:pt x="5" y="9"/>
                      <a:pt x="0" y="2"/>
                      <a:pt x="2" y="1"/>
                    </a:cubicBezTo>
                    <a:cubicBezTo>
                      <a:pt x="2" y="0"/>
                      <a:pt x="2" y="0"/>
                      <a:pt x="3" y="1"/>
                    </a:cubicBezTo>
                    <a:cubicBezTo>
                      <a:pt x="5" y="1"/>
                      <a:pt x="7"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7" name="Freeform 2467">
                <a:extLst>
                  <a:ext uri="{FF2B5EF4-FFF2-40B4-BE49-F238E27FC236}">
                    <a16:creationId xmlns:a16="http://schemas.microsoft.com/office/drawing/2014/main" id="{B42A2C6F-815A-42C4-B96B-F78B47609DBE}"/>
                  </a:ext>
                </a:extLst>
              </p:cNvPr>
              <p:cNvSpPr>
                <a:spLocks/>
              </p:cNvSpPr>
              <p:nvPr/>
            </p:nvSpPr>
            <p:spPr bwMode="auto">
              <a:xfrm>
                <a:off x="6752" y="1505"/>
                <a:ext cx="48" cy="48"/>
              </a:xfrm>
              <a:custGeom>
                <a:avLst/>
                <a:gdLst>
                  <a:gd name="T0" fmla="*/ 8 w 10"/>
                  <a:gd name="T1" fmla="*/ 6 h 10"/>
                  <a:gd name="T2" fmla="*/ 8 w 10"/>
                  <a:gd name="T3" fmla="*/ 10 h 10"/>
                  <a:gd name="T4" fmla="*/ 2 w 10"/>
                  <a:gd name="T5" fmla="*/ 1 h 10"/>
                  <a:gd name="T6" fmla="*/ 2 w 10"/>
                  <a:gd name="T7" fmla="*/ 1 h 10"/>
                  <a:gd name="T8" fmla="*/ 8 w 10"/>
                  <a:gd name="T9" fmla="*/ 6 h 10"/>
                </a:gdLst>
                <a:ahLst/>
                <a:cxnLst>
                  <a:cxn ang="0">
                    <a:pos x="T0" y="T1"/>
                  </a:cxn>
                  <a:cxn ang="0">
                    <a:pos x="T2" y="T3"/>
                  </a:cxn>
                  <a:cxn ang="0">
                    <a:pos x="T4" y="T5"/>
                  </a:cxn>
                  <a:cxn ang="0">
                    <a:pos x="T6" y="T7"/>
                  </a:cxn>
                  <a:cxn ang="0">
                    <a:pos x="T8" y="T9"/>
                  </a:cxn>
                </a:cxnLst>
                <a:rect l="0" t="0" r="r" b="b"/>
                <a:pathLst>
                  <a:path w="10" h="10">
                    <a:moveTo>
                      <a:pt x="8" y="6"/>
                    </a:moveTo>
                    <a:cubicBezTo>
                      <a:pt x="10" y="9"/>
                      <a:pt x="10" y="10"/>
                      <a:pt x="8" y="10"/>
                    </a:cubicBezTo>
                    <a:cubicBezTo>
                      <a:pt x="5" y="9"/>
                      <a:pt x="0" y="2"/>
                      <a:pt x="2" y="1"/>
                    </a:cubicBezTo>
                    <a:cubicBezTo>
                      <a:pt x="2" y="0"/>
                      <a:pt x="2" y="1"/>
                      <a:pt x="2" y="1"/>
                    </a:cubicBezTo>
                    <a:cubicBezTo>
                      <a:pt x="4" y="1"/>
                      <a:pt x="7" y="4"/>
                      <a:pt x="8"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8" name="Freeform 2468">
                <a:extLst>
                  <a:ext uri="{FF2B5EF4-FFF2-40B4-BE49-F238E27FC236}">
                    <a16:creationId xmlns:a16="http://schemas.microsoft.com/office/drawing/2014/main" id="{B66A5B9B-7738-4AB2-BB3B-A720FD71A007}"/>
                  </a:ext>
                </a:extLst>
              </p:cNvPr>
              <p:cNvSpPr>
                <a:spLocks/>
              </p:cNvSpPr>
              <p:nvPr/>
            </p:nvSpPr>
            <p:spPr bwMode="auto">
              <a:xfrm>
                <a:off x="6733" y="1538"/>
                <a:ext cx="53" cy="49"/>
              </a:xfrm>
              <a:custGeom>
                <a:avLst/>
                <a:gdLst>
                  <a:gd name="T0" fmla="*/ 9 w 11"/>
                  <a:gd name="T1" fmla="*/ 6 h 10"/>
                  <a:gd name="T2" fmla="*/ 8 w 11"/>
                  <a:gd name="T3" fmla="*/ 10 h 10"/>
                  <a:gd name="T4" fmla="*/ 2 w 11"/>
                  <a:gd name="T5" fmla="*/ 1 h 10"/>
                  <a:gd name="T6" fmla="*/ 3 w 11"/>
                  <a:gd name="T7" fmla="*/ 0 h 10"/>
                  <a:gd name="T8" fmla="*/ 9 w 11"/>
                  <a:gd name="T9" fmla="*/ 6 h 10"/>
                </a:gdLst>
                <a:ahLst/>
                <a:cxnLst>
                  <a:cxn ang="0">
                    <a:pos x="T0" y="T1"/>
                  </a:cxn>
                  <a:cxn ang="0">
                    <a:pos x="T2" y="T3"/>
                  </a:cxn>
                  <a:cxn ang="0">
                    <a:pos x="T4" y="T5"/>
                  </a:cxn>
                  <a:cxn ang="0">
                    <a:pos x="T6" y="T7"/>
                  </a:cxn>
                  <a:cxn ang="0">
                    <a:pos x="T8" y="T9"/>
                  </a:cxn>
                </a:cxnLst>
                <a:rect l="0" t="0" r="r" b="b"/>
                <a:pathLst>
                  <a:path w="11" h="10">
                    <a:moveTo>
                      <a:pt x="9" y="6"/>
                    </a:moveTo>
                    <a:cubicBezTo>
                      <a:pt x="11" y="9"/>
                      <a:pt x="10" y="10"/>
                      <a:pt x="8" y="10"/>
                    </a:cubicBezTo>
                    <a:cubicBezTo>
                      <a:pt x="5" y="9"/>
                      <a:pt x="0" y="2"/>
                      <a:pt x="2" y="1"/>
                    </a:cubicBezTo>
                    <a:cubicBezTo>
                      <a:pt x="3" y="0"/>
                      <a:pt x="3" y="0"/>
                      <a:pt x="3" y="0"/>
                    </a:cubicBezTo>
                    <a:cubicBezTo>
                      <a:pt x="5" y="1"/>
                      <a:pt x="8"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19" name="Freeform 2469">
                <a:extLst>
                  <a:ext uri="{FF2B5EF4-FFF2-40B4-BE49-F238E27FC236}">
                    <a16:creationId xmlns:a16="http://schemas.microsoft.com/office/drawing/2014/main" id="{9EC0D26A-25B3-4B3E-A49B-48E4D6FA954A}"/>
                  </a:ext>
                </a:extLst>
              </p:cNvPr>
              <p:cNvSpPr>
                <a:spLocks/>
              </p:cNvSpPr>
              <p:nvPr/>
            </p:nvSpPr>
            <p:spPr bwMode="auto">
              <a:xfrm>
                <a:off x="6781" y="1616"/>
                <a:ext cx="48" cy="53"/>
              </a:xfrm>
              <a:custGeom>
                <a:avLst/>
                <a:gdLst>
                  <a:gd name="T0" fmla="*/ 9 w 10"/>
                  <a:gd name="T1" fmla="*/ 6 h 11"/>
                  <a:gd name="T2" fmla="*/ 8 w 10"/>
                  <a:gd name="T3" fmla="*/ 10 h 11"/>
                  <a:gd name="T4" fmla="*/ 2 w 10"/>
                  <a:gd name="T5" fmla="*/ 0 h 11"/>
                  <a:gd name="T6" fmla="*/ 3 w 10"/>
                  <a:gd name="T7" fmla="*/ 0 h 11"/>
                  <a:gd name="T8" fmla="*/ 9 w 10"/>
                  <a:gd name="T9" fmla="*/ 6 h 11"/>
                </a:gdLst>
                <a:ahLst/>
                <a:cxnLst>
                  <a:cxn ang="0">
                    <a:pos x="T0" y="T1"/>
                  </a:cxn>
                  <a:cxn ang="0">
                    <a:pos x="T2" y="T3"/>
                  </a:cxn>
                  <a:cxn ang="0">
                    <a:pos x="T4" y="T5"/>
                  </a:cxn>
                  <a:cxn ang="0">
                    <a:pos x="T6" y="T7"/>
                  </a:cxn>
                  <a:cxn ang="0">
                    <a:pos x="T8" y="T9"/>
                  </a:cxn>
                </a:cxnLst>
                <a:rect l="0" t="0" r="r" b="b"/>
                <a:pathLst>
                  <a:path w="10" h="11">
                    <a:moveTo>
                      <a:pt x="9" y="6"/>
                    </a:moveTo>
                    <a:cubicBezTo>
                      <a:pt x="10" y="9"/>
                      <a:pt x="10" y="11"/>
                      <a:pt x="8" y="10"/>
                    </a:cubicBezTo>
                    <a:cubicBezTo>
                      <a:pt x="4" y="9"/>
                      <a:pt x="0" y="2"/>
                      <a:pt x="2" y="0"/>
                    </a:cubicBezTo>
                    <a:cubicBezTo>
                      <a:pt x="2" y="0"/>
                      <a:pt x="3" y="0"/>
                      <a:pt x="3" y="0"/>
                    </a:cubicBezTo>
                    <a:cubicBezTo>
                      <a:pt x="5" y="1"/>
                      <a:pt x="8"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0" name="Freeform 2470">
                <a:extLst>
                  <a:ext uri="{FF2B5EF4-FFF2-40B4-BE49-F238E27FC236}">
                    <a16:creationId xmlns:a16="http://schemas.microsoft.com/office/drawing/2014/main" id="{F3632AE1-2D37-48AE-97B0-5C785732DBF4}"/>
                  </a:ext>
                </a:extLst>
              </p:cNvPr>
              <p:cNvSpPr>
                <a:spLocks/>
              </p:cNvSpPr>
              <p:nvPr/>
            </p:nvSpPr>
            <p:spPr bwMode="auto">
              <a:xfrm>
                <a:off x="6742" y="1635"/>
                <a:ext cx="53" cy="53"/>
              </a:xfrm>
              <a:custGeom>
                <a:avLst/>
                <a:gdLst>
                  <a:gd name="T0" fmla="*/ 9 w 11"/>
                  <a:gd name="T1" fmla="*/ 6 h 11"/>
                  <a:gd name="T2" fmla="*/ 7 w 11"/>
                  <a:gd name="T3" fmla="*/ 10 h 11"/>
                  <a:gd name="T4" fmla="*/ 2 w 11"/>
                  <a:gd name="T5" fmla="*/ 0 h 11"/>
                  <a:gd name="T6" fmla="*/ 3 w 11"/>
                  <a:gd name="T7" fmla="*/ 0 h 11"/>
                  <a:gd name="T8" fmla="*/ 9 w 11"/>
                  <a:gd name="T9" fmla="*/ 6 h 11"/>
                </a:gdLst>
                <a:ahLst/>
                <a:cxnLst>
                  <a:cxn ang="0">
                    <a:pos x="T0" y="T1"/>
                  </a:cxn>
                  <a:cxn ang="0">
                    <a:pos x="T2" y="T3"/>
                  </a:cxn>
                  <a:cxn ang="0">
                    <a:pos x="T4" y="T5"/>
                  </a:cxn>
                  <a:cxn ang="0">
                    <a:pos x="T6" y="T7"/>
                  </a:cxn>
                  <a:cxn ang="0">
                    <a:pos x="T8" y="T9"/>
                  </a:cxn>
                </a:cxnLst>
                <a:rect l="0" t="0" r="r" b="b"/>
                <a:pathLst>
                  <a:path w="11" h="11">
                    <a:moveTo>
                      <a:pt x="9" y="6"/>
                    </a:moveTo>
                    <a:cubicBezTo>
                      <a:pt x="11" y="9"/>
                      <a:pt x="10" y="11"/>
                      <a:pt x="7" y="10"/>
                    </a:cubicBezTo>
                    <a:cubicBezTo>
                      <a:pt x="3" y="8"/>
                      <a:pt x="0" y="1"/>
                      <a:pt x="2" y="0"/>
                    </a:cubicBezTo>
                    <a:cubicBezTo>
                      <a:pt x="3" y="0"/>
                      <a:pt x="3" y="0"/>
                      <a:pt x="3" y="0"/>
                    </a:cubicBezTo>
                    <a:cubicBezTo>
                      <a:pt x="5" y="0"/>
                      <a:pt x="8"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1" name="Freeform 2471">
                <a:extLst>
                  <a:ext uri="{FF2B5EF4-FFF2-40B4-BE49-F238E27FC236}">
                    <a16:creationId xmlns:a16="http://schemas.microsoft.com/office/drawing/2014/main" id="{92AB4B82-0123-41AC-B4F0-FA423446ECC2}"/>
                  </a:ext>
                </a:extLst>
              </p:cNvPr>
              <p:cNvSpPr>
                <a:spLocks/>
              </p:cNvSpPr>
              <p:nvPr/>
            </p:nvSpPr>
            <p:spPr bwMode="auto">
              <a:xfrm>
                <a:off x="6627" y="1726"/>
                <a:ext cx="58" cy="58"/>
              </a:xfrm>
              <a:custGeom>
                <a:avLst/>
                <a:gdLst>
                  <a:gd name="T0" fmla="*/ 11 w 12"/>
                  <a:gd name="T1" fmla="*/ 6 h 12"/>
                  <a:gd name="T2" fmla="*/ 6 w 12"/>
                  <a:gd name="T3" fmla="*/ 10 h 12"/>
                  <a:gd name="T4" fmla="*/ 4 w 12"/>
                  <a:gd name="T5" fmla="*/ 0 h 12"/>
                  <a:gd name="T6" fmla="*/ 4 w 12"/>
                  <a:gd name="T7" fmla="*/ 0 h 12"/>
                  <a:gd name="T8" fmla="*/ 11 w 12"/>
                  <a:gd name="T9" fmla="*/ 6 h 12"/>
                </a:gdLst>
                <a:ahLst/>
                <a:cxnLst>
                  <a:cxn ang="0">
                    <a:pos x="T0" y="T1"/>
                  </a:cxn>
                  <a:cxn ang="0">
                    <a:pos x="T2" y="T3"/>
                  </a:cxn>
                  <a:cxn ang="0">
                    <a:pos x="T4" y="T5"/>
                  </a:cxn>
                  <a:cxn ang="0">
                    <a:pos x="T6" y="T7"/>
                  </a:cxn>
                  <a:cxn ang="0">
                    <a:pos x="T8" y="T9"/>
                  </a:cxn>
                </a:cxnLst>
                <a:rect l="0" t="0" r="r" b="b"/>
                <a:pathLst>
                  <a:path w="12" h="12">
                    <a:moveTo>
                      <a:pt x="11" y="6"/>
                    </a:moveTo>
                    <a:cubicBezTo>
                      <a:pt x="12" y="10"/>
                      <a:pt x="9" y="12"/>
                      <a:pt x="6" y="10"/>
                    </a:cubicBezTo>
                    <a:cubicBezTo>
                      <a:pt x="2" y="7"/>
                      <a:pt x="0" y="1"/>
                      <a:pt x="4" y="0"/>
                    </a:cubicBezTo>
                    <a:cubicBezTo>
                      <a:pt x="4" y="0"/>
                      <a:pt x="4" y="0"/>
                      <a:pt x="4" y="0"/>
                    </a:cubicBezTo>
                    <a:cubicBezTo>
                      <a:pt x="7" y="0"/>
                      <a:pt x="10"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2" name="Freeform 2472">
                <a:extLst>
                  <a:ext uri="{FF2B5EF4-FFF2-40B4-BE49-F238E27FC236}">
                    <a16:creationId xmlns:a16="http://schemas.microsoft.com/office/drawing/2014/main" id="{5618EEB4-2AC7-4A83-B5BB-116CC7D82CEB}"/>
                  </a:ext>
                </a:extLst>
              </p:cNvPr>
              <p:cNvSpPr>
                <a:spLocks/>
              </p:cNvSpPr>
              <p:nvPr/>
            </p:nvSpPr>
            <p:spPr bwMode="auto">
              <a:xfrm>
                <a:off x="6564" y="1664"/>
                <a:ext cx="58" cy="53"/>
              </a:xfrm>
              <a:custGeom>
                <a:avLst/>
                <a:gdLst>
                  <a:gd name="T0" fmla="*/ 10 w 12"/>
                  <a:gd name="T1" fmla="*/ 6 h 11"/>
                  <a:gd name="T2" fmla="*/ 6 w 12"/>
                  <a:gd name="T3" fmla="*/ 9 h 11"/>
                  <a:gd name="T4" fmla="*/ 3 w 12"/>
                  <a:gd name="T5" fmla="*/ 0 h 11"/>
                  <a:gd name="T6" fmla="*/ 4 w 12"/>
                  <a:gd name="T7" fmla="*/ 0 h 11"/>
                  <a:gd name="T8" fmla="*/ 10 w 12"/>
                  <a:gd name="T9" fmla="*/ 6 h 11"/>
                </a:gdLst>
                <a:ahLst/>
                <a:cxnLst>
                  <a:cxn ang="0">
                    <a:pos x="T0" y="T1"/>
                  </a:cxn>
                  <a:cxn ang="0">
                    <a:pos x="T2" y="T3"/>
                  </a:cxn>
                  <a:cxn ang="0">
                    <a:pos x="T4" y="T5"/>
                  </a:cxn>
                  <a:cxn ang="0">
                    <a:pos x="T6" y="T7"/>
                  </a:cxn>
                  <a:cxn ang="0">
                    <a:pos x="T8" y="T9"/>
                  </a:cxn>
                </a:cxnLst>
                <a:rect l="0" t="0" r="r" b="b"/>
                <a:pathLst>
                  <a:path w="12" h="11">
                    <a:moveTo>
                      <a:pt x="10" y="6"/>
                    </a:moveTo>
                    <a:cubicBezTo>
                      <a:pt x="12" y="9"/>
                      <a:pt x="9" y="11"/>
                      <a:pt x="6" y="9"/>
                    </a:cubicBezTo>
                    <a:cubicBezTo>
                      <a:pt x="2" y="7"/>
                      <a:pt x="0" y="1"/>
                      <a:pt x="3" y="0"/>
                    </a:cubicBezTo>
                    <a:cubicBezTo>
                      <a:pt x="4" y="0"/>
                      <a:pt x="4" y="0"/>
                      <a:pt x="4" y="0"/>
                    </a:cubicBezTo>
                    <a:cubicBezTo>
                      <a:pt x="7" y="0"/>
                      <a:pt x="10"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3" name="Freeform 2473">
                <a:extLst>
                  <a:ext uri="{FF2B5EF4-FFF2-40B4-BE49-F238E27FC236}">
                    <a16:creationId xmlns:a16="http://schemas.microsoft.com/office/drawing/2014/main" id="{2AC4785A-13EA-40B8-BCB9-1D5E1C6331DA}"/>
                  </a:ext>
                </a:extLst>
              </p:cNvPr>
              <p:cNvSpPr>
                <a:spLocks/>
              </p:cNvSpPr>
              <p:nvPr/>
            </p:nvSpPr>
            <p:spPr bwMode="auto">
              <a:xfrm>
                <a:off x="6564" y="1736"/>
                <a:ext cx="58" cy="53"/>
              </a:xfrm>
              <a:custGeom>
                <a:avLst/>
                <a:gdLst>
                  <a:gd name="T0" fmla="*/ 11 w 12"/>
                  <a:gd name="T1" fmla="*/ 6 h 11"/>
                  <a:gd name="T2" fmla="*/ 6 w 12"/>
                  <a:gd name="T3" fmla="*/ 10 h 11"/>
                  <a:gd name="T4" fmla="*/ 4 w 12"/>
                  <a:gd name="T5" fmla="*/ 0 h 11"/>
                  <a:gd name="T6" fmla="*/ 4 w 12"/>
                  <a:gd name="T7" fmla="*/ 0 h 11"/>
                  <a:gd name="T8" fmla="*/ 11 w 12"/>
                  <a:gd name="T9" fmla="*/ 6 h 11"/>
                </a:gdLst>
                <a:ahLst/>
                <a:cxnLst>
                  <a:cxn ang="0">
                    <a:pos x="T0" y="T1"/>
                  </a:cxn>
                  <a:cxn ang="0">
                    <a:pos x="T2" y="T3"/>
                  </a:cxn>
                  <a:cxn ang="0">
                    <a:pos x="T4" y="T5"/>
                  </a:cxn>
                  <a:cxn ang="0">
                    <a:pos x="T6" y="T7"/>
                  </a:cxn>
                  <a:cxn ang="0">
                    <a:pos x="T8" y="T9"/>
                  </a:cxn>
                </a:cxnLst>
                <a:rect l="0" t="0" r="r" b="b"/>
                <a:pathLst>
                  <a:path w="12" h="11">
                    <a:moveTo>
                      <a:pt x="11" y="6"/>
                    </a:moveTo>
                    <a:cubicBezTo>
                      <a:pt x="12" y="10"/>
                      <a:pt x="9" y="11"/>
                      <a:pt x="6" y="10"/>
                    </a:cubicBezTo>
                    <a:cubicBezTo>
                      <a:pt x="2" y="7"/>
                      <a:pt x="0" y="1"/>
                      <a:pt x="4" y="0"/>
                    </a:cubicBezTo>
                    <a:cubicBezTo>
                      <a:pt x="4" y="0"/>
                      <a:pt x="4" y="0"/>
                      <a:pt x="4" y="0"/>
                    </a:cubicBezTo>
                    <a:cubicBezTo>
                      <a:pt x="7" y="0"/>
                      <a:pt x="10" y="3"/>
                      <a:pt x="11"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4" name="Freeform 2474">
                <a:extLst>
                  <a:ext uri="{FF2B5EF4-FFF2-40B4-BE49-F238E27FC236}">
                    <a16:creationId xmlns:a16="http://schemas.microsoft.com/office/drawing/2014/main" id="{D5969599-E711-42D3-AE6C-815851E2622D}"/>
                  </a:ext>
                </a:extLst>
              </p:cNvPr>
              <p:cNvSpPr>
                <a:spLocks/>
              </p:cNvSpPr>
              <p:nvPr/>
            </p:nvSpPr>
            <p:spPr bwMode="auto">
              <a:xfrm>
                <a:off x="6492" y="1596"/>
                <a:ext cx="58" cy="53"/>
              </a:xfrm>
              <a:custGeom>
                <a:avLst/>
                <a:gdLst>
                  <a:gd name="T0" fmla="*/ 11 w 12"/>
                  <a:gd name="T1" fmla="*/ 6 h 11"/>
                  <a:gd name="T2" fmla="*/ 7 w 12"/>
                  <a:gd name="T3" fmla="*/ 9 h 11"/>
                  <a:gd name="T4" fmla="*/ 4 w 12"/>
                  <a:gd name="T5" fmla="*/ 0 h 11"/>
                  <a:gd name="T6" fmla="*/ 5 w 12"/>
                  <a:gd name="T7" fmla="*/ 0 h 11"/>
                  <a:gd name="T8" fmla="*/ 11 w 12"/>
                  <a:gd name="T9" fmla="*/ 6 h 11"/>
                </a:gdLst>
                <a:ahLst/>
                <a:cxnLst>
                  <a:cxn ang="0">
                    <a:pos x="T0" y="T1"/>
                  </a:cxn>
                  <a:cxn ang="0">
                    <a:pos x="T2" y="T3"/>
                  </a:cxn>
                  <a:cxn ang="0">
                    <a:pos x="T4" y="T5"/>
                  </a:cxn>
                  <a:cxn ang="0">
                    <a:pos x="T6" y="T7"/>
                  </a:cxn>
                  <a:cxn ang="0">
                    <a:pos x="T8" y="T9"/>
                  </a:cxn>
                </a:cxnLst>
                <a:rect l="0" t="0" r="r" b="b"/>
                <a:pathLst>
                  <a:path w="12" h="11">
                    <a:moveTo>
                      <a:pt x="11" y="6"/>
                    </a:moveTo>
                    <a:cubicBezTo>
                      <a:pt x="12" y="9"/>
                      <a:pt x="10" y="11"/>
                      <a:pt x="7" y="9"/>
                    </a:cubicBezTo>
                    <a:cubicBezTo>
                      <a:pt x="2" y="7"/>
                      <a:pt x="0" y="1"/>
                      <a:pt x="4" y="0"/>
                    </a:cubicBezTo>
                    <a:cubicBezTo>
                      <a:pt x="4" y="0"/>
                      <a:pt x="4" y="0"/>
                      <a:pt x="5" y="0"/>
                    </a:cubicBezTo>
                    <a:cubicBezTo>
                      <a:pt x="7" y="0"/>
                      <a:pt x="10"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5" name="Freeform 2475">
                <a:extLst>
                  <a:ext uri="{FF2B5EF4-FFF2-40B4-BE49-F238E27FC236}">
                    <a16:creationId xmlns:a16="http://schemas.microsoft.com/office/drawing/2014/main" id="{78B93ABC-FB0F-432F-8E9D-6E13603CA3F7}"/>
                  </a:ext>
                </a:extLst>
              </p:cNvPr>
              <p:cNvSpPr>
                <a:spLocks/>
              </p:cNvSpPr>
              <p:nvPr/>
            </p:nvSpPr>
            <p:spPr bwMode="auto">
              <a:xfrm>
                <a:off x="6458" y="1678"/>
                <a:ext cx="58" cy="53"/>
              </a:xfrm>
              <a:custGeom>
                <a:avLst/>
                <a:gdLst>
                  <a:gd name="T0" fmla="*/ 11 w 12"/>
                  <a:gd name="T1" fmla="*/ 6 h 11"/>
                  <a:gd name="T2" fmla="*/ 5 w 12"/>
                  <a:gd name="T3" fmla="*/ 9 h 11"/>
                  <a:gd name="T4" fmla="*/ 3 w 12"/>
                  <a:gd name="T5" fmla="*/ 0 h 11"/>
                  <a:gd name="T6" fmla="*/ 4 w 12"/>
                  <a:gd name="T7" fmla="*/ 0 h 11"/>
                  <a:gd name="T8" fmla="*/ 11 w 12"/>
                  <a:gd name="T9" fmla="*/ 6 h 11"/>
                </a:gdLst>
                <a:ahLst/>
                <a:cxnLst>
                  <a:cxn ang="0">
                    <a:pos x="T0" y="T1"/>
                  </a:cxn>
                  <a:cxn ang="0">
                    <a:pos x="T2" y="T3"/>
                  </a:cxn>
                  <a:cxn ang="0">
                    <a:pos x="T4" y="T5"/>
                  </a:cxn>
                  <a:cxn ang="0">
                    <a:pos x="T6" y="T7"/>
                  </a:cxn>
                  <a:cxn ang="0">
                    <a:pos x="T8" y="T9"/>
                  </a:cxn>
                </a:cxnLst>
                <a:rect l="0" t="0" r="r" b="b"/>
                <a:pathLst>
                  <a:path w="12" h="11">
                    <a:moveTo>
                      <a:pt x="11" y="6"/>
                    </a:moveTo>
                    <a:cubicBezTo>
                      <a:pt x="12" y="10"/>
                      <a:pt x="9" y="11"/>
                      <a:pt x="5" y="9"/>
                    </a:cubicBezTo>
                    <a:cubicBezTo>
                      <a:pt x="1" y="7"/>
                      <a:pt x="0" y="1"/>
                      <a:pt x="3" y="0"/>
                    </a:cubicBezTo>
                    <a:cubicBezTo>
                      <a:pt x="4" y="0"/>
                      <a:pt x="4" y="0"/>
                      <a:pt x="4" y="0"/>
                    </a:cubicBezTo>
                    <a:cubicBezTo>
                      <a:pt x="7" y="0"/>
                      <a:pt x="10" y="3"/>
                      <a:pt x="11"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6" name="Freeform 2476">
                <a:extLst>
                  <a:ext uri="{FF2B5EF4-FFF2-40B4-BE49-F238E27FC236}">
                    <a16:creationId xmlns:a16="http://schemas.microsoft.com/office/drawing/2014/main" id="{6CC297A3-EE12-4A29-92EE-B4976377AEAA}"/>
                  </a:ext>
                </a:extLst>
              </p:cNvPr>
              <p:cNvSpPr>
                <a:spLocks/>
              </p:cNvSpPr>
              <p:nvPr/>
            </p:nvSpPr>
            <p:spPr bwMode="auto">
              <a:xfrm>
                <a:off x="6776" y="1394"/>
                <a:ext cx="43" cy="43"/>
              </a:xfrm>
              <a:custGeom>
                <a:avLst/>
                <a:gdLst>
                  <a:gd name="T0" fmla="*/ 7 w 9"/>
                  <a:gd name="T1" fmla="*/ 6 h 9"/>
                  <a:gd name="T2" fmla="*/ 8 w 9"/>
                  <a:gd name="T3" fmla="*/ 9 h 9"/>
                  <a:gd name="T4" fmla="*/ 1 w 9"/>
                  <a:gd name="T5" fmla="*/ 1 h 9"/>
                  <a:gd name="T6" fmla="*/ 1 w 9"/>
                  <a:gd name="T7" fmla="*/ 0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9" y="8"/>
                      <a:pt x="9" y="9"/>
                      <a:pt x="8" y="9"/>
                    </a:cubicBezTo>
                    <a:cubicBezTo>
                      <a:pt x="7" y="9"/>
                      <a:pt x="0" y="1"/>
                      <a:pt x="1" y="1"/>
                    </a:cubicBezTo>
                    <a:cubicBezTo>
                      <a:pt x="1" y="0"/>
                      <a:pt x="1" y="0"/>
                      <a:pt x="1" y="0"/>
                    </a:cubicBezTo>
                    <a:cubicBezTo>
                      <a:pt x="2" y="1"/>
                      <a:pt x="5"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7" name="Freeform 2477">
                <a:extLst>
                  <a:ext uri="{FF2B5EF4-FFF2-40B4-BE49-F238E27FC236}">
                    <a16:creationId xmlns:a16="http://schemas.microsoft.com/office/drawing/2014/main" id="{234C5774-9240-4C4F-9102-6D858EE60CC9}"/>
                  </a:ext>
                </a:extLst>
              </p:cNvPr>
              <p:cNvSpPr>
                <a:spLocks/>
              </p:cNvSpPr>
              <p:nvPr/>
            </p:nvSpPr>
            <p:spPr bwMode="auto">
              <a:xfrm>
                <a:off x="6844" y="1461"/>
                <a:ext cx="43" cy="44"/>
              </a:xfrm>
              <a:custGeom>
                <a:avLst/>
                <a:gdLst>
                  <a:gd name="T0" fmla="*/ 7 w 9"/>
                  <a:gd name="T1" fmla="*/ 5 h 9"/>
                  <a:gd name="T2" fmla="*/ 9 w 9"/>
                  <a:gd name="T3" fmla="*/ 9 h 9"/>
                  <a:gd name="T4" fmla="*/ 1 w 9"/>
                  <a:gd name="T5" fmla="*/ 0 h 9"/>
                  <a:gd name="T6" fmla="*/ 1 w 9"/>
                  <a:gd name="T7" fmla="*/ 0 h 9"/>
                  <a:gd name="T8" fmla="*/ 7 w 9"/>
                  <a:gd name="T9" fmla="*/ 5 h 9"/>
                </a:gdLst>
                <a:ahLst/>
                <a:cxnLst>
                  <a:cxn ang="0">
                    <a:pos x="T0" y="T1"/>
                  </a:cxn>
                  <a:cxn ang="0">
                    <a:pos x="T2" y="T3"/>
                  </a:cxn>
                  <a:cxn ang="0">
                    <a:pos x="T4" y="T5"/>
                  </a:cxn>
                  <a:cxn ang="0">
                    <a:pos x="T6" y="T7"/>
                  </a:cxn>
                  <a:cxn ang="0">
                    <a:pos x="T8" y="T9"/>
                  </a:cxn>
                </a:cxnLst>
                <a:rect l="0" t="0" r="r" b="b"/>
                <a:pathLst>
                  <a:path w="9" h="9">
                    <a:moveTo>
                      <a:pt x="7" y="5"/>
                    </a:moveTo>
                    <a:cubicBezTo>
                      <a:pt x="9" y="7"/>
                      <a:pt x="9" y="9"/>
                      <a:pt x="9" y="9"/>
                    </a:cubicBezTo>
                    <a:cubicBezTo>
                      <a:pt x="7" y="9"/>
                      <a:pt x="0" y="1"/>
                      <a:pt x="1" y="0"/>
                    </a:cubicBezTo>
                    <a:cubicBezTo>
                      <a:pt x="1" y="0"/>
                      <a:pt x="1" y="0"/>
                      <a:pt x="1" y="0"/>
                    </a:cubicBezTo>
                    <a:cubicBezTo>
                      <a:pt x="3" y="0"/>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8" name="Freeform 2478">
                <a:extLst>
                  <a:ext uri="{FF2B5EF4-FFF2-40B4-BE49-F238E27FC236}">
                    <a16:creationId xmlns:a16="http://schemas.microsoft.com/office/drawing/2014/main" id="{1C538445-07E4-4BD7-86FD-C15BDF5E8BD3}"/>
                  </a:ext>
                </a:extLst>
              </p:cNvPr>
              <p:cNvSpPr>
                <a:spLocks/>
              </p:cNvSpPr>
              <p:nvPr/>
            </p:nvSpPr>
            <p:spPr bwMode="auto">
              <a:xfrm>
                <a:off x="6858" y="1452"/>
                <a:ext cx="43" cy="43"/>
              </a:xfrm>
              <a:custGeom>
                <a:avLst/>
                <a:gdLst>
                  <a:gd name="T0" fmla="*/ 6 w 9"/>
                  <a:gd name="T1" fmla="*/ 6 h 9"/>
                  <a:gd name="T2" fmla="*/ 8 w 9"/>
                  <a:gd name="T3" fmla="*/ 9 h 9"/>
                  <a:gd name="T4" fmla="*/ 1 w 9"/>
                  <a:gd name="T5" fmla="*/ 0 h 9"/>
                  <a:gd name="T6" fmla="*/ 1 w 9"/>
                  <a:gd name="T7" fmla="*/ 0 h 9"/>
                  <a:gd name="T8" fmla="*/ 6 w 9"/>
                  <a:gd name="T9" fmla="*/ 6 h 9"/>
                </a:gdLst>
                <a:ahLst/>
                <a:cxnLst>
                  <a:cxn ang="0">
                    <a:pos x="T0" y="T1"/>
                  </a:cxn>
                  <a:cxn ang="0">
                    <a:pos x="T2" y="T3"/>
                  </a:cxn>
                  <a:cxn ang="0">
                    <a:pos x="T4" y="T5"/>
                  </a:cxn>
                  <a:cxn ang="0">
                    <a:pos x="T6" y="T7"/>
                  </a:cxn>
                  <a:cxn ang="0">
                    <a:pos x="T8" y="T9"/>
                  </a:cxn>
                </a:cxnLst>
                <a:rect l="0" t="0" r="r" b="b"/>
                <a:pathLst>
                  <a:path w="9" h="9">
                    <a:moveTo>
                      <a:pt x="6" y="6"/>
                    </a:moveTo>
                    <a:cubicBezTo>
                      <a:pt x="8" y="8"/>
                      <a:pt x="9" y="9"/>
                      <a:pt x="8" y="9"/>
                    </a:cubicBezTo>
                    <a:cubicBezTo>
                      <a:pt x="7" y="9"/>
                      <a:pt x="0" y="1"/>
                      <a:pt x="1" y="0"/>
                    </a:cubicBezTo>
                    <a:cubicBezTo>
                      <a:pt x="1" y="0"/>
                      <a:pt x="1" y="0"/>
                      <a:pt x="1" y="0"/>
                    </a:cubicBezTo>
                    <a:cubicBezTo>
                      <a:pt x="2" y="1"/>
                      <a:pt x="4"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29" name="Freeform 2479">
                <a:extLst>
                  <a:ext uri="{FF2B5EF4-FFF2-40B4-BE49-F238E27FC236}">
                    <a16:creationId xmlns:a16="http://schemas.microsoft.com/office/drawing/2014/main" id="{30426D2E-1B60-4DC9-B329-7C547BBECFE3}"/>
                  </a:ext>
                </a:extLst>
              </p:cNvPr>
              <p:cNvSpPr>
                <a:spLocks/>
              </p:cNvSpPr>
              <p:nvPr/>
            </p:nvSpPr>
            <p:spPr bwMode="auto">
              <a:xfrm>
                <a:off x="6791" y="1389"/>
                <a:ext cx="43" cy="43"/>
              </a:xfrm>
              <a:custGeom>
                <a:avLst/>
                <a:gdLst>
                  <a:gd name="T0" fmla="*/ 7 w 9"/>
                  <a:gd name="T1" fmla="*/ 6 h 9"/>
                  <a:gd name="T2" fmla="*/ 9 w 9"/>
                  <a:gd name="T3" fmla="*/ 9 h 9"/>
                  <a:gd name="T4" fmla="*/ 1 w 9"/>
                  <a:gd name="T5" fmla="*/ 0 h 9"/>
                  <a:gd name="T6" fmla="*/ 1 w 9"/>
                  <a:gd name="T7" fmla="*/ 0 h 9"/>
                  <a:gd name="T8" fmla="*/ 7 w 9"/>
                  <a:gd name="T9" fmla="*/ 6 h 9"/>
                </a:gdLst>
                <a:ahLst/>
                <a:cxnLst>
                  <a:cxn ang="0">
                    <a:pos x="T0" y="T1"/>
                  </a:cxn>
                  <a:cxn ang="0">
                    <a:pos x="T2" y="T3"/>
                  </a:cxn>
                  <a:cxn ang="0">
                    <a:pos x="T4" y="T5"/>
                  </a:cxn>
                  <a:cxn ang="0">
                    <a:pos x="T6" y="T7"/>
                  </a:cxn>
                  <a:cxn ang="0">
                    <a:pos x="T8" y="T9"/>
                  </a:cxn>
                </a:cxnLst>
                <a:rect l="0" t="0" r="r" b="b"/>
                <a:pathLst>
                  <a:path w="9" h="9">
                    <a:moveTo>
                      <a:pt x="7" y="6"/>
                    </a:moveTo>
                    <a:cubicBezTo>
                      <a:pt x="8" y="8"/>
                      <a:pt x="9" y="9"/>
                      <a:pt x="9" y="9"/>
                    </a:cubicBezTo>
                    <a:cubicBezTo>
                      <a:pt x="7" y="9"/>
                      <a:pt x="0" y="1"/>
                      <a:pt x="1" y="0"/>
                    </a:cubicBezTo>
                    <a:cubicBezTo>
                      <a:pt x="1" y="0"/>
                      <a:pt x="1" y="0"/>
                      <a:pt x="1" y="0"/>
                    </a:cubicBezTo>
                    <a:cubicBezTo>
                      <a:pt x="2" y="1"/>
                      <a:pt x="5"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0" name="Freeform 2480">
                <a:extLst>
                  <a:ext uri="{FF2B5EF4-FFF2-40B4-BE49-F238E27FC236}">
                    <a16:creationId xmlns:a16="http://schemas.microsoft.com/office/drawing/2014/main" id="{23C21E38-5EFC-4402-945F-A4E53EF3B63E}"/>
                  </a:ext>
                </a:extLst>
              </p:cNvPr>
              <p:cNvSpPr>
                <a:spLocks/>
              </p:cNvSpPr>
              <p:nvPr/>
            </p:nvSpPr>
            <p:spPr bwMode="auto">
              <a:xfrm>
                <a:off x="6723" y="1331"/>
                <a:ext cx="43" cy="43"/>
              </a:xfrm>
              <a:custGeom>
                <a:avLst/>
                <a:gdLst>
                  <a:gd name="T0" fmla="*/ 7 w 9"/>
                  <a:gd name="T1" fmla="*/ 5 h 9"/>
                  <a:gd name="T2" fmla="*/ 9 w 9"/>
                  <a:gd name="T3" fmla="*/ 9 h 9"/>
                  <a:gd name="T4" fmla="*/ 1 w 9"/>
                  <a:gd name="T5" fmla="*/ 0 h 9"/>
                  <a:gd name="T6" fmla="*/ 1 w 9"/>
                  <a:gd name="T7" fmla="*/ 0 h 9"/>
                  <a:gd name="T8" fmla="*/ 7 w 9"/>
                  <a:gd name="T9" fmla="*/ 5 h 9"/>
                </a:gdLst>
                <a:ahLst/>
                <a:cxnLst>
                  <a:cxn ang="0">
                    <a:pos x="T0" y="T1"/>
                  </a:cxn>
                  <a:cxn ang="0">
                    <a:pos x="T2" y="T3"/>
                  </a:cxn>
                  <a:cxn ang="0">
                    <a:pos x="T4" y="T5"/>
                  </a:cxn>
                  <a:cxn ang="0">
                    <a:pos x="T6" y="T7"/>
                  </a:cxn>
                  <a:cxn ang="0">
                    <a:pos x="T8" y="T9"/>
                  </a:cxn>
                </a:cxnLst>
                <a:rect l="0" t="0" r="r" b="b"/>
                <a:pathLst>
                  <a:path w="9" h="9">
                    <a:moveTo>
                      <a:pt x="7" y="5"/>
                    </a:moveTo>
                    <a:cubicBezTo>
                      <a:pt x="9" y="7"/>
                      <a:pt x="9" y="9"/>
                      <a:pt x="9" y="9"/>
                    </a:cubicBezTo>
                    <a:cubicBezTo>
                      <a:pt x="7" y="8"/>
                      <a:pt x="0" y="1"/>
                      <a:pt x="1" y="0"/>
                    </a:cubicBezTo>
                    <a:cubicBezTo>
                      <a:pt x="1" y="0"/>
                      <a:pt x="1" y="0"/>
                      <a:pt x="1" y="0"/>
                    </a:cubicBezTo>
                    <a:cubicBezTo>
                      <a:pt x="2" y="1"/>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1" name="Freeform 2481">
                <a:extLst>
                  <a:ext uri="{FF2B5EF4-FFF2-40B4-BE49-F238E27FC236}">
                    <a16:creationId xmlns:a16="http://schemas.microsoft.com/office/drawing/2014/main" id="{22B22FF1-A0F1-40A5-96C5-D9AA96B2B3B6}"/>
                  </a:ext>
                </a:extLst>
              </p:cNvPr>
              <p:cNvSpPr>
                <a:spLocks/>
              </p:cNvSpPr>
              <p:nvPr/>
            </p:nvSpPr>
            <p:spPr bwMode="auto">
              <a:xfrm>
                <a:off x="6670" y="1273"/>
                <a:ext cx="48" cy="39"/>
              </a:xfrm>
              <a:custGeom>
                <a:avLst/>
                <a:gdLst>
                  <a:gd name="T0" fmla="*/ 7 w 10"/>
                  <a:gd name="T1" fmla="*/ 5 h 8"/>
                  <a:gd name="T2" fmla="*/ 10 w 10"/>
                  <a:gd name="T3" fmla="*/ 8 h 8"/>
                  <a:gd name="T4" fmla="*/ 1 w 10"/>
                  <a:gd name="T5" fmla="*/ 0 h 8"/>
                  <a:gd name="T6" fmla="*/ 1 w 10"/>
                  <a:gd name="T7" fmla="*/ 0 h 8"/>
                  <a:gd name="T8" fmla="*/ 7 w 10"/>
                  <a:gd name="T9" fmla="*/ 5 h 8"/>
                </a:gdLst>
                <a:ahLst/>
                <a:cxnLst>
                  <a:cxn ang="0">
                    <a:pos x="T0" y="T1"/>
                  </a:cxn>
                  <a:cxn ang="0">
                    <a:pos x="T2" y="T3"/>
                  </a:cxn>
                  <a:cxn ang="0">
                    <a:pos x="T4" y="T5"/>
                  </a:cxn>
                  <a:cxn ang="0">
                    <a:pos x="T6" y="T7"/>
                  </a:cxn>
                  <a:cxn ang="0">
                    <a:pos x="T8" y="T9"/>
                  </a:cxn>
                </a:cxnLst>
                <a:rect l="0" t="0" r="r" b="b"/>
                <a:pathLst>
                  <a:path w="10" h="8">
                    <a:moveTo>
                      <a:pt x="7" y="5"/>
                    </a:moveTo>
                    <a:cubicBezTo>
                      <a:pt x="8" y="6"/>
                      <a:pt x="10" y="8"/>
                      <a:pt x="10" y="8"/>
                    </a:cubicBezTo>
                    <a:cubicBezTo>
                      <a:pt x="9" y="8"/>
                      <a:pt x="0" y="1"/>
                      <a:pt x="1" y="0"/>
                    </a:cubicBezTo>
                    <a:cubicBezTo>
                      <a:pt x="1" y="0"/>
                      <a:pt x="1" y="0"/>
                      <a:pt x="1" y="0"/>
                    </a:cubicBezTo>
                    <a:cubicBezTo>
                      <a:pt x="2" y="1"/>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2" name="Freeform 2482">
                <a:extLst>
                  <a:ext uri="{FF2B5EF4-FFF2-40B4-BE49-F238E27FC236}">
                    <a16:creationId xmlns:a16="http://schemas.microsoft.com/office/drawing/2014/main" id="{52687FE9-3004-451A-90E1-051170F043C4}"/>
                  </a:ext>
                </a:extLst>
              </p:cNvPr>
              <p:cNvSpPr>
                <a:spLocks/>
              </p:cNvSpPr>
              <p:nvPr/>
            </p:nvSpPr>
            <p:spPr bwMode="auto">
              <a:xfrm>
                <a:off x="6718" y="1307"/>
                <a:ext cx="44" cy="39"/>
              </a:xfrm>
              <a:custGeom>
                <a:avLst/>
                <a:gdLst>
                  <a:gd name="T0" fmla="*/ 7 w 9"/>
                  <a:gd name="T1" fmla="*/ 5 h 8"/>
                  <a:gd name="T2" fmla="*/ 9 w 9"/>
                  <a:gd name="T3" fmla="*/ 8 h 8"/>
                  <a:gd name="T4" fmla="*/ 1 w 9"/>
                  <a:gd name="T5" fmla="*/ 0 h 8"/>
                  <a:gd name="T6" fmla="*/ 1 w 9"/>
                  <a:gd name="T7" fmla="*/ 0 h 8"/>
                  <a:gd name="T8" fmla="*/ 7 w 9"/>
                  <a:gd name="T9" fmla="*/ 5 h 8"/>
                </a:gdLst>
                <a:ahLst/>
                <a:cxnLst>
                  <a:cxn ang="0">
                    <a:pos x="T0" y="T1"/>
                  </a:cxn>
                  <a:cxn ang="0">
                    <a:pos x="T2" y="T3"/>
                  </a:cxn>
                  <a:cxn ang="0">
                    <a:pos x="T4" y="T5"/>
                  </a:cxn>
                  <a:cxn ang="0">
                    <a:pos x="T6" y="T7"/>
                  </a:cxn>
                  <a:cxn ang="0">
                    <a:pos x="T8" y="T9"/>
                  </a:cxn>
                </a:cxnLst>
                <a:rect l="0" t="0" r="r" b="b"/>
                <a:pathLst>
                  <a:path w="9" h="8">
                    <a:moveTo>
                      <a:pt x="7" y="5"/>
                    </a:moveTo>
                    <a:cubicBezTo>
                      <a:pt x="7" y="5"/>
                      <a:pt x="9" y="7"/>
                      <a:pt x="9" y="8"/>
                    </a:cubicBezTo>
                    <a:cubicBezTo>
                      <a:pt x="8" y="8"/>
                      <a:pt x="0" y="1"/>
                      <a:pt x="1" y="0"/>
                    </a:cubicBezTo>
                    <a:cubicBezTo>
                      <a:pt x="1" y="0"/>
                      <a:pt x="1" y="0"/>
                      <a:pt x="1" y="0"/>
                    </a:cubicBezTo>
                    <a:cubicBezTo>
                      <a:pt x="2" y="0"/>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3" name="Freeform 2483">
                <a:extLst>
                  <a:ext uri="{FF2B5EF4-FFF2-40B4-BE49-F238E27FC236}">
                    <a16:creationId xmlns:a16="http://schemas.microsoft.com/office/drawing/2014/main" id="{8DB93983-2142-4730-80EB-C9FBA45688F7}"/>
                  </a:ext>
                </a:extLst>
              </p:cNvPr>
              <p:cNvSpPr>
                <a:spLocks/>
              </p:cNvSpPr>
              <p:nvPr/>
            </p:nvSpPr>
            <p:spPr bwMode="auto">
              <a:xfrm>
                <a:off x="6752" y="1326"/>
                <a:ext cx="43" cy="39"/>
              </a:xfrm>
              <a:custGeom>
                <a:avLst/>
                <a:gdLst>
                  <a:gd name="T0" fmla="*/ 6 w 9"/>
                  <a:gd name="T1" fmla="*/ 5 h 8"/>
                  <a:gd name="T2" fmla="*/ 9 w 9"/>
                  <a:gd name="T3" fmla="*/ 8 h 8"/>
                  <a:gd name="T4" fmla="*/ 0 w 9"/>
                  <a:gd name="T5" fmla="*/ 0 h 8"/>
                  <a:gd name="T6" fmla="*/ 1 w 9"/>
                  <a:gd name="T7" fmla="*/ 0 h 8"/>
                  <a:gd name="T8" fmla="*/ 6 w 9"/>
                  <a:gd name="T9" fmla="*/ 5 h 8"/>
                </a:gdLst>
                <a:ahLst/>
                <a:cxnLst>
                  <a:cxn ang="0">
                    <a:pos x="T0" y="T1"/>
                  </a:cxn>
                  <a:cxn ang="0">
                    <a:pos x="T2" y="T3"/>
                  </a:cxn>
                  <a:cxn ang="0">
                    <a:pos x="T4" y="T5"/>
                  </a:cxn>
                  <a:cxn ang="0">
                    <a:pos x="T6" y="T7"/>
                  </a:cxn>
                  <a:cxn ang="0">
                    <a:pos x="T8" y="T9"/>
                  </a:cxn>
                </a:cxnLst>
                <a:rect l="0" t="0" r="r" b="b"/>
                <a:pathLst>
                  <a:path w="9" h="8">
                    <a:moveTo>
                      <a:pt x="6" y="5"/>
                    </a:moveTo>
                    <a:cubicBezTo>
                      <a:pt x="7" y="6"/>
                      <a:pt x="9" y="8"/>
                      <a:pt x="9" y="8"/>
                    </a:cubicBezTo>
                    <a:cubicBezTo>
                      <a:pt x="8" y="8"/>
                      <a:pt x="0" y="1"/>
                      <a:pt x="0" y="0"/>
                    </a:cubicBezTo>
                    <a:cubicBezTo>
                      <a:pt x="0" y="0"/>
                      <a:pt x="1" y="0"/>
                      <a:pt x="1" y="0"/>
                    </a:cubicBezTo>
                    <a:cubicBezTo>
                      <a:pt x="1" y="0"/>
                      <a:pt x="4"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4" name="Freeform 2484">
                <a:extLst>
                  <a:ext uri="{FF2B5EF4-FFF2-40B4-BE49-F238E27FC236}">
                    <a16:creationId xmlns:a16="http://schemas.microsoft.com/office/drawing/2014/main" id="{17A2AD83-3AF5-4CC2-823C-4458AF15687A}"/>
                  </a:ext>
                </a:extLst>
              </p:cNvPr>
              <p:cNvSpPr>
                <a:spLocks/>
              </p:cNvSpPr>
              <p:nvPr/>
            </p:nvSpPr>
            <p:spPr bwMode="auto">
              <a:xfrm>
                <a:off x="6834" y="1408"/>
                <a:ext cx="38" cy="44"/>
              </a:xfrm>
              <a:custGeom>
                <a:avLst/>
                <a:gdLst>
                  <a:gd name="T0" fmla="*/ 6 w 8"/>
                  <a:gd name="T1" fmla="*/ 6 h 9"/>
                  <a:gd name="T2" fmla="*/ 8 w 8"/>
                  <a:gd name="T3" fmla="*/ 9 h 9"/>
                  <a:gd name="T4" fmla="*/ 0 w 8"/>
                  <a:gd name="T5" fmla="*/ 0 h 9"/>
                  <a:gd name="T6" fmla="*/ 0 w 8"/>
                  <a:gd name="T7" fmla="*/ 0 h 9"/>
                  <a:gd name="T8" fmla="*/ 6 w 8"/>
                  <a:gd name="T9" fmla="*/ 6 h 9"/>
                </a:gdLst>
                <a:ahLst/>
                <a:cxnLst>
                  <a:cxn ang="0">
                    <a:pos x="T0" y="T1"/>
                  </a:cxn>
                  <a:cxn ang="0">
                    <a:pos x="T2" y="T3"/>
                  </a:cxn>
                  <a:cxn ang="0">
                    <a:pos x="T4" y="T5"/>
                  </a:cxn>
                  <a:cxn ang="0">
                    <a:pos x="T6" y="T7"/>
                  </a:cxn>
                  <a:cxn ang="0">
                    <a:pos x="T8" y="T9"/>
                  </a:cxn>
                </a:cxnLst>
                <a:rect l="0" t="0" r="r" b="b"/>
                <a:pathLst>
                  <a:path w="8" h="9">
                    <a:moveTo>
                      <a:pt x="6" y="6"/>
                    </a:moveTo>
                    <a:cubicBezTo>
                      <a:pt x="6" y="6"/>
                      <a:pt x="8" y="9"/>
                      <a:pt x="8" y="9"/>
                    </a:cubicBezTo>
                    <a:cubicBezTo>
                      <a:pt x="7" y="9"/>
                      <a:pt x="0" y="1"/>
                      <a:pt x="0" y="0"/>
                    </a:cubicBezTo>
                    <a:cubicBezTo>
                      <a:pt x="0" y="0"/>
                      <a:pt x="0" y="0"/>
                      <a:pt x="0" y="0"/>
                    </a:cubicBezTo>
                    <a:cubicBezTo>
                      <a:pt x="1" y="1"/>
                      <a:pt x="4"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5" name="Freeform 2485">
                <a:extLst>
                  <a:ext uri="{FF2B5EF4-FFF2-40B4-BE49-F238E27FC236}">
                    <a16:creationId xmlns:a16="http://schemas.microsoft.com/office/drawing/2014/main" id="{E398C943-1763-4689-BD97-AD8D3D303198}"/>
                  </a:ext>
                </a:extLst>
              </p:cNvPr>
              <p:cNvSpPr>
                <a:spLocks/>
              </p:cNvSpPr>
              <p:nvPr/>
            </p:nvSpPr>
            <p:spPr bwMode="auto">
              <a:xfrm>
                <a:off x="6892" y="1481"/>
                <a:ext cx="43" cy="43"/>
              </a:xfrm>
              <a:custGeom>
                <a:avLst/>
                <a:gdLst>
                  <a:gd name="T0" fmla="*/ 6 w 9"/>
                  <a:gd name="T1" fmla="*/ 5 h 9"/>
                  <a:gd name="T2" fmla="*/ 8 w 9"/>
                  <a:gd name="T3" fmla="*/ 9 h 9"/>
                  <a:gd name="T4" fmla="*/ 1 w 9"/>
                  <a:gd name="T5" fmla="*/ 0 h 9"/>
                  <a:gd name="T6" fmla="*/ 1 w 9"/>
                  <a:gd name="T7" fmla="*/ 0 h 9"/>
                  <a:gd name="T8" fmla="*/ 6 w 9"/>
                  <a:gd name="T9" fmla="*/ 5 h 9"/>
                </a:gdLst>
                <a:ahLst/>
                <a:cxnLst>
                  <a:cxn ang="0">
                    <a:pos x="T0" y="T1"/>
                  </a:cxn>
                  <a:cxn ang="0">
                    <a:pos x="T2" y="T3"/>
                  </a:cxn>
                  <a:cxn ang="0">
                    <a:pos x="T4" y="T5"/>
                  </a:cxn>
                  <a:cxn ang="0">
                    <a:pos x="T6" y="T7"/>
                  </a:cxn>
                  <a:cxn ang="0">
                    <a:pos x="T8" y="T9"/>
                  </a:cxn>
                </a:cxnLst>
                <a:rect l="0" t="0" r="r" b="b"/>
                <a:pathLst>
                  <a:path w="9" h="9">
                    <a:moveTo>
                      <a:pt x="6" y="5"/>
                    </a:moveTo>
                    <a:cubicBezTo>
                      <a:pt x="7" y="6"/>
                      <a:pt x="9" y="9"/>
                      <a:pt x="8" y="9"/>
                    </a:cubicBezTo>
                    <a:cubicBezTo>
                      <a:pt x="7" y="9"/>
                      <a:pt x="0" y="0"/>
                      <a:pt x="1" y="0"/>
                    </a:cubicBezTo>
                    <a:cubicBezTo>
                      <a:pt x="1" y="0"/>
                      <a:pt x="1" y="0"/>
                      <a:pt x="1" y="0"/>
                    </a:cubicBezTo>
                    <a:cubicBezTo>
                      <a:pt x="2" y="0"/>
                      <a:pt x="4" y="3"/>
                      <a:pt x="6"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6" name="Freeform 2486">
                <a:extLst>
                  <a:ext uri="{FF2B5EF4-FFF2-40B4-BE49-F238E27FC236}">
                    <a16:creationId xmlns:a16="http://schemas.microsoft.com/office/drawing/2014/main" id="{B9B1670C-F19F-4A3B-8960-857AD2A9B29A}"/>
                  </a:ext>
                </a:extLst>
              </p:cNvPr>
              <p:cNvSpPr>
                <a:spLocks/>
              </p:cNvSpPr>
              <p:nvPr/>
            </p:nvSpPr>
            <p:spPr bwMode="auto">
              <a:xfrm>
                <a:off x="6945" y="1553"/>
                <a:ext cx="43" cy="48"/>
              </a:xfrm>
              <a:custGeom>
                <a:avLst/>
                <a:gdLst>
                  <a:gd name="T0" fmla="*/ 6 w 9"/>
                  <a:gd name="T1" fmla="*/ 6 h 10"/>
                  <a:gd name="T2" fmla="*/ 8 w 9"/>
                  <a:gd name="T3" fmla="*/ 10 h 10"/>
                  <a:gd name="T4" fmla="*/ 1 w 9"/>
                  <a:gd name="T5" fmla="*/ 0 h 10"/>
                  <a:gd name="T6" fmla="*/ 1 w 9"/>
                  <a:gd name="T7" fmla="*/ 0 h 10"/>
                  <a:gd name="T8" fmla="*/ 6 w 9"/>
                  <a:gd name="T9" fmla="*/ 6 h 10"/>
                </a:gdLst>
                <a:ahLst/>
                <a:cxnLst>
                  <a:cxn ang="0">
                    <a:pos x="T0" y="T1"/>
                  </a:cxn>
                  <a:cxn ang="0">
                    <a:pos x="T2" y="T3"/>
                  </a:cxn>
                  <a:cxn ang="0">
                    <a:pos x="T4" y="T5"/>
                  </a:cxn>
                  <a:cxn ang="0">
                    <a:pos x="T6" y="T7"/>
                  </a:cxn>
                  <a:cxn ang="0">
                    <a:pos x="T8" y="T9"/>
                  </a:cxn>
                </a:cxnLst>
                <a:rect l="0" t="0" r="r" b="b"/>
                <a:pathLst>
                  <a:path w="9" h="10">
                    <a:moveTo>
                      <a:pt x="6" y="6"/>
                    </a:moveTo>
                    <a:cubicBezTo>
                      <a:pt x="8" y="8"/>
                      <a:pt x="9" y="10"/>
                      <a:pt x="8" y="10"/>
                    </a:cubicBezTo>
                    <a:cubicBezTo>
                      <a:pt x="7" y="9"/>
                      <a:pt x="0" y="1"/>
                      <a:pt x="1" y="0"/>
                    </a:cubicBezTo>
                    <a:cubicBezTo>
                      <a:pt x="1" y="0"/>
                      <a:pt x="1" y="0"/>
                      <a:pt x="1" y="0"/>
                    </a:cubicBezTo>
                    <a:cubicBezTo>
                      <a:pt x="2" y="0"/>
                      <a:pt x="5"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7" name="Freeform 2487">
                <a:extLst>
                  <a:ext uri="{FF2B5EF4-FFF2-40B4-BE49-F238E27FC236}">
                    <a16:creationId xmlns:a16="http://schemas.microsoft.com/office/drawing/2014/main" id="{6DD56CE2-7441-4EBD-879A-B61310B0274F}"/>
                  </a:ext>
                </a:extLst>
              </p:cNvPr>
              <p:cNvSpPr>
                <a:spLocks/>
              </p:cNvSpPr>
              <p:nvPr/>
            </p:nvSpPr>
            <p:spPr bwMode="auto">
              <a:xfrm>
                <a:off x="7007" y="1630"/>
                <a:ext cx="39" cy="48"/>
              </a:xfrm>
              <a:custGeom>
                <a:avLst/>
                <a:gdLst>
                  <a:gd name="T0" fmla="*/ 6 w 8"/>
                  <a:gd name="T1" fmla="*/ 6 h 10"/>
                  <a:gd name="T2" fmla="*/ 7 w 8"/>
                  <a:gd name="T3" fmla="*/ 10 h 10"/>
                  <a:gd name="T4" fmla="*/ 1 w 8"/>
                  <a:gd name="T5" fmla="*/ 0 h 10"/>
                  <a:gd name="T6" fmla="*/ 1 w 8"/>
                  <a:gd name="T7" fmla="*/ 0 h 10"/>
                  <a:gd name="T8" fmla="*/ 6 w 8"/>
                  <a:gd name="T9" fmla="*/ 6 h 10"/>
                </a:gdLst>
                <a:ahLst/>
                <a:cxnLst>
                  <a:cxn ang="0">
                    <a:pos x="T0" y="T1"/>
                  </a:cxn>
                  <a:cxn ang="0">
                    <a:pos x="T2" y="T3"/>
                  </a:cxn>
                  <a:cxn ang="0">
                    <a:pos x="T4" y="T5"/>
                  </a:cxn>
                  <a:cxn ang="0">
                    <a:pos x="T6" y="T7"/>
                  </a:cxn>
                  <a:cxn ang="0">
                    <a:pos x="T8" y="T9"/>
                  </a:cxn>
                </a:cxnLst>
                <a:rect l="0" t="0" r="r" b="b"/>
                <a:pathLst>
                  <a:path w="8" h="10">
                    <a:moveTo>
                      <a:pt x="6" y="6"/>
                    </a:moveTo>
                    <a:cubicBezTo>
                      <a:pt x="7" y="8"/>
                      <a:pt x="8" y="10"/>
                      <a:pt x="7" y="10"/>
                    </a:cubicBezTo>
                    <a:cubicBezTo>
                      <a:pt x="6" y="10"/>
                      <a:pt x="0" y="0"/>
                      <a:pt x="1" y="0"/>
                    </a:cubicBezTo>
                    <a:cubicBezTo>
                      <a:pt x="1" y="0"/>
                      <a:pt x="1" y="0"/>
                      <a:pt x="1" y="0"/>
                    </a:cubicBezTo>
                    <a:cubicBezTo>
                      <a:pt x="2" y="0"/>
                      <a:pt x="4"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8" name="Freeform 2488">
                <a:extLst>
                  <a:ext uri="{FF2B5EF4-FFF2-40B4-BE49-F238E27FC236}">
                    <a16:creationId xmlns:a16="http://schemas.microsoft.com/office/drawing/2014/main" id="{A18437CD-B241-4BF1-88FD-56159786412D}"/>
                  </a:ext>
                </a:extLst>
              </p:cNvPr>
              <p:cNvSpPr>
                <a:spLocks/>
              </p:cNvSpPr>
              <p:nvPr/>
            </p:nvSpPr>
            <p:spPr bwMode="auto">
              <a:xfrm>
                <a:off x="7007" y="1611"/>
                <a:ext cx="39" cy="48"/>
              </a:xfrm>
              <a:custGeom>
                <a:avLst/>
                <a:gdLst>
                  <a:gd name="T0" fmla="*/ 5 w 8"/>
                  <a:gd name="T1" fmla="*/ 6 h 10"/>
                  <a:gd name="T2" fmla="*/ 7 w 8"/>
                  <a:gd name="T3" fmla="*/ 10 h 10"/>
                  <a:gd name="T4" fmla="*/ 1 w 8"/>
                  <a:gd name="T5" fmla="*/ 0 h 10"/>
                  <a:gd name="T6" fmla="*/ 1 w 8"/>
                  <a:gd name="T7" fmla="*/ 0 h 10"/>
                  <a:gd name="T8" fmla="*/ 5 w 8"/>
                  <a:gd name="T9" fmla="*/ 6 h 10"/>
                </a:gdLst>
                <a:ahLst/>
                <a:cxnLst>
                  <a:cxn ang="0">
                    <a:pos x="T0" y="T1"/>
                  </a:cxn>
                  <a:cxn ang="0">
                    <a:pos x="T2" y="T3"/>
                  </a:cxn>
                  <a:cxn ang="0">
                    <a:pos x="T4" y="T5"/>
                  </a:cxn>
                  <a:cxn ang="0">
                    <a:pos x="T6" y="T7"/>
                  </a:cxn>
                  <a:cxn ang="0">
                    <a:pos x="T8" y="T9"/>
                  </a:cxn>
                </a:cxnLst>
                <a:rect l="0" t="0" r="r" b="b"/>
                <a:pathLst>
                  <a:path w="8" h="10">
                    <a:moveTo>
                      <a:pt x="5" y="6"/>
                    </a:moveTo>
                    <a:cubicBezTo>
                      <a:pt x="6" y="7"/>
                      <a:pt x="8" y="10"/>
                      <a:pt x="7" y="10"/>
                    </a:cubicBezTo>
                    <a:cubicBezTo>
                      <a:pt x="7" y="10"/>
                      <a:pt x="0" y="1"/>
                      <a:pt x="1" y="0"/>
                    </a:cubicBezTo>
                    <a:cubicBezTo>
                      <a:pt x="1" y="0"/>
                      <a:pt x="1" y="0"/>
                      <a:pt x="1" y="0"/>
                    </a:cubicBezTo>
                    <a:cubicBezTo>
                      <a:pt x="1" y="1"/>
                      <a:pt x="4"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39" name="Freeform 2489">
                <a:extLst>
                  <a:ext uri="{FF2B5EF4-FFF2-40B4-BE49-F238E27FC236}">
                    <a16:creationId xmlns:a16="http://schemas.microsoft.com/office/drawing/2014/main" id="{CDE3CFD0-67E5-4DDF-BBF1-97C7DF18CCCF}"/>
                  </a:ext>
                </a:extLst>
              </p:cNvPr>
              <p:cNvSpPr>
                <a:spLocks/>
              </p:cNvSpPr>
              <p:nvPr/>
            </p:nvSpPr>
            <p:spPr bwMode="auto">
              <a:xfrm>
                <a:off x="6959" y="1553"/>
                <a:ext cx="39" cy="43"/>
              </a:xfrm>
              <a:custGeom>
                <a:avLst/>
                <a:gdLst>
                  <a:gd name="T0" fmla="*/ 5 w 8"/>
                  <a:gd name="T1" fmla="*/ 5 h 9"/>
                  <a:gd name="T2" fmla="*/ 8 w 8"/>
                  <a:gd name="T3" fmla="*/ 9 h 9"/>
                  <a:gd name="T4" fmla="*/ 0 w 8"/>
                  <a:gd name="T5" fmla="*/ 0 h 9"/>
                  <a:gd name="T6" fmla="*/ 1 w 8"/>
                  <a:gd name="T7" fmla="*/ 0 h 9"/>
                  <a:gd name="T8" fmla="*/ 5 w 8"/>
                  <a:gd name="T9" fmla="*/ 5 h 9"/>
                </a:gdLst>
                <a:ahLst/>
                <a:cxnLst>
                  <a:cxn ang="0">
                    <a:pos x="T0" y="T1"/>
                  </a:cxn>
                  <a:cxn ang="0">
                    <a:pos x="T2" y="T3"/>
                  </a:cxn>
                  <a:cxn ang="0">
                    <a:pos x="T4" y="T5"/>
                  </a:cxn>
                  <a:cxn ang="0">
                    <a:pos x="T6" y="T7"/>
                  </a:cxn>
                  <a:cxn ang="0">
                    <a:pos x="T8" y="T9"/>
                  </a:cxn>
                </a:cxnLst>
                <a:rect l="0" t="0" r="r" b="b"/>
                <a:pathLst>
                  <a:path w="8" h="9">
                    <a:moveTo>
                      <a:pt x="5" y="5"/>
                    </a:moveTo>
                    <a:cubicBezTo>
                      <a:pt x="6" y="6"/>
                      <a:pt x="8" y="9"/>
                      <a:pt x="8" y="9"/>
                    </a:cubicBezTo>
                    <a:cubicBezTo>
                      <a:pt x="7" y="9"/>
                      <a:pt x="0" y="0"/>
                      <a:pt x="0" y="0"/>
                    </a:cubicBezTo>
                    <a:cubicBezTo>
                      <a:pt x="0" y="0"/>
                      <a:pt x="0" y="0"/>
                      <a:pt x="1" y="0"/>
                    </a:cubicBezTo>
                    <a:cubicBezTo>
                      <a:pt x="1" y="0"/>
                      <a:pt x="4"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0" name="Freeform 2490">
                <a:extLst>
                  <a:ext uri="{FF2B5EF4-FFF2-40B4-BE49-F238E27FC236}">
                    <a16:creationId xmlns:a16="http://schemas.microsoft.com/office/drawing/2014/main" id="{52FD8548-DD70-43B5-B1EF-05B4444DFD5C}"/>
                  </a:ext>
                </a:extLst>
              </p:cNvPr>
              <p:cNvSpPr>
                <a:spLocks/>
              </p:cNvSpPr>
              <p:nvPr/>
            </p:nvSpPr>
            <p:spPr bwMode="auto">
              <a:xfrm>
                <a:off x="6906" y="1481"/>
                <a:ext cx="39" cy="48"/>
              </a:xfrm>
              <a:custGeom>
                <a:avLst/>
                <a:gdLst>
                  <a:gd name="T0" fmla="*/ 6 w 8"/>
                  <a:gd name="T1" fmla="*/ 6 h 10"/>
                  <a:gd name="T2" fmla="*/ 8 w 8"/>
                  <a:gd name="T3" fmla="*/ 10 h 10"/>
                  <a:gd name="T4" fmla="*/ 1 w 8"/>
                  <a:gd name="T5" fmla="*/ 0 h 10"/>
                  <a:gd name="T6" fmla="*/ 1 w 8"/>
                  <a:gd name="T7" fmla="*/ 0 h 10"/>
                  <a:gd name="T8" fmla="*/ 6 w 8"/>
                  <a:gd name="T9" fmla="*/ 6 h 10"/>
                </a:gdLst>
                <a:ahLst/>
                <a:cxnLst>
                  <a:cxn ang="0">
                    <a:pos x="T0" y="T1"/>
                  </a:cxn>
                  <a:cxn ang="0">
                    <a:pos x="T2" y="T3"/>
                  </a:cxn>
                  <a:cxn ang="0">
                    <a:pos x="T4" y="T5"/>
                  </a:cxn>
                  <a:cxn ang="0">
                    <a:pos x="T6" y="T7"/>
                  </a:cxn>
                  <a:cxn ang="0">
                    <a:pos x="T8" y="T9"/>
                  </a:cxn>
                </a:cxnLst>
                <a:rect l="0" t="0" r="r" b="b"/>
                <a:pathLst>
                  <a:path w="8" h="10">
                    <a:moveTo>
                      <a:pt x="6" y="6"/>
                    </a:moveTo>
                    <a:cubicBezTo>
                      <a:pt x="6" y="6"/>
                      <a:pt x="8" y="9"/>
                      <a:pt x="8" y="10"/>
                    </a:cubicBezTo>
                    <a:cubicBezTo>
                      <a:pt x="7" y="9"/>
                      <a:pt x="0" y="1"/>
                      <a:pt x="1" y="0"/>
                    </a:cubicBezTo>
                    <a:cubicBezTo>
                      <a:pt x="1" y="0"/>
                      <a:pt x="1" y="0"/>
                      <a:pt x="1" y="0"/>
                    </a:cubicBezTo>
                    <a:cubicBezTo>
                      <a:pt x="1" y="1"/>
                      <a:pt x="4"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1" name="Freeform 2491">
                <a:extLst>
                  <a:ext uri="{FF2B5EF4-FFF2-40B4-BE49-F238E27FC236}">
                    <a16:creationId xmlns:a16="http://schemas.microsoft.com/office/drawing/2014/main" id="{675F33ED-8FA9-498C-8707-2C0F5327B764}"/>
                  </a:ext>
                </a:extLst>
              </p:cNvPr>
              <p:cNvSpPr>
                <a:spLocks/>
              </p:cNvSpPr>
              <p:nvPr/>
            </p:nvSpPr>
            <p:spPr bwMode="auto">
              <a:xfrm>
                <a:off x="6848" y="1413"/>
                <a:ext cx="39" cy="43"/>
              </a:xfrm>
              <a:custGeom>
                <a:avLst/>
                <a:gdLst>
                  <a:gd name="T0" fmla="*/ 6 w 8"/>
                  <a:gd name="T1" fmla="*/ 6 h 9"/>
                  <a:gd name="T2" fmla="*/ 8 w 8"/>
                  <a:gd name="T3" fmla="*/ 9 h 9"/>
                  <a:gd name="T4" fmla="*/ 0 w 8"/>
                  <a:gd name="T5" fmla="*/ 0 h 9"/>
                  <a:gd name="T6" fmla="*/ 0 w 8"/>
                  <a:gd name="T7" fmla="*/ 0 h 9"/>
                  <a:gd name="T8" fmla="*/ 6 w 8"/>
                  <a:gd name="T9" fmla="*/ 6 h 9"/>
                </a:gdLst>
                <a:ahLst/>
                <a:cxnLst>
                  <a:cxn ang="0">
                    <a:pos x="T0" y="T1"/>
                  </a:cxn>
                  <a:cxn ang="0">
                    <a:pos x="T2" y="T3"/>
                  </a:cxn>
                  <a:cxn ang="0">
                    <a:pos x="T4" y="T5"/>
                  </a:cxn>
                  <a:cxn ang="0">
                    <a:pos x="T6" y="T7"/>
                  </a:cxn>
                  <a:cxn ang="0">
                    <a:pos x="T8" y="T9"/>
                  </a:cxn>
                </a:cxnLst>
                <a:rect l="0" t="0" r="r" b="b"/>
                <a:pathLst>
                  <a:path w="8" h="9">
                    <a:moveTo>
                      <a:pt x="6" y="6"/>
                    </a:moveTo>
                    <a:cubicBezTo>
                      <a:pt x="6" y="6"/>
                      <a:pt x="8" y="9"/>
                      <a:pt x="8" y="9"/>
                    </a:cubicBezTo>
                    <a:cubicBezTo>
                      <a:pt x="8" y="9"/>
                      <a:pt x="0" y="1"/>
                      <a:pt x="0" y="0"/>
                    </a:cubicBezTo>
                    <a:cubicBezTo>
                      <a:pt x="0" y="0"/>
                      <a:pt x="0" y="0"/>
                      <a:pt x="0" y="0"/>
                    </a:cubicBezTo>
                    <a:cubicBezTo>
                      <a:pt x="1" y="1"/>
                      <a:pt x="4"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2" name="Freeform 2492">
                <a:extLst>
                  <a:ext uri="{FF2B5EF4-FFF2-40B4-BE49-F238E27FC236}">
                    <a16:creationId xmlns:a16="http://schemas.microsoft.com/office/drawing/2014/main" id="{B9BF45AA-0656-40F2-82E6-E3C9D2E63D93}"/>
                  </a:ext>
                </a:extLst>
              </p:cNvPr>
              <p:cNvSpPr>
                <a:spLocks/>
              </p:cNvSpPr>
              <p:nvPr/>
            </p:nvSpPr>
            <p:spPr bwMode="auto">
              <a:xfrm>
                <a:off x="6824" y="1379"/>
                <a:ext cx="39" cy="44"/>
              </a:xfrm>
              <a:custGeom>
                <a:avLst/>
                <a:gdLst>
                  <a:gd name="T0" fmla="*/ 5 w 8"/>
                  <a:gd name="T1" fmla="*/ 6 h 9"/>
                  <a:gd name="T2" fmla="*/ 8 w 8"/>
                  <a:gd name="T3" fmla="*/ 9 h 9"/>
                  <a:gd name="T4" fmla="*/ 8 w 8"/>
                  <a:gd name="T5" fmla="*/ 9 h 9"/>
                  <a:gd name="T6" fmla="*/ 0 w 8"/>
                  <a:gd name="T7" fmla="*/ 0 h 9"/>
                  <a:gd name="T8" fmla="*/ 0 w 8"/>
                  <a:gd name="T9" fmla="*/ 0 h 9"/>
                  <a:gd name="T10" fmla="*/ 5 w 8"/>
                  <a:gd name="T11" fmla="*/ 6 h 9"/>
                </a:gdLst>
                <a:ahLst/>
                <a:cxnLst>
                  <a:cxn ang="0">
                    <a:pos x="T0" y="T1"/>
                  </a:cxn>
                  <a:cxn ang="0">
                    <a:pos x="T2" y="T3"/>
                  </a:cxn>
                  <a:cxn ang="0">
                    <a:pos x="T4" y="T5"/>
                  </a:cxn>
                  <a:cxn ang="0">
                    <a:pos x="T6" y="T7"/>
                  </a:cxn>
                  <a:cxn ang="0">
                    <a:pos x="T8" y="T9"/>
                  </a:cxn>
                  <a:cxn ang="0">
                    <a:pos x="T10" y="T11"/>
                  </a:cxn>
                </a:cxnLst>
                <a:rect l="0" t="0" r="r" b="b"/>
                <a:pathLst>
                  <a:path w="8" h="9">
                    <a:moveTo>
                      <a:pt x="5" y="6"/>
                    </a:moveTo>
                    <a:cubicBezTo>
                      <a:pt x="6" y="7"/>
                      <a:pt x="8" y="9"/>
                      <a:pt x="8" y="9"/>
                    </a:cubicBezTo>
                    <a:cubicBezTo>
                      <a:pt x="8" y="9"/>
                      <a:pt x="8" y="9"/>
                      <a:pt x="8" y="9"/>
                    </a:cubicBezTo>
                    <a:cubicBezTo>
                      <a:pt x="7" y="9"/>
                      <a:pt x="0" y="1"/>
                      <a:pt x="0" y="0"/>
                    </a:cubicBezTo>
                    <a:cubicBezTo>
                      <a:pt x="0" y="0"/>
                      <a:pt x="0" y="0"/>
                      <a:pt x="0" y="0"/>
                    </a:cubicBezTo>
                    <a:cubicBezTo>
                      <a:pt x="0" y="1"/>
                      <a:pt x="3"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3" name="Freeform 2493">
                <a:extLst>
                  <a:ext uri="{FF2B5EF4-FFF2-40B4-BE49-F238E27FC236}">
                    <a16:creationId xmlns:a16="http://schemas.microsoft.com/office/drawing/2014/main" id="{E558688C-72AF-446F-A5E2-F715A733F33B}"/>
                  </a:ext>
                </a:extLst>
              </p:cNvPr>
              <p:cNvSpPr>
                <a:spLocks/>
              </p:cNvSpPr>
              <p:nvPr/>
            </p:nvSpPr>
            <p:spPr bwMode="auto">
              <a:xfrm>
                <a:off x="6887" y="1452"/>
                <a:ext cx="38" cy="43"/>
              </a:xfrm>
              <a:custGeom>
                <a:avLst/>
                <a:gdLst>
                  <a:gd name="T0" fmla="*/ 5 w 8"/>
                  <a:gd name="T1" fmla="*/ 5 h 9"/>
                  <a:gd name="T2" fmla="*/ 8 w 8"/>
                  <a:gd name="T3" fmla="*/ 9 h 9"/>
                  <a:gd name="T4" fmla="*/ 0 w 8"/>
                  <a:gd name="T5" fmla="*/ 0 h 9"/>
                  <a:gd name="T6" fmla="*/ 0 w 8"/>
                  <a:gd name="T7" fmla="*/ 0 h 9"/>
                  <a:gd name="T8" fmla="*/ 5 w 8"/>
                  <a:gd name="T9" fmla="*/ 5 h 9"/>
                </a:gdLst>
                <a:ahLst/>
                <a:cxnLst>
                  <a:cxn ang="0">
                    <a:pos x="T0" y="T1"/>
                  </a:cxn>
                  <a:cxn ang="0">
                    <a:pos x="T2" y="T3"/>
                  </a:cxn>
                  <a:cxn ang="0">
                    <a:pos x="T4" y="T5"/>
                  </a:cxn>
                  <a:cxn ang="0">
                    <a:pos x="T6" y="T7"/>
                  </a:cxn>
                  <a:cxn ang="0">
                    <a:pos x="T8" y="T9"/>
                  </a:cxn>
                </a:cxnLst>
                <a:rect l="0" t="0" r="r" b="b"/>
                <a:pathLst>
                  <a:path w="8" h="9">
                    <a:moveTo>
                      <a:pt x="5" y="5"/>
                    </a:moveTo>
                    <a:cubicBezTo>
                      <a:pt x="6" y="5"/>
                      <a:pt x="8" y="8"/>
                      <a:pt x="8" y="9"/>
                    </a:cubicBezTo>
                    <a:cubicBezTo>
                      <a:pt x="8" y="8"/>
                      <a:pt x="0" y="0"/>
                      <a:pt x="0" y="0"/>
                    </a:cubicBezTo>
                    <a:cubicBezTo>
                      <a:pt x="0" y="0"/>
                      <a:pt x="0" y="0"/>
                      <a:pt x="0" y="0"/>
                    </a:cubicBezTo>
                    <a:cubicBezTo>
                      <a:pt x="1" y="0"/>
                      <a:pt x="3" y="3"/>
                      <a:pt x="5"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4" name="Freeform 2494">
                <a:extLst>
                  <a:ext uri="{FF2B5EF4-FFF2-40B4-BE49-F238E27FC236}">
                    <a16:creationId xmlns:a16="http://schemas.microsoft.com/office/drawing/2014/main" id="{BAB878CE-7894-429B-A022-EBF35C0A9D7E}"/>
                  </a:ext>
                </a:extLst>
              </p:cNvPr>
              <p:cNvSpPr>
                <a:spLocks/>
              </p:cNvSpPr>
              <p:nvPr/>
            </p:nvSpPr>
            <p:spPr bwMode="auto">
              <a:xfrm>
                <a:off x="6945" y="1519"/>
                <a:ext cx="38" cy="48"/>
              </a:xfrm>
              <a:custGeom>
                <a:avLst/>
                <a:gdLst>
                  <a:gd name="T0" fmla="*/ 5 w 8"/>
                  <a:gd name="T1" fmla="*/ 6 h 10"/>
                  <a:gd name="T2" fmla="*/ 8 w 8"/>
                  <a:gd name="T3" fmla="*/ 10 h 10"/>
                  <a:gd name="T4" fmla="*/ 0 w 8"/>
                  <a:gd name="T5" fmla="*/ 0 h 10"/>
                  <a:gd name="T6" fmla="*/ 0 w 8"/>
                  <a:gd name="T7" fmla="*/ 0 h 10"/>
                  <a:gd name="T8" fmla="*/ 5 w 8"/>
                  <a:gd name="T9" fmla="*/ 6 h 10"/>
                </a:gdLst>
                <a:ahLst/>
                <a:cxnLst>
                  <a:cxn ang="0">
                    <a:pos x="T0" y="T1"/>
                  </a:cxn>
                  <a:cxn ang="0">
                    <a:pos x="T2" y="T3"/>
                  </a:cxn>
                  <a:cxn ang="0">
                    <a:pos x="T4" y="T5"/>
                  </a:cxn>
                  <a:cxn ang="0">
                    <a:pos x="T6" y="T7"/>
                  </a:cxn>
                  <a:cxn ang="0">
                    <a:pos x="T8" y="T9"/>
                  </a:cxn>
                </a:cxnLst>
                <a:rect l="0" t="0" r="r" b="b"/>
                <a:pathLst>
                  <a:path w="8" h="10">
                    <a:moveTo>
                      <a:pt x="5" y="6"/>
                    </a:moveTo>
                    <a:cubicBezTo>
                      <a:pt x="5" y="6"/>
                      <a:pt x="8" y="9"/>
                      <a:pt x="8" y="10"/>
                    </a:cubicBezTo>
                    <a:cubicBezTo>
                      <a:pt x="7" y="10"/>
                      <a:pt x="0" y="1"/>
                      <a:pt x="0" y="0"/>
                    </a:cubicBezTo>
                    <a:cubicBezTo>
                      <a:pt x="0" y="0"/>
                      <a:pt x="0" y="0"/>
                      <a:pt x="0" y="0"/>
                    </a:cubicBezTo>
                    <a:cubicBezTo>
                      <a:pt x="1" y="1"/>
                      <a:pt x="3"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5" name="Freeform 2495">
                <a:extLst>
                  <a:ext uri="{FF2B5EF4-FFF2-40B4-BE49-F238E27FC236}">
                    <a16:creationId xmlns:a16="http://schemas.microsoft.com/office/drawing/2014/main" id="{FFAB3198-1942-4FCE-9F50-49F8517A3D44}"/>
                  </a:ext>
                </a:extLst>
              </p:cNvPr>
              <p:cNvSpPr>
                <a:spLocks/>
              </p:cNvSpPr>
              <p:nvPr/>
            </p:nvSpPr>
            <p:spPr bwMode="auto">
              <a:xfrm>
                <a:off x="7003" y="1591"/>
                <a:ext cx="33" cy="49"/>
              </a:xfrm>
              <a:custGeom>
                <a:avLst/>
                <a:gdLst>
                  <a:gd name="T0" fmla="*/ 5 w 7"/>
                  <a:gd name="T1" fmla="*/ 6 h 10"/>
                  <a:gd name="T2" fmla="*/ 7 w 7"/>
                  <a:gd name="T3" fmla="*/ 10 h 10"/>
                  <a:gd name="T4" fmla="*/ 0 w 7"/>
                  <a:gd name="T5" fmla="*/ 0 h 10"/>
                  <a:gd name="T6" fmla="*/ 0 w 7"/>
                  <a:gd name="T7" fmla="*/ 0 h 10"/>
                  <a:gd name="T8" fmla="*/ 5 w 7"/>
                  <a:gd name="T9" fmla="*/ 6 h 10"/>
                </a:gdLst>
                <a:ahLst/>
                <a:cxnLst>
                  <a:cxn ang="0">
                    <a:pos x="T0" y="T1"/>
                  </a:cxn>
                  <a:cxn ang="0">
                    <a:pos x="T2" y="T3"/>
                  </a:cxn>
                  <a:cxn ang="0">
                    <a:pos x="T4" y="T5"/>
                  </a:cxn>
                  <a:cxn ang="0">
                    <a:pos x="T6" y="T7"/>
                  </a:cxn>
                  <a:cxn ang="0">
                    <a:pos x="T8" y="T9"/>
                  </a:cxn>
                </a:cxnLst>
                <a:rect l="0" t="0" r="r" b="b"/>
                <a:pathLst>
                  <a:path w="7" h="10">
                    <a:moveTo>
                      <a:pt x="5" y="6"/>
                    </a:moveTo>
                    <a:cubicBezTo>
                      <a:pt x="5" y="7"/>
                      <a:pt x="7" y="10"/>
                      <a:pt x="7" y="10"/>
                    </a:cubicBezTo>
                    <a:cubicBezTo>
                      <a:pt x="7" y="10"/>
                      <a:pt x="0" y="1"/>
                      <a:pt x="0" y="0"/>
                    </a:cubicBezTo>
                    <a:cubicBezTo>
                      <a:pt x="0" y="0"/>
                      <a:pt x="0" y="0"/>
                      <a:pt x="0" y="0"/>
                    </a:cubicBezTo>
                    <a:cubicBezTo>
                      <a:pt x="1" y="1"/>
                      <a:pt x="3"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6" name="Freeform 2496">
                <a:extLst>
                  <a:ext uri="{FF2B5EF4-FFF2-40B4-BE49-F238E27FC236}">
                    <a16:creationId xmlns:a16="http://schemas.microsoft.com/office/drawing/2014/main" id="{416FFF32-8829-4DB0-A20C-980E4986F9D1}"/>
                  </a:ext>
                </a:extLst>
              </p:cNvPr>
              <p:cNvSpPr>
                <a:spLocks/>
              </p:cNvSpPr>
              <p:nvPr/>
            </p:nvSpPr>
            <p:spPr bwMode="auto">
              <a:xfrm>
                <a:off x="7027" y="1620"/>
                <a:ext cx="33" cy="49"/>
              </a:xfrm>
              <a:custGeom>
                <a:avLst/>
                <a:gdLst>
                  <a:gd name="T0" fmla="*/ 7 w 7"/>
                  <a:gd name="T1" fmla="*/ 10 h 10"/>
                  <a:gd name="T2" fmla="*/ 7 w 7"/>
                  <a:gd name="T3" fmla="*/ 10 h 10"/>
                  <a:gd name="T4" fmla="*/ 0 w 7"/>
                  <a:gd name="T5" fmla="*/ 0 h 10"/>
                  <a:gd name="T6" fmla="*/ 0 w 7"/>
                  <a:gd name="T7" fmla="*/ 0 h 10"/>
                  <a:gd name="T8" fmla="*/ 0 w 7"/>
                  <a:gd name="T9" fmla="*/ 1 h 10"/>
                  <a:gd name="T10" fmla="*/ 6 w 7"/>
                  <a:gd name="T11" fmla="*/ 10 h 10"/>
                  <a:gd name="T12" fmla="*/ 7 w 7"/>
                  <a:gd name="T13" fmla="*/ 10 h 10"/>
                </a:gdLst>
                <a:ahLst/>
                <a:cxnLst>
                  <a:cxn ang="0">
                    <a:pos x="T0" y="T1"/>
                  </a:cxn>
                  <a:cxn ang="0">
                    <a:pos x="T2" y="T3"/>
                  </a:cxn>
                  <a:cxn ang="0">
                    <a:pos x="T4" y="T5"/>
                  </a:cxn>
                  <a:cxn ang="0">
                    <a:pos x="T6" y="T7"/>
                  </a:cxn>
                  <a:cxn ang="0">
                    <a:pos x="T8" y="T9"/>
                  </a:cxn>
                  <a:cxn ang="0">
                    <a:pos x="T10" y="T11"/>
                  </a:cxn>
                  <a:cxn ang="0">
                    <a:pos x="T12" y="T13"/>
                  </a:cxn>
                </a:cxnLst>
                <a:rect l="0" t="0" r="r" b="b"/>
                <a:pathLst>
                  <a:path w="7" h="10">
                    <a:moveTo>
                      <a:pt x="7" y="10"/>
                    </a:moveTo>
                    <a:cubicBezTo>
                      <a:pt x="7" y="10"/>
                      <a:pt x="7" y="10"/>
                      <a:pt x="7" y="10"/>
                    </a:cubicBezTo>
                    <a:cubicBezTo>
                      <a:pt x="6" y="10"/>
                      <a:pt x="0" y="0"/>
                      <a:pt x="0" y="0"/>
                    </a:cubicBezTo>
                    <a:cubicBezTo>
                      <a:pt x="0" y="0"/>
                      <a:pt x="0" y="0"/>
                      <a:pt x="0" y="0"/>
                    </a:cubicBezTo>
                    <a:cubicBezTo>
                      <a:pt x="0" y="0"/>
                      <a:pt x="0" y="0"/>
                      <a:pt x="0" y="1"/>
                    </a:cubicBezTo>
                    <a:cubicBezTo>
                      <a:pt x="6" y="10"/>
                      <a:pt x="6" y="10"/>
                      <a:pt x="6" y="10"/>
                    </a:cubicBezTo>
                    <a:cubicBezTo>
                      <a:pt x="6" y="10"/>
                      <a:pt x="6" y="10"/>
                      <a:pt x="7" y="10"/>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7" name="Freeform 2497">
                <a:extLst>
                  <a:ext uri="{FF2B5EF4-FFF2-40B4-BE49-F238E27FC236}">
                    <a16:creationId xmlns:a16="http://schemas.microsoft.com/office/drawing/2014/main" id="{E5AED535-B76E-4132-82C0-8041DB017D1D}"/>
                  </a:ext>
                </a:extLst>
              </p:cNvPr>
              <p:cNvSpPr>
                <a:spLocks/>
              </p:cNvSpPr>
              <p:nvPr/>
            </p:nvSpPr>
            <p:spPr bwMode="auto">
              <a:xfrm>
                <a:off x="6969" y="1543"/>
                <a:ext cx="34" cy="44"/>
              </a:xfrm>
              <a:custGeom>
                <a:avLst/>
                <a:gdLst>
                  <a:gd name="T0" fmla="*/ 4 w 7"/>
                  <a:gd name="T1" fmla="*/ 6 h 9"/>
                  <a:gd name="T2" fmla="*/ 7 w 7"/>
                  <a:gd name="T3" fmla="*/ 9 h 9"/>
                  <a:gd name="T4" fmla="*/ 0 w 7"/>
                  <a:gd name="T5" fmla="*/ 0 h 9"/>
                  <a:gd name="T6" fmla="*/ 0 w 7"/>
                  <a:gd name="T7" fmla="*/ 0 h 9"/>
                  <a:gd name="T8" fmla="*/ 4 w 7"/>
                  <a:gd name="T9" fmla="*/ 6 h 9"/>
                </a:gdLst>
                <a:ahLst/>
                <a:cxnLst>
                  <a:cxn ang="0">
                    <a:pos x="T0" y="T1"/>
                  </a:cxn>
                  <a:cxn ang="0">
                    <a:pos x="T2" y="T3"/>
                  </a:cxn>
                  <a:cxn ang="0">
                    <a:pos x="T4" y="T5"/>
                  </a:cxn>
                  <a:cxn ang="0">
                    <a:pos x="T6" y="T7"/>
                  </a:cxn>
                  <a:cxn ang="0">
                    <a:pos x="T8" y="T9"/>
                  </a:cxn>
                </a:cxnLst>
                <a:rect l="0" t="0" r="r" b="b"/>
                <a:pathLst>
                  <a:path w="7" h="9">
                    <a:moveTo>
                      <a:pt x="4" y="6"/>
                    </a:moveTo>
                    <a:cubicBezTo>
                      <a:pt x="6" y="7"/>
                      <a:pt x="7" y="9"/>
                      <a:pt x="7" y="9"/>
                    </a:cubicBezTo>
                    <a:cubicBezTo>
                      <a:pt x="7" y="9"/>
                      <a:pt x="0" y="0"/>
                      <a:pt x="0" y="0"/>
                    </a:cubicBezTo>
                    <a:cubicBezTo>
                      <a:pt x="0" y="0"/>
                      <a:pt x="0" y="0"/>
                      <a:pt x="0" y="0"/>
                    </a:cubicBezTo>
                    <a:cubicBezTo>
                      <a:pt x="0" y="0"/>
                      <a:pt x="2" y="3"/>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8" name="Freeform 2498">
                <a:extLst>
                  <a:ext uri="{FF2B5EF4-FFF2-40B4-BE49-F238E27FC236}">
                    <a16:creationId xmlns:a16="http://schemas.microsoft.com/office/drawing/2014/main" id="{05B5A8C6-50A2-4EA1-AA32-073A226D7160}"/>
                  </a:ext>
                </a:extLst>
              </p:cNvPr>
              <p:cNvSpPr>
                <a:spLocks/>
              </p:cNvSpPr>
              <p:nvPr/>
            </p:nvSpPr>
            <p:spPr bwMode="auto">
              <a:xfrm>
                <a:off x="6906" y="1466"/>
                <a:ext cx="39" cy="43"/>
              </a:xfrm>
              <a:custGeom>
                <a:avLst/>
                <a:gdLst>
                  <a:gd name="T0" fmla="*/ 7 w 8"/>
                  <a:gd name="T1" fmla="*/ 9 h 9"/>
                  <a:gd name="T2" fmla="*/ 8 w 8"/>
                  <a:gd name="T3" fmla="*/ 9 h 9"/>
                  <a:gd name="T4" fmla="*/ 0 w 8"/>
                  <a:gd name="T5" fmla="*/ 0 h 9"/>
                  <a:gd name="T6" fmla="*/ 0 w 8"/>
                  <a:gd name="T7" fmla="*/ 0 h 9"/>
                  <a:gd name="T8" fmla="*/ 0 w 8"/>
                  <a:gd name="T9" fmla="*/ 0 h 9"/>
                  <a:gd name="T10" fmla="*/ 7 w 8"/>
                  <a:gd name="T11" fmla="*/ 8 h 9"/>
                  <a:gd name="T12" fmla="*/ 7 w 8"/>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8" h="9">
                    <a:moveTo>
                      <a:pt x="7" y="9"/>
                    </a:moveTo>
                    <a:cubicBezTo>
                      <a:pt x="7" y="9"/>
                      <a:pt x="7" y="9"/>
                      <a:pt x="8" y="9"/>
                    </a:cubicBezTo>
                    <a:cubicBezTo>
                      <a:pt x="7" y="9"/>
                      <a:pt x="0" y="0"/>
                      <a:pt x="0" y="0"/>
                    </a:cubicBezTo>
                    <a:cubicBezTo>
                      <a:pt x="0" y="0"/>
                      <a:pt x="0" y="0"/>
                      <a:pt x="0" y="0"/>
                    </a:cubicBezTo>
                    <a:cubicBezTo>
                      <a:pt x="0" y="0"/>
                      <a:pt x="0" y="0"/>
                      <a:pt x="0" y="0"/>
                    </a:cubicBezTo>
                    <a:cubicBezTo>
                      <a:pt x="7" y="8"/>
                      <a:pt x="7" y="8"/>
                      <a:pt x="7" y="8"/>
                    </a:cubicBezTo>
                    <a:cubicBezTo>
                      <a:pt x="7" y="9"/>
                      <a:pt x="7" y="9"/>
                      <a:pt x="7" y="9"/>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49" name="Freeform 2499">
                <a:extLst>
                  <a:ext uri="{FF2B5EF4-FFF2-40B4-BE49-F238E27FC236}">
                    <a16:creationId xmlns:a16="http://schemas.microsoft.com/office/drawing/2014/main" id="{750B62F6-4AA8-4C89-A71C-BF7CADDF3483}"/>
                  </a:ext>
                </a:extLst>
              </p:cNvPr>
              <p:cNvSpPr>
                <a:spLocks/>
              </p:cNvSpPr>
              <p:nvPr/>
            </p:nvSpPr>
            <p:spPr bwMode="auto">
              <a:xfrm>
                <a:off x="6839" y="1399"/>
                <a:ext cx="43" cy="38"/>
              </a:xfrm>
              <a:custGeom>
                <a:avLst/>
                <a:gdLst>
                  <a:gd name="T0" fmla="*/ 6 w 9"/>
                  <a:gd name="T1" fmla="*/ 6 h 8"/>
                  <a:gd name="T2" fmla="*/ 9 w 9"/>
                  <a:gd name="T3" fmla="*/ 8 h 8"/>
                  <a:gd name="T4" fmla="*/ 0 w 9"/>
                  <a:gd name="T5" fmla="*/ 0 h 8"/>
                  <a:gd name="T6" fmla="*/ 0 w 9"/>
                  <a:gd name="T7" fmla="*/ 0 h 8"/>
                  <a:gd name="T8" fmla="*/ 3 w 9"/>
                  <a:gd name="T9" fmla="*/ 2 h 8"/>
                  <a:gd name="T10" fmla="*/ 6 w 9"/>
                  <a:gd name="T11" fmla="*/ 5 h 8"/>
                  <a:gd name="T12" fmla="*/ 6 w 9"/>
                  <a:gd name="T13" fmla="*/ 6 h 8"/>
                </a:gdLst>
                <a:ahLst/>
                <a:cxnLst>
                  <a:cxn ang="0">
                    <a:pos x="T0" y="T1"/>
                  </a:cxn>
                  <a:cxn ang="0">
                    <a:pos x="T2" y="T3"/>
                  </a:cxn>
                  <a:cxn ang="0">
                    <a:pos x="T4" y="T5"/>
                  </a:cxn>
                  <a:cxn ang="0">
                    <a:pos x="T6" y="T7"/>
                  </a:cxn>
                  <a:cxn ang="0">
                    <a:pos x="T8" y="T9"/>
                  </a:cxn>
                  <a:cxn ang="0">
                    <a:pos x="T10" y="T11"/>
                  </a:cxn>
                  <a:cxn ang="0">
                    <a:pos x="T12" y="T13"/>
                  </a:cxn>
                </a:cxnLst>
                <a:rect l="0" t="0" r="r" b="b"/>
                <a:pathLst>
                  <a:path w="9" h="8">
                    <a:moveTo>
                      <a:pt x="6" y="6"/>
                    </a:moveTo>
                    <a:cubicBezTo>
                      <a:pt x="7" y="7"/>
                      <a:pt x="8" y="8"/>
                      <a:pt x="9" y="8"/>
                    </a:cubicBezTo>
                    <a:cubicBezTo>
                      <a:pt x="8" y="8"/>
                      <a:pt x="0" y="0"/>
                      <a:pt x="0" y="0"/>
                    </a:cubicBezTo>
                    <a:cubicBezTo>
                      <a:pt x="0" y="0"/>
                      <a:pt x="0" y="0"/>
                      <a:pt x="0" y="0"/>
                    </a:cubicBezTo>
                    <a:cubicBezTo>
                      <a:pt x="1" y="0"/>
                      <a:pt x="2" y="1"/>
                      <a:pt x="3" y="2"/>
                    </a:cubicBezTo>
                    <a:cubicBezTo>
                      <a:pt x="6" y="5"/>
                      <a:pt x="6" y="5"/>
                      <a:pt x="6" y="5"/>
                    </a:cubicBezTo>
                    <a:cubicBezTo>
                      <a:pt x="6" y="5"/>
                      <a:pt x="6" y="6"/>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0" name="Freeform 2500">
                <a:extLst>
                  <a:ext uri="{FF2B5EF4-FFF2-40B4-BE49-F238E27FC236}">
                    <a16:creationId xmlns:a16="http://schemas.microsoft.com/office/drawing/2014/main" id="{7BCFA3F6-DD3C-4104-AB93-63A8069D3D93}"/>
                  </a:ext>
                </a:extLst>
              </p:cNvPr>
              <p:cNvSpPr>
                <a:spLocks/>
              </p:cNvSpPr>
              <p:nvPr/>
            </p:nvSpPr>
            <p:spPr bwMode="auto">
              <a:xfrm>
                <a:off x="6810" y="1365"/>
                <a:ext cx="14" cy="14"/>
              </a:xfrm>
              <a:custGeom>
                <a:avLst/>
                <a:gdLst>
                  <a:gd name="T0" fmla="*/ 3 w 3"/>
                  <a:gd name="T1" fmla="*/ 3 h 3"/>
                  <a:gd name="T2" fmla="*/ 0 w 3"/>
                  <a:gd name="T3" fmla="*/ 0 h 3"/>
                  <a:gd name="T4" fmla="*/ 3 w 3"/>
                  <a:gd name="T5" fmla="*/ 3 h 3"/>
                  <a:gd name="T6" fmla="*/ 3 w 3"/>
                  <a:gd name="T7" fmla="*/ 3 h 3"/>
                </a:gdLst>
                <a:ahLst/>
                <a:cxnLst>
                  <a:cxn ang="0">
                    <a:pos x="T0" y="T1"/>
                  </a:cxn>
                  <a:cxn ang="0">
                    <a:pos x="T2" y="T3"/>
                  </a:cxn>
                  <a:cxn ang="0">
                    <a:pos x="T4" y="T5"/>
                  </a:cxn>
                  <a:cxn ang="0">
                    <a:pos x="T6" y="T7"/>
                  </a:cxn>
                </a:cxnLst>
                <a:rect l="0" t="0" r="r" b="b"/>
                <a:pathLst>
                  <a:path w="3" h="3">
                    <a:moveTo>
                      <a:pt x="3" y="3"/>
                    </a:moveTo>
                    <a:cubicBezTo>
                      <a:pt x="1" y="1"/>
                      <a:pt x="1" y="1"/>
                      <a:pt x="0" y="0"/>
                    </a:cubicBezTo>
                    <a:cubicBezTo>
                      <a:pt x="3" y="3"/>
                      <a:pt x="3" y="3"/>
                      <a:pt x="3" y="3"/>
                    </a:cubicBezTo>
                    <a:cubicBezTo>
                      <a:pt x="3" y="3"/>
                      <a:pt x="3" y="3"/>
                      <a:pt x="3" y="3"/>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1" name="Freeform 2501">
                <a:extLst>
                  <a:ext uri="{FF2B5EF4-FFF2-40B4-BE49-F238E27FC236}">
                    <a16:creationId xmlns:a16="http://schemas.microsoft.com/office/drawing/2014/main" id="{0DC10326-40C1-43AB-9AB1-061432FD59F1}"/>
                  </a:ext>
                </a:extLst>
              </p:cNvPr>
              <p:cNvSpPr>
                <a:spLocks/>
              </p:cNvSpPr>
              <p:nvPr/>
            </p:nvSpPr>
            <p:spPr bwMode="auto">
              <a:xfrm>
                <a:off x="6646" y="1268"/>
                <a:ext cx="48" cy="39"/>
              </a:xfrm>
              <a:custGeom>
                <a:avLst/>
                <a:gdLst>
                  <a:gd name="T0" fmla="*/ 7 w 10"/>
                  <a:gd name="T1" fmla="*/ 5 h 8"/>
                  <a:gd name="T2" fmla="*/ 9 w 10"/>
                  <a:gd name="T3" fmla="*/ 8 h 8"/>
                  <a:gd name="T4" fmla="*/ 1 w 10"/>
                  <a:gd name="T5" fmla="*/ 0 h 8"/>
                  <a:gd name="T6" fmla="*/ 1 w 10"/>
                  <a:gd name="T7" fmla="*/ 0 h 8"/>
                  <a:gd name="T8" fmla="*/ 7 w 10"/>
                  <a:gd name="T9" fmla="*/ 5 h 8"/>
                </a:gdLst>
                <a:ahLst/>
                <a:cxnLst>
                  <a:cxn ang="0">
                    <a:pos x="T0" y="T1"/>
                  </a:cxn>
                  <a:cxn ang="0">
                    <a:pos x="T2" y="T3"/>
                  </a:cxn>
                  <a:cxn ang="0">
                    <a:pos x="T4" y="T5"/>
                  </a:cxn>
                  <a:cxn ang="0">
                    <a:pos x="T6" y="T7"/>
                  </a:cxn>
                  <a:cxn ang="0">
                    <a:pos x="T8" y="T9"/>
                  </a:cxn>
                </a:cxnLst>
                <a:rect l="0" t="0" r="r" b="b"/>
                <a:pathLst>
                  <a:path w="10" h="8">
                    <a:moveTo>
                      <a:pt x="7" y="5"/>
                    </a:moveTo>
                    <a:cubicBezTo>
                      <a:pt x="9" y="7"/>
                      <a:pt x="10" y="8"/>
                      <a:pt x="9" y="8"/>
                    </a:cubicBezTo>
                    <a:cubicBezTo>
                      <a:pt x="8" y="8"/>
                      <a:pt x="0" y="1"/>
                      <a:pt x="1" y="0"/>
                    </a:cubicBezTo>
                    <a:cubicBezTo>
                      <a:pt x="1" y="0"/>
                      <a:pt x="1" y="0"/>
                      <a:pt x="1" y="0"/>
                    </a:cubicBezTo>
                    <a:cubicBezTo>
                      <a:pt x="2" y="1"/>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2" name="Freeform 2502">
                <a:extLst>
                  <a:ext uri="{FF2B5EF4-FFF2-40B4-BE49-F238E27FC236}">
                    <a16:creationId xmlns:a16="http://schemas.microsoft.com/office/drawing/2014/main" id="{4F81E043-DC8C-4246-9E32-3ADEB073CA0E}"/>
                  </a:ext>
                </a:extLst>
              </p:cNvPr>
              <p:cNvSpPr>
                <a:spLocks/>
              </p:cNvSpPr>
              <p:nvPr/>
            </p:nvSpPr>
            <p:spPr bwMode="auto">
              <a:xfrm>
                <a:off x="6704" y="1336"/>
                <a:ext cx="48" cy="43"/>
              </a:xfrm>
              <a:custGeom>
                <a:avLst/>
                <a:gdLst>
                  <a:gd name="T0" fmla="*/ 8 w 10"/>
                  <a:gd name="T1" fmla="*/ 5 h 9"/>
                  <a:gd name="T2" fmla="*/ 9 w 10"/>
                  <a:gd name="T3" fmla="*/ 9 h 9"/>
                  <a:gd name="T4" fmla="*/ 1 w 10"/>
                  <a:gd name="T5" fmla="*/ 0 h 9"/>
                  <a:gd name="T6" fmla="*/ 1 w 10"/>
                  <a:gd name="T7" fmla="*/ 0 h 9"/>
                  <a:gd name="T8" fmla="*/ 8 w 10"/>
                  <a:gd name="T9" fmla="*/ 5 h 9"/>
                </a:gdLst>
                <a:ahLst/>
                <a:cxnLst>
                  <a:cxn ang="0">
                    <a:pos x="T0" y="T1"/>
                  </a:cxn>
                  <a:cxn ang="0">
                    <a:pos x="T2" y="T3"/>
                  </a:cxn>
                  <a:cxn ang="0">
                    <a:pos x="T4" y="T5"/>
                  </a:cxn>
                  <a:cxn ang="0">
                    <a:pos x="T6" y="T7"/>
                  </a:cxn>
                  <a:cxn ang="0">
                    <a:pos x="T8" y="T9"/>
                  </a:cxn>
                </a:cxnLst>
                <a:rect l="0" t="0" r="r" b="b"/>
                <a:pathLst>
                  <a:path w="10" h="9">
                    <a:moveTo>
                      <a:pt x="8" y="5"/>
                    </a:moveTo>
                    <a:cubicBezTo>
                      <a:pt x="9" y="7"/>
                      <a:pt x="10" y="9"/>
                      <a:pt x="9" y="9"/>
                    </a:cubicBezTo>
                    <a:cubicBezTo>
                      <a:pt x="7" y="9"/>
                      <a:pt x="0" y="1"/>
                      <a:pt x="1" y="0"/>
                    </a:cubicBezTo>
                    <a:cubicBezTo>
                      <a:pt x="1" y="0"/>
                      <a:pt x="1" y="0"/>
                      <a:pt x="1" y="0"/>
                    </a:cubicBezTo>
                    <a:cubicBezTo>
                      <a:pt x="3" y="1"/>
                      <a:pt x="6" y="3"/>
                      <a:pt x="8"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3" name="Freeform 2503">
                <a:extLst>
                  <a:ext uri="{FF2B5EF4-FFF2-40B4-BE49-F238E27FC236}">
                    <a16:creationId xmlns:a16="http://schemas.microsoft.com/office/drawing/2014/main" id="{323079C2-9C2A-435C-8EF5-75A37834DD0C}"/>
                  </a:ext>
                </a:extLst>
              </p:cNvPr>
              <p:cNvSpPr>
                <a:spLocks/>
              </p:cNvSpPr>
              <p:nvPr/>
            </p:nvSpPr>
            <p:spPr bwMode="auto">
              <a:xfrm>
                <a:off x="6824" y="1466"/>
                <a:ext cx="48" cy="48"/>
              </a:xfrm>
              <a:custGeom>
                <a:avLst/>
                <a:gdLst>
                  <a:gd name="T0" fmla="*/ 7 w 10"/>
                  <a:gd name="T1" fmla="*/ 6 h 10"/>
                  <a:gd name="T2" fmla="*/ 9 w 10"/>
                  <a:gd name="T3" fmla="*/ 10 h 10"/>
                  <a:gd name="T4" fmla="*/ 1 w 10"/>
                  <a:gd name="T5" fmla="*/ 0 h 10"/>
                  <a:gd name="T6" fmla="*/ 2 w 10"/>
                  <a:gd name="T7" fmla="*/ 0 h 10"/>
                  <a:gd name="T8" fmla="*/ 7 w 10"/>
                  <a:gd name="T9" fmla="*/ 6 h 10"/>
                </a:gdLst>
                <a:ahLst/>
                <a:cxnLst>
                  <a:cxn ang="0">
                    <a:pos x="T0" y="T1"/>
                  </a:cxn>
                  <a:cxn ang="0">
                    <a:pos x="T2" y="T3"/>
                  </a:cxn>
                  <a:cxn ang="0">
                    <a:pos x="T4" y="T5"/>
                  </a:cxn>
                  <a:cxn ang="0">
                    <a:pos x="T6" y="T7"/>
                  </a:cxn>
                  <a:cxn ang="0">
                    <a:pos x="T8" y="T9"/>
                  </a:cxn>
                </a:cxnLst>
                <a:rect l="0" t="0" r="r" b="b"/>
                <a:pathLst>
                  <a:path w="10" h="10">
                    <a:moveTo>
                      <a:pt x="7" y="6"/>
                    </a:moveTo>
                    <a:cubicBezTo>
                      <a:pt x="9" y="8"/>
                      <a:pt x="10" y="10"/>
                      <a:pt x="9" y="10"/>
                    </a:cubicBezTo>
                    <a:cubicBezTo>
                      <a:pt x="6" y="9"/>
                      <a:pt x="0" y="1"/>
                      <a:pt x="1" y="0"/>
                    </a:cubicBezTo>
                    <a:cubicBezTo>
                      <a:pt x="1" y="0"/>
                      <a:pt x="2" y="0"/>
                      <a:pt x="2" y="0"/>
                    </a:cubicBezTo>
                    <a:cubicBezTo>
                      <a:pt x="3" y="1"/>
                      <a:pt x="6"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4" name="Freeform 2504">
                <a:extLst>
                  <a:ext uri="{FF2B5EF4-FFF2-40B4-BE49-F238E27FC236}">
                    <a16:creationId xmlns:a16="http://schemas.microsoft.com/office/drawing/2014/main" id="{37B06E44-57C6-4EDF-8040-7EDCF5271D77}"/>
                  </a:ext>
                </a:extLst>
              </p:cNvPr>
              <p:cNvSpPr>
                <a:spLocks/>
              </p:cNvSpPr>
              <p:nvPr/>
            </p:nvSpPr>
            <p:spPr bwMode="auto">
              <a:xfrm>
                <a:off x="7070" y="1693"/>
                <a:ext cx="34" cy="48"/>
              </a:xfrm>
              <a:custGeom>
                <a:avLst/>
                <a:gdLst>
                  <a:gd name="T0" fmla="*/ 4 w 7"/>
                  <a:gd name="T1" fmla="*/ 6 h 10"/>
                  <a:gd name="T2" fmla="*/ 7 w 7"/>
                  <a:gd name="T3" fmla="*/ 10 h 10"/>
                  <a:gd name="T4" fmla="*/ 0 w 7"/>
                  <a:gd name="T5" fmla="*/ 0 h 10"/>
                  <a:gd name="T6" fmla="*/ 0 w 7"/>
                  <a:gd name="T7" fmla="*/ 0 h 10"/>
                  <a:gd name="T8" fmla="*/ 4 w 7"/>
                  <a:gd name="T9" fmla="*/ 6 h 10"/>
                </a:gdLst>
                <a:ahLst/>
                <a:cxnLst>
                  <a:cxn ang="0">
                    <a:pos x="T0" y="T1"/>
                  </a:cxn>
                  <a:cxn ang="0">
                    <a:pos x="T2" y="T3"/>
                  </a:cxn>
                  <a:cxn ang="0">
                    <a:pos x="T4" y="T5"/>
                  </a:cxn>
                  <a:cxn ang="0">
                    <a:pos x="T6" y="T7"/>
                  </a:cxn>
                  <a:cxn ang="0">
                    <a:pos x="T8" y="T9"/>
                  </a:cxn>
                </a:cxnLst>
                <a:rect l="0" t="0" r="r" b="b"/>
                <a:pathLst>
                  <a:path w="7" h="10">
                    <a:moveTo>
                      <a:pt x="4" y="6"/>
                    </a:moveTo>
                    <a:cubicBezTo>
                      <a:pt x="5" y="6"/>
                      <a:pt x="7" y="10"/>
                      <a:pt x="7" y="10"/>
                    </a:cubicBezTo>
                    <a:cubicBezTo>
                      <a:pt x="6" y="9"/>
                      <a:pt x="0" y="0"/>
                      <a:pt x="0" y="0"/>
                    </a:cubicBezTo>
                    <a:cubicBezTo>
                      <a:pt x="0" y="0"/>
                      <a:pt x="0" y="0"/>
                      <a:pt x="0" y="0"/>
                    </a:cubicBezTo>
                    <a:cubicBezTo>
                      <a:pt x="1" y="0"/>
                      <a:pt x="3" y="3"/>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5" name="Freeform 2505">
                <a:extLst>
                  <a:ext uri="{FF2B5EF4-FFF2-40B4-BE49-F238E27FC236}">
                    <a16:creationId xmlns:a16="http://schemas.microsoft.com/office/drawing/2014/main" id="{116DF17F-2B65-4100-BEED-A583E31C5F31}"/>
                  </a:ext>
                </a:extLst>
              </p:cNvPr>
              <p:cNvSpPr>
                <a:spLocks/>
              </p:cNvSpPr>
              <p:nvPr/>
            </p:nvSpPr>
            <p:spPr bwMode="auto">
              <a:xfrm>
                <a:off x="7075" y="1717"/>
                <a:ext cx="34" cy="48"/>
              </a:xfrm>
              <a:custGeom>
                <a:avLst/>
                <a:gdLst>
                  <a:gd name="T0" fmla="*/ 4 w 7"/>
                  <a:gd name="T1" fmla="*/ 6 h 10"/>
                  <a:gd name="T2" fmla="*/ 6 w 7"/>
                  <a:gd name="T3" fmla="*/ 10 h 10"/>
                  <a:gd name="T4" fmla="*/ 0 w 7"/>
                  <a:gd name="T5" fmla="*/ 0 h 10"/>
                  <a:gd name="T6" fmla="*/ 0 w 7"/>
                  <a:gd name="T7" fmla="*/ 0 h 10"/>
                  <a:gd name="T8" fmla="*/ 4 w 7"/>
                  <a:gd name="T9" fmla="*/ 6 h 10"/>
                </a:gdLst>
                <a:ahLst/>
                <a:cxnLst>
                  <a:cxn ang="0">
                    <a:pos x="T0" y="T1"/>
                  </a:cxn>
                  <a:cxn ang="0">
                    <a:pos x="T2" y="T3"/>
                  </a:cxn>
                  <a:cxn ang="0">
                    <a:pos x="T4" y="T5"/>
                  </a:cxn>
                  <a:cxn ang="0">
                    <a:pos x="T6" y="T7"/>
                  </a:cxn>
                  <a:cxn ang="0">
                    <a:pos x="T8" y="T9"/>
                  </a:cxn>
                </a:cxnLst>
                <a:rect l="0" t="0" r="r" b="b"/>
                <a:pathLst>
                  <a:path w="7" h="10">
                    <a:moveTo>
                      <a:pt x="4" y="6"/>
                    </a:moveTo>
                    <a:cubicBezTo>
                      <a:pt x="5" y="7"/>
                      <a:pt x="7" y="10"/>
                      <a:pt x="6" y="10"/>
                    </a:cubicBezTo>
                    <a:cubicBezTo>
                      <a:pt x="5" y="10"/>
                      <a:pt x="0" y="0"/>
                      <a:pt x="0" y="0"/>
                    </a:cubicBezTo>
                    <a:cubicBezTo>
                      <a:pt x="0" y="0"/>
                      <a:pt x="0" y="0"/>
                      <a:pt x="0" y="0"/>
                    </a:cubicBezTo>
                    <a:cubicBezTo>
                      <a:pt x="1" y="0"/>
                      <a:pt x="3" y="3"/>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6" name="Freeform 2506">
                <a:extLst>
                  <a:ext uri="{FF2B5EF4-FFF2-40B4-BE49-F238E27FC236}">
                    <a16:creationId xmlns:a16="http://schemas.microsoft.com/office/drawing/2014/main" id="{59436654-4BBE-41D7-9EBD-AD5E4CC3CF95}"/>
                  </a:ext>
                </a:extLst>
              </p:cNvPr>
              <p:cNvSpPr>
                <a:spLocks/>
              </p:cNvSpPr>
              <p:nvPr/>
            </p:nvSpPr>
            <p:spPr bwMode="auto">
              <a:xfrm>
                <a:off x="7243" y="2247"/>
                <a:ext cx="25" cy="63"/>
              </a:xfrm>
              <a:custGeom>
                <a:avLst/>
                <a:gdLst>
                  <a:gd name="T0" fmla="*/ 5 w 5"/>
                  <a:gd name="T1" fmla="*/ 7 h 13"/>
                  <a:gd name="T2" fmla="*/ 4 w 5"/>
                  <a:gd name="T3" fmla="*/ 12 h 13"/>
                  <a:gd name="T4" fmla="*/ 2 w 5"/>
                  <a:gd name="T5" fmla="*/ 0 h 13"/>
                  <a:gd name="T6" fmla="*/ 2 w 5"/>
                  <a:gd name="T7" fmla="*/ 0 h 13"/>
                  <a:gd name="T8" fmla="*/ 5 w 5"/>
                  <a:gd name="T9" fmla="*/ 7 h 13"/>
                </a:gdLst>
                <a:ahLst/>
                <a:cxnLst>
                  <a:cxn ang="0">
                    <a:pos x="T0" y="T1"/>
                  </a:cxn>
                  <a:cxn ang="0">
                    <a:pos x="T2" y="T3"/>
                  </a:cxn>
                  <a:cxn ang="0">
                    <a:pos x="T4" y="T5"/>
                  </a:cxn>
                  <a:cxn ang="0">
                    <a:pos x="T6" y="T7"/>
                  </a:cxn>
                  <a:cxn ang="0">
                    <a:pos x="T8" y="T9"/>
                  </a:cxn>
                </a:cxnLst>
                <a:rect l="0" t="0" r="r" b="b"/>
                <a:pathLst>
                  <a:path w="5" h="13">
                    <a:moveTo>
                      <a:pt x="5" y="7"/>
                    </a:moveTo>
                    <a:cubicBezTo>
                      <a:pt x="5" y="10"/>
                      <a:pt x="5" y="13"/>
                      <a:pt x="4" y="12"/>
                    </a:cubicBezTo>
                    <a:cubicBezTo>
                      <a:pt x="2" y="10"/>
                      <a:pt x="0" y="0"/>
                      <a:pt x="2" y="0"/>
                    </a:cubicBezTo>
                    <a:cubicBezTo>
                      <a:pt x="2" y="0"/>
                      <a:pt x="2" y="0"/>
                      <a:pt x="2" y="0"/>
                    </a:cubicBezTo>
                    <a:cubicBezTo>
                      <a:pt x="3" y="0"/>
                      <a:pt x="4"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7" name="Freeform 2507">
                <a:extLst>
                  <a:ext uri="{FF2B5EF4-FFF2-40B4-BE49-F238E27FC236}">
                    <a16:creationId xmlns:a16="http://schemas.microsoft.com/office/drawing/2014/main" id="{48FA2860-27AD-445D-9E43-C16D031B3974}"/>
                  </a:ext>
                </a:extLst>
              </p:cNvPr>
              <p:cNvSpPr>
                <a:spLocks/>
              </p:cNvSpPr>
              <p:nvPr/>
            </p:nvSpPr>
            <p:spPr bwMode="auto">
              <a:xfrm>
                <a:off x="7113" y="2213"/>
                <a:ext cx="39" cy="63"/>
              </a:xfrm>
              <a:custGeom>
                <a:avLst/>
                <a:gdLst>
                  <a:gd name="T0" fmla="*/ 7 w 8"/>
                  <a:gd name="T1" fmla="*/ 7 h 13"/>
                  <a:gd name="T2" fmla="*/ 5 w 8"/>
                  <a:gd name="T3" fmla="*/ 11 h 13"/>
                  <a:gd name="T4" fmla="*/ 3 w 8"/>
                  <a:gd name="T5" fmla="*/ 0 h 13"/>
                  <a:gd name="T6" fmla="*/ 3 w 8"/>
                  <a:gd name="T7" fmla="*/ 0 h 13"/>
                  <a:gd name="T8" fmla="*/ 7 w 8"/>
                  <a:gd name="T9" fmla="*/ 7 h 13"/>
                </a:gdLst>
                <a:ahLst/>
                <a:cxnLst>
                  <a:cxn ang="0">
                    <a:pos x="T0" y="T1"/>
                  </a:cxn>
                  <a:cxn ang="0">
                    <a:pos x="T2" y="T3"/>
                  </a:cxn>
                  <a:cxn ang="0">
                    <a:pos x="T4" y="T5"/>
                  </a:cxn>
                  <a:cxn ang="0">
                    <a:pos x="T6" y="T7"/>
                  </a:cxn>
                  <a:cxn ang="0">
                    <a:pos x="T8" y="T9"/>
                  </a:cxn>
                </a:cxnLst>
                <a:rect l="0" t="0" r="r" b="b"/>
                <a:pathLst>
                  <a:path w="8" h="13">
                    <a:moveTo>
                      <a:pt x="7" y="7"/>
                    </a:moveTo>
                    <a:cubicBezTo>
                      <a:pt x="8" y="11"/>
                      <a:pt x="7" y="13"/>
                      <a:pt x="5" y="11"/>
                    </a:cubicBezTo>
                    <a:cubicBezTo>
                      <a:pt x="2" y="9"/>
                      <a:pt x="0" y="0"/>
                      <a:pt x="3" y="0"/>
                    </a:cubicBezTo>
                    <a:cubicBezTo>
                      <a:pt x="3" y="0"/>
                      <a:pt x="3" y="0"/>
                      <a:pt x="3" y="0"/>
                    </a:cubicBezTo>
                    <a:cubicBezTo>
                      <a:pt x="5" y="0"/>
                      <a:pt x="7" y="4"/>
                      <a:pt x="7"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8" name="Freeform 2508">
                <a:extLst>
                  <a:ext uri="{FF2B5EF4-FFF2-40B4-BE49-F238E27FC236}">
                    <a16:creationId xmlns:a16="http://schemas.microsoft.com/office/drawing/2014/main" id="{C2143E3D-6E30-446D-BB12-71089C9775FC}"/>
                  </a:ext>
                </a:extLst>
              </p:cNvPr>
              <p:cNvSpPr>
                <a:spLocks/>
              </p:cNvSpPr>
              <p:nvPr/>
            </p:nvSpPr>
            <p:spPr bwMode="auto">
              <a:xfrm>
                <a:off x="7075" y="2127"/>
                <a:ext cx="38" cy="62"/>
              </a:xfrm>
              <a:custGeom>
                <a:avLst/>
                <a:gdLst>
                  <a:gd name="T0" fmla="*/ 8 w 8"/>
                  <a:gd name="T1" fmla="*/ 8 h 13"/>
                  <a:gd name="T2" fmla="*/ 5 w 8"/>
                  <a:gd name="T3" fmla="*/ 12 h 13"/>
                  <a:gd name="T4" fmla="*/ 3 w 8"/>
                  <a:gd name="T5" fmla="*/ 0 h 13"/>
                  <a:gd name="T6" fmla="*/ 3 w 8"/>
                  <a:gd name="T7" fmla="*/ 0 h 13"/>
                  <a:gd name="T8" fmla="*/ 8 w 8"/>
                  <a:gd name="T9" fmla="*/ 8 h 13"/>
                </a:gdLst>
                <a:ahLst/>
                <a:cxnLst>
                  <a:cxn ang="0">
                    <a:pos x="T0" y="T1"/>
                  </a:cxn>
                  <a:cxn ang="0">
                    <a:pos x="T2" y="T3"/>
                  </a:cxn>
                  <a:cxn ang="0">
                    <a:pos x="T4" y="T5"/>
                  </a:cxn>
                  <a:cxn ang="0">
                    <a:pos x="T6" y="T7"/>
                  </a:cxn>
                  <a:cxn ang="0">
                    <a:pos x="T8" y="T9"/>
                  </a:cxn>
                </a:cxnLst>
                <a:rect l="0" t="0" r="r" b="b"/>
                <a:pathLst>
                  <a:path w="8" h="13">
                    <a:moveTo>
                      <a:pt x="8" y="8"/>
                    </a:moveTo>
                    <a:cubicBezTo>
                      <a:pt x="8" y="11"/>
                      <a:pt x="7" y="13"/>
                      <a:pt x="5" y="12"/>
                    </a:cubicBezTo>
                    <a:cubicBezTo>
                      <a:pt x="2" y="9"/>
                      <a:pt x="0" y="1"/>
                      <a:pt x="3" y="0"/>
                    </a:cubicBezTo>
                    <a:cubicBezTo>
                      <a:pt x="3" y="0"/>
                      <a:pt x="3" y="0"/>
                      <a:pt x="3" y="0"/>
                    </a:cubicBezTo>
                    <a:cubicBezTo>
                      <a:pt x="5" y="1"/>
                      <a:pt x="7" y="4"/>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59" name="Freeform 2509">
                <a:extLst>
                  <a:ext uri="{FF2B5EF4-FFF2-40B4-BE49-F238E27FC236}">
                    <a16:creationId xmlns:a16="http://schemas.microsoft.com/office/drawing/2014/main" id="{2DA55D42-AC78-4BA9-9D45-08ED5B52AC77}"/>
                  </a:ext>
                </a:extLst>
              </p:cNvPr>
              <p:cNvSpPr>
                <a:spLocks/>
              </p:cNvSpPr>
              <p:nvPr/>
            </p:nvSpPr>
            <p:spPr bwMode="auto">
              <a:xfrm>
                <a:off x="7041" y="2045"/>
                <a:ext cx="43" cy="62"/>
              </a:xfrm>
              <a:custGeom>
                <a:avLst/>
                <a:gdLst>
                  <a:gd name="T0" fmla="*/ 8 w 9"/>
                  <a:gd name="T1" fmla="*/ 7 h 13"/>
                  <a:gd name="T2" fmla="*/ 5 w 9"/>
                  <a:gd name="T3" fmla="*/ 12 h 13"/>
                  <a:gd name="T4" fmla="*/ 3 w 9"/>
                  <a:gd name="T5" fmla="*/ 0 h 13"/>
                  <a:gd name="T6" fmla="*/ 3 w 9"/>
                  <a:gd name="T7" fmla="*/ 0 h 13"/>
                  <a:gd name="T8" fmla="*/ 8 w 9"/>
                  <a:gd name="T9" fmla="*/ 7 h 13"/>
                </a:gdLst>
                <a:ahLst/>
                <a:cxnLst>
                  <a:cxn ang="0">
                    <a:pos x="T0" y="T1"/>
                  </a:cxn>
                  <a:cxn ang="0">
                    <a:pos x="T2" y="T3"/>
                  </a:cxn>
                  <a:cxn ang="0">
                    <a:pos x="T4" y="T5"/>
                  </a:cxn>
                  <a:cxn ang="0">
                    <a:pos x="T6" y="T7"/>
                  </a:cxn>
                  <a:cxn ang="0">
                    <a:pos x="T8" y="T9"/>
                  </a:cxn>
                </a:cxnLst>
                <a:rect l="0" t="0" r="r" b="b"/>
                <a:pathLst>
                  <a:path w="9" h="13">
                    <a:moveTo>
                      <a:pt x="8" y="7"/>
                    </a:moveTo>
                    <a:cubicBezTo>
                      <a:pt x="9" y="11"/>
                      <a:pt x="7" y="13"/>
                      <a:pt x="5" y="12"/>
                    </a:cubicBezTo>
                    <a:cubicBezTo>
                      <a:pt x="2" y="10"/>
                      <a:pt x="0" y="1"/>
                      <a:pt x="3" y="0"/>
                    </a:cubicBezTo>
                    <a:cubicBezTo>
                      <a:pt x="3" y="0"/>
                      <a:pt x="3" y="0"/>
                      <a:pt x="3" y="0"/>
                    </a:cubicBezTo>
                    <a:cubicBezTo>
                      <a:pt x="5" y="1"/>
                      <a:pt x="7"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0" name="Freeform 2510">
                <a:extLst>
                  <a:ext uri="{FF2B5EF4-FFF2-40B4-BE49-F238E27FC236}">
                    <a16:creationId xmlns:a16="http://schemas.microsoft.com/office/drawing/2014/main" id="{F757A6FA-A7F0-4109-8D77-158AF600877D}"/>
                  </a:ext>
                </a:extLst>
              </p:cNvPr>
              <p:cNvSpPr>
                <a:spLocks/>
              </p:cNvSpPr>
              <p:nvPr/>
            </p:nvSpPr>
            <p:spPr bwMode="auto">
              <a:xfrm>
                <a:off x="6988" y="1992"/>
                <a:ext cx="43" cy="62"/>
              </a:xfrm>
              <a:custGeom>
                <a:avLst/>
                <a:gdLst>
                  <a:gd name="T0" fmla="*/ 8 w 9"/>
                  <a:gd name="T1" fmla="*/ 7 h 13"/>
                  <a:gd name="T2" fmla="*/ 6 w 9"/>
                  <a:gd name="T3" fmla="*/ 12 h 13"/>
                  <a:gd name="T4" fmla="*/ 3 w 9"/>
                  <a:gd name="T5" fmla="*/ 0 h 13"/>
                  <a:gd name="T6" fmla="*/ 3 w 9"/>
                  <a:gd name="T7" fmla="*/ 0 h 13"/>
                  <a:gd name="T8" fmla="*/ 8 w 9"/>
                  <a:gd name="T9" fmla="*/ 7 h 13"/>
                </a:gdLst>
                <a:ahLst/>
                <a:cxnLst>
                  <a:cxn ang="0">
                    <a:pos x="T0" y="T1"/>
                  </a:cxn>
                  <a:cxn ang="0">
                    <a:pos x="T2" y="T3"/>
                  </a:cxn>
                  <a:cxn ang="0">
                    <a:pos x="T4" y="T5"/>
                  </a:cxn>
                  <a:cxn ang="0">
                    <a:pos x="T6" y="T7"/>
                  </a:cxn>
                  <a:cxn ang="0">
                    <a:pos x="T8" y="T9"/>
                  </a:cxn>
                </a:cxnLst>
                <a:rect l="0" t="0" r="r" b="b"/>
                <a:pathLst>
                  <a:path w="9" h="13">
                    <a:moveTo>
                      <a:pt x="8" y="7"/>
                    </a:moveTo>
                    <a:cubicBezTo>
                      <a:pt x="9" y="11"/>
                      <a:pt x="8" y="13"/>
                      <a:pt x="6" y="12"/>
                    </a:cubicBezTo>
                    <a:cubicBezTo>
                      <a:pt x="2" y="9"/>
                      <a:pt x="0" y="1"/>
                      <a:pt x="3" y="0"/>
                    </a:cubicBezTo>
                    <a:cubicBezTo>
                      <a:pt x="3" y="0"/>
                      <a:pt x="3" y="0"/>
                      <a:pt x="3" y="0"/>
                    </a:cubicBezTo>
                    <a:cubicBezTo>
                      <a:pt x="6" y="1"/>
                      <a:pt x="8"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1" name="Freeform 2511">
                <a:extLst>
                  <a:ext uri="{FF2B5EF4-FFF2-40B4-BE49-F238E27FC236}">
                    <a16:creationId xmlns:a16="http://schemas.microsoft.com/office/drawing/2014/main" id="{86B3FC34-8FE8-46E8-A7D4-39A1DFB2C1B5}"/>
                  </a:ext>
                </a:extLst>
              </p:cNvPr>
              <p:cNvSpPr>
                <a:spLocks/>
              </p:cNvSpPr>
              <p:nvPr/>
            </p:nvSpPr>
            <p:spPr bwMode="auto">
              <a:xfrm>
                <a:off x="6930" y="1934"/>
                <a:ext cx="48" cy="58"/>
              </a:xfrm>
              <a:custGeom>
                <a:avLst/>
                <a:gdLst>
                  <a:gd name="T0" fmla="*/ 9 w 10"/>
                  <a:gd name="T1" fmla="*/ 7 h 12"/>
                  <a:gd name="T2" fmla="*/ 6 w 10"/>
                  <a:gd name="T3" fmla="*/ 11 h 12"/>
                  <a:gd name="T4" fmla="*/ 3 w 10"/>
                  <a:gd name="T5" fmla="*/ 0 h 12"/>
                  <a:gd name="T6" fmla="*/ 4 w 10"/>
                  <a:gd name="T7" fmla="*/ 0 h 12"/>
                  <a:gd name="T8" fmla="*/ 9 w 10"/>
                  <a:gd name="T9" fmla="*/ 7 h 12"/>
                </a:gdLst>
                <a:ahLst/>
                <a:cxnLst>
                  <a:cxn ang="0">
                    <a:pos x="T0" y="T1"/>
                  </a:cxn>
                  <a:cxn ang="0">
                    <a:pos x="T2" y="T3"/>
                  </a:cxn>
                  <a:cxn ang="0">
                    <a:pos x="T4" y="T5"/>
                  </a:cxn>
                  <a:cxn ang="0">
                    <a:pos x="T6" y="T7"/>
                  </a:cxn>
                  <a:cxn ang="0">
                    <a:pos x="T8" y="T9"/>
                  </a:cxn>
                </a:cxnLst>
                <a:rect l="0" t="0" r="r" b="b"/>
                <a:pathLst>
                  <a:path w="10" h="12">
                    <a:moveTo>
                      <a:pt x="9" y="7"/>
                    </a:moveTo>
                    <a:cubicBezTo>
                      <a:pt x="10" y="10"/>
                      <a:pt x="9" y="12"/>
                      <a:pt x="6" y="11"/>
                    </a:cubicBezTo>
                    <a:cubicBezTo>
                      <a:pt x="2" y="9"/>
                      <a:pt x="0" y="1"/>
                      <a:pt x="3" y="0"/>
                    </a:cubicBezTo>
                    <a:cubicBezTo>
                      <a:pt x="3" y="0"/>
                      <a:pt x="4" y="0"/>
                      <a:pt x="4" y="0"/>
                    </a:cubicBezTo>
                    <a:cubicBezTo>
                      <a:pt x="6" y="1"/>
                      <a:pt x="8"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2" name="Freeform 2512">
                <a:extLst>
                  <a:ext uri="{FF2B5EF4-FFF2-40B4-BE49-F238E27FC236}">
                    <a16:creationId xmlns:a16="http://schemas.microsoft.com/office/drawing/2014/main" id="{82849DC7-0984-49C4-AFC9-5CA429EB2169}"/>
                  </a:ext>
                </a:extLst>
              </p:cNvPr>
              <p:cNvSpPr>
                <a:spLocks/>
              </p:cNvSpPr>
              <p:nvPr/>
            </p:nvSpPr>
            <p:spPr bwMode="auto">
              <a:xfrm>
                <a:off x="6872" y="1900"/>
                <a:ext cx="49" cy="63"/>
              </a:xfrm>
              <a:custGeom>
                <a:avLst/>
                <a:gdLst>
                  <a:gd name="T0" fmla="*/ 9 w 10"/>
                  <a:gd name="T1" fmla="*/ 7 h 13"/>
                  <a:gd name="T2" fmla="*/ 6 w 10"/>
                  <a:gd name="T3" fmla="*/ 11 h 13"/>
                  <a:gd name="T4" fmla="*/ 3 w 10"/>
                  <a:gd name="T5" fmla="*/ 0 h 13"/>
                  <a:gd name="T6" fmla="*/ 4 w 10"/>
                  <a:gd name="T7" fmla="*/ 0 h 13"/>
                  <a:gd name="T8" fmla="*/ 9 w 10"/>
                  <a:gd name="T9" fmla="*/ 7 h 13"/>
                </a:gdLst>
                <a:ahLst/>
                <a:cxnLst>
                  <a:cxn ang="0">
                    <a:pos x="T0" y="T1"/>
                  </a:cxn>
                  <a:cxn ang="0">
                    <a:pos x="T2" y="T3"/>
                  </a:cxn>
                  <a:cxn ang="0">
                    <a:pos x="T4" y="T5"/>
                  </a:cxn>
                  <a:cxn ang="0">
                    <a:pos x="T6" y="T7"/>
                  </a:cxn>
                  <a:cxn ang="0">
                    <a:pos x="T8" y="T9"/>
                  </a:cxn>
                </a:cxnLst>
                <a:rect l="0" t="0" r="r" b="b"/>
                <a:pathLst>
                  <a:path w="10" h="13">
                    <a:moveTo>
                      <a:pt x="9" y="7"/>
                    </a:moveTo>
                    <a:cubicBezTo>
                      <a:pt x="10" y="11"/>
                      <a:pt x="8" y="13"/>
                      <a:pt x="6" y="11"/>
                    </a:cubicBezTo>
                    <a:cubicBezTo>
                      <a:pt x="2" y="9"/>
                      <a:pt x="0" y="1"/>
                      <a:pt x="3" y="0"/>
                    </a:cubicBezTo>
                    <a:cubicBezTo>
                      <a:pt x="3" y="0"/>
                      <a:pt x="4" y="0"/>
                      <a:pt x="4" y="0"/>
                    </a:cubicBezTo>
                    <a:cubicBezTo>
                      <a:pt x="6" y="1"/>
                      <a:pt x="9" y="4"/>
                      <a:pt x="9"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3" name="Freeform 2513">
                <a:extLst>
                  <a:ext uri="{FF2B5EF4-FFF2-40B4-BE49-F238E27FC236}">
                    <a16:creationId xmlns:a16="http://schemas.microsoft.com/office/drawing/2014/main" id="{E5E554CE-E14E-4D2D-A313-8295A6CFD483}"/>
                  </a:ext>
                </a:extLst>
              </p:cNvPr>
              <p:cNvSpPr>
                <a:spLocks/>
              </p:cNvSpPr>
              <p:nvPr/>
            </p:nvSpPr>
            <p:spPr bwMode="auto">
              <a:xfrm>
                <a:off x="6766" y="1890"/>
                <a:ext cx="53" cy="63"/>
              </a:xfrm>
              <a:custGeom>
                <a:avLst/>
                <a:gdLst>
                  <a:gd name="T0" fmla="*/ 10 w 11"/>
                  <a:gd name="T1" fmla="*/ 7 h 13"/>
                  <a:gd name="T2" fmla="*/ 6 w 11"/>
                  <a:gd name="T3" fmla="*/ 11 h 13"/>
                  <a:gd name="T4" fmla="*/ 4 w 11"/>
                  <a:gd name="T5" fmla="*/ 0 h 13"/>
                  <a:gd name="T6" fmla="*/ 5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9" y="13"/>
                      <a:pt x="6" y="11"/>
                    </a:cubicBezTo>
                    <a:cubicBezTo>
                      <a:pt x="2" y="8"/>
                      <a:pt x="0" y="1"/>
                      <a:pt x="4" y="0"/>
                    </a:cubicBezTo>
                    <a:cubicBezTo>
                      <a:pt x="4" y="0"/>
                      <a:pt x="4" y="0"/>
                      <a:pt x="5" y="0"/>
                    </a:cubicBezTo>
                    <a:cubicBezTo>
                      <a:pt x="7"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4" name="Freeform 2514">
                <a:extLst>
                  <a:ext uri="{FF2B5EF4-FFF2-40B4-BE49-F238E27FC236}">
                    <a16:creationId xmlns:a16="http://schemas.microsoft.com/office/drawing/2014/main" id="{5164D2E4-3EAF-4454-9F82-B29DB294BC64}"/>
                  </a:ext>
                </a:extLst>
              </p:cNvPr>
              <p:cNvSpPr>
                <a:spLocks/>
              </p:cNvSpPr>
              <p:nvPr/>
            </p:nvSpPr>
            <p:spPr bwMode="auto">
              <a:xfrm>
                <a:off x="6810" y="1857"/>
                <a:ext cx="53" cy="62"/>
              </a:xfrm>
              <a:custGeom>
                <a:avLst/>
                <a:gdLst>
                  <a:gd name="T0" fmla="*/ 10 w 11"/>
                  <a:gd name="T1" fmla="*/ 7 h 13"/>
                  <a:gd name="T2" fmla="*/ 6 w 11"/>
                  <a:gd name="T3" fmla="*/ 11 h 13"/>
                  <a:gd name="T4" fmla="*/ 3 w 11"/>
                  <a:gd name="T5" fmla="*/ 1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9" y="13"/>
                      <a:pt x="6" y="11"/>
                    </a:cubicBezTo>
                    <a:cubicBezTo>
                      <a:pt x="2" y="9"/>
                      <a:pt x="0" y="1"/>
                      <a:pt x="3" y="1"/>
                    </a:cubicBezTo>
                    <a:cubicBezTo>
                      <a:pt x="4" y="0"/>
                      <a:pt x="4" y="0"/>
                      <a:pt x="4" y="0"/>
                    </a:cubicBezTo>
                    <a:cubicBezTo>
                      <a:pt x="7" y="1"/>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5" name="Freeform 2515">
                <a:extLst>
                  <a:ext uri="{FF2B5EF4-FFF2-40B4-BE49-F238E27FC236}">
                    <a16:creationId xmlns:a16="http://schemas.microsoft.com/office/drawing/2014/main" id="{EA833E45-B7C7-4034-A835-422483D30F2E}"/>
                  </a:ext>
                </a:extLst>
              </p:cNvPr>
              <p:cNvSpPr>
                <a:spLocks/>
              </p:cNvSpPr>
              <p:nvPr/>
            </p:nvSpPr>
            <p:spPr bwMode="auto">
              <a:xfrm>
                <a:off x="6742" y="1799"/>
                <a:ext cx="53" cy="58"/>
              </a:xfrm>
              <a:custGeom>
                <a:avLst/>
                <a:gdLst>
                  <a:gd name="T0" fmla="*/ 10 w 11"/>
                  <a:gd name="T1" fmla="*/ 6 h 12"/>
                  <a:gd name="T2" fmla="*/ 6 w 11"/>
                  <a:gd name="T3" fmla="*/ 10 h 12"/>
                  <a:gd name="T4" fmla="*/ 3 w 11"/>
                  <a:gd name="T5" fmla="*/ 0 h 12"/>
                  <a:gd name="T6" fmla="*/ 4 w 11"/>
                  <a:gd name="T7" fmla="*/ 0 h 12"/>
                  <a:gd name="T8" fmla="*/ 10 w 11"/>
                  <a:gd name="T9" fmla="*/ 6 h 12"/>
                </a:gdLst>
                <a:ahLst/>
                <a:cxnLst>
                  <a:cxn ang="0">
                    <a:pos x="T0" y="T1"/>
                  </a:cxn>
                  <a:cxn ang="0">
                    <a:pos x="T2" y="T3"/>
                  </a:cxn>
                  <a:cxn ang="0">
                    <a:pos x="T4" y="T5"/>
                  </a:cxn>
                  <a:cxn ang="0">
                    <a:pos x="T6" y="T7"/>
                  </a:cxn>
                  <a:cxn ang="0">
                    <a:pos x="T8" y="T9"/>
                  </a:cxn>
                </a:cxnLst>
                <a:rect l="0" t="0" r="r" b="b"/>
                <a:pathLst>
                  <a:path w="11" h="12">
                    <a:moveTo>
                      <a:pt x="10" y="6"/>
                    </a:moveTo>
                    <a:cubicBezTo>
                      <a:pt x="11" y="10"/>
                      <a:pt x="9" y="12"/>
                      <a:pt x="6" y="10"/>
                    </a:cubicBezTo>
                    <a:cubicBezTo>
                      <a:pt x="2" y="8"/>
                      <a:pt x="0" y="1"/>
                      <a:pt x="3" y="0"/>
                    </a:cubicBezTo>
                    <a:cubicBezTo>
                      <a:pt x="3" y="0"/>
                      <a:pt x="4" y="0"/>
                      <a:pt x="4" y="0"/>
                    </a:cubicBezTo>
                    <a:cubicBezTo>
                      <a:pt x="6" y="0"/>
                      <a:pt x="9"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6" name="Freeform 2516">
                <a:extLst>
                  <a:ext uri="{FF2B5EF4-FFF2-40B4-BE49-F238E27FC236}">
                    <a16:creationId xmlns:a16="http://schemas.microsoft.com/office/drawing/2014/main" id="{2465708E-4E01-4045-A663-1CFDD18B43BF}"/>
                  </a:ext>
                </a:extLst>
              </p:cNvPr>
              <p:cNvSpPr>
                <a:spLocks/>
              </p:cNvSpPr>
              <p:nvPr/>
            </p:nvSpPr>
            <p:spPr bwMode="auto">
              <a:xfrm>
                <a:off x="6757" y="1741"/>
                <a:ext cx="53" cy="58"/>
              </a:xfrm>
              <a:custGeom>
                <a:avLst/>
                <a:gdLst>
                  <a:gd name="T0" fmla="*/ 10 w 11"/>
                  <a:gd name="T1" fmla="*/ 7 h 12"/>
                  <a:gd name="T2" fmla="*/ 7 w 11"/>
                  <a:gd name="T3" fmla="*/ 10 h 12"/>
                  <a:gd name="T4" fmla="*/ 3 w 11"/>
                  <a:gd name="T5" fmla="*/ 0 h 12"/>
                  <a:gd name="T6" fmla="*/ 4 w 11"/>
                  <a:gd name="T7" fmla="*/ 0 h 12"/>
                  <a:gd name="T8" fmla="*/ 10 w 11"/>
                  <a:gd name="T9" fmla="*/ 7 h 12"/>
                </a:gdLst>
                <a:ahLst/>
                <a:cxnLst>
                  <a:cxn ang="0">
                    <a:pos x="T0" y="T1"/>
                  </a:cxn>
                  <a:cxn ang="0">
                    <a:pos x="T2" y="T3"/>
                  </a:cxn>
                  <a:cxn ang="0">
                    <a:pos x="T4" y="T5"/>
                  </a:cxn>
                  <a:cxn ang="0">
                    <a:pos x="T6" y="T7"/>
                  </a:cxn>
                  <a:cxn ang="0">
                    <a:pos x="T8" y="T9"/>
                  </a:cxn>
                </a:cxnLst>
                <a:rect l="0" t="0" r="r" b="b"/>
                <a:pathLst>
                  <a:path w="11" h="12">
                    <a:moveTo>
                      <a:pt x="10" y="7"/>
                    </a:moveTo>
                    <a:cubicBezTo>
                      <a:pt x="11" y="10"/>
                      <a:pt x="9" y="12"/>
                      <a:pt x="7" y="10"/>
                    </a:cubicBezTo>
                    <a:cubicBezTo>
                      <a:pt x="2" y="8"/>
                      <a:pt x="0" y="1"/>
                      <a:pt x="3" y="0"/>
                    </a:cubicBezTo>
                    <a:cubicBezTo>
                      <a:pt x="3" y="0"/>
                      <a:pt x="3" y="0"/>
                      <a:pt x="4" y="0"/>
                    </a:cubicBezTo>
                    <a:cubicBezTo>
                      <a:pt x="6" y="1"/>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7" name="Freeform 2517">
                <a:extLst>
                  <a:ext uri="{FF2B5EF4-FFF2-40B4-BE49-F238E27FC236}">
                    <a16:creationId xmlns:a16="http://schemas.microsoft.com/office/drawing/2014/main" id="{CF61AEE8-3924-4604-AE32-A95D7CB73B43}"/>
                  </a:ext>
                </a:extLst>
              </p:cNvPr>
              <p:cNvSpPr>
                <a:spLocks/>
              </p:cNvSpPr>
              <p:nvPr/>
            </p:nvSpPr>
            <p:spPr bwMode="auto">
              <a:xfrm>
                <a:off x="6819" y="1799"/>
                <a:ext cx="53" cy="53"/>
              </a:xfrm>
              <a:custGeom>
                <a:avLst/>
                <a:gdLst>
                  <a:gd name="T0" fmla="*/ 10 w 11"/>
                  <a:gd name="T1" fmla="*/ 6 h 11"/>
                  <a:gd name="T2" fmla="*/ 7 w 11"/>
                  <a:gd name="T3" fmla="*/ 10 h 11"/>
                  <a:gd name="T4" fmla="*/ 3 w 11"/>
                  <a:gd name="T5" fmla="*/ 0 h 11"/>
                  <a:gd name="T6" fmla="*/ 4 w 11"/>
                  <a:gd name="T7" fmla="*/ 0 h 11"/>
                  <a:gd name="T8" fmla="*/ 10 w 11"/>
                  <a:gd name="T9" fmla="*/ 6 h 11"/>
                </a:gdLst>
                <a:ahLst/>
                <a:cxnLst>
                  <a:cxn ang="0">
                    <a:pos x="T0" y="T1"/>
                  </a:cxn>
                  <a:cxn ang="0">
                    <a:pos x="T2" y="T3"/>
                  </a:cxn>
                  <a:cxn ang="0">
                    <a:pos x="T4" y="T5"/>
                  </a:cxn>
                  <a:cxn ang="0">
                    <a:pos x="T6" y="T7"/>
                  </a:cxn>
                  <a:cxn ang="0">
                    <a:pos x="T8" y="T9"/>
                  </a:cxn>
                </a:cxnLst>
                <a:rect l="0" t="0" r="r" b="b"/>
                <a:pathLst>
                  <a:path w="11" h="11">
                    <a:moveTo>
                      <a:pt x="10" y="6"/>
                    </a:moveTo>
                    <a:cubicBezTo>
                      <a:pt x="11" y="10"/>
                      <a:pt x="9" y="11"/>
                      <a:pt x="7" y="10"/>
                    </a:cubicBezTo>
                    <a:cubicBezTo>
                      <a:pt x="3" y="8"/>
                      <a:pt x="0" y="1"/>
                      <a:pt x="3" y="0"/>
                    </a:cubicBezTo>
                    <a:cubicBezTo>
                      <a:pt x="3" y="0"/>
                      <a:pt x="4" y="0"/>
                      <a:pt x="4" y="0"/>
                    </a:cubicBezTo>
                    <a:cubicBezTo>
                      <a:pt x="6" y="0"/>
                      <a:pt x="9" y="3"/>
                      <a:pt x="10"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8" name="Freeform 2518">
                <a:extLst>
                  <a:ext uri="{FF2B5EF4-FFF2-40B4-BE49-F238E27FC236}">
                    <a16:creationId xmlns:a16="http://schemas.microsoft.com/office/drawing/2014/main" id="{C582ADDA-30DC-4FAB-ACC8-C5592C137821}"/>
                  </a:ext>
                </a:extLst>
              </p:cNvPr>
              <p:cNvSpPr>
                <a:spLocks/>
              </p:cNvSpPr>
              <p:nvPr/>
            </p:nvSpPr>
            <p:spPr bwMode="auto">
              <a:xfrm>
                <a:off x="6887" y="1847"/>
                <a:ext cx="48" cy="58"/>
              </a:xfrm>
              <a:custGeom>
                <a:avLst/>
                <a:gdLst>
                  <a:gd name="T0" fmla="*/ 9 w 10"/>
                  <a:gd name="T1" fmla="*/ 6 h 12"/>
                  <a:gd name="T2" fmla="*/ 6 w 10"/>
                  <a:gd name="T3" fmla="*/ 10 h 12"/>
                  <a:gd name="T4" fmla="*/ 3 w 10"/>
                  <a:gd name="T5" fmla="*/ 0 h 12"/>
                  <a:gd name="T6" fmla="*/ 3 w 10"/>
                  <a:gd name="T7" fmla="*/ 0 h 12"/>
                  <a:gd name="T8" fmla="*/ 9 w 10"/>
                  <a:gd name="T9" fmla="*/ 6 h 12"/>
                </a:gdLst>
                <a:ahLst/>
                <a:cxnLst>
                  <a:cxn ang="0">
                    <a:pos x="T0" y="T1"/>
                  </a:cxn>
                  <a:cxn ang="0">
                    <a:pos x="T2" y="T3"/>
                  </a:cxn>
                  <a:cxn ang="0">
                    <a:pos x="T4" y="T5"/>
                  </a:cxn>
                  <a:cxn ang="0">
                    <a:pos x="T6" y="T7"/>
                  </a:cxn>
                  <a:cxn ang="0">
                    <a:pos x="T8" y="T9"/>
                  </a:cxn>
                </a:cxnLst>
                <a:rect l="0" t="0" r="r" b="b"/>
                <a:pathLst>
                  <a:path w="10" h="12">
                    <a:moveTo>
                      <a:pt x="9" y="6"/>
                    </a:moveTo>
                    <a:cubicBezTo>
                      <a:pt x="10" y="10"/>
                      <a:pt x="9" y="12"/>
                      <a:pt x="6" y="10"/>
                    </a:cubicBezTo>
                    <a:cubicBezTo>
                      <a:pt x="2" y="8"/>
                      <a:pt x="0" y="1"/>
                      <a:pt x="3" y="0"/>
                    </a:cubicBezTo>
                    <a:cubicBezTo>
                      <a:pt x="3" y="0"/>
                      <a:pt x="3" y="0"/>
                      <a:pt x="3" y="0"/>
                    </a:cubicBezTo>
                    <a:cubicBezTo>
                      <a:pt x="6" y="0"/>
                      <a:pt x="8" y="4"/>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69" name="Freeform 2519">
                <a:extLst>
                  <a:ext uri="{FF2B5EF4-FFF2-40B4-BE49-F238E27FC236}">
                    <a16:creationId xmlns:a16="http://schemas.microsoft.com/office/drawing/2014/main" id="{005E0F9C-12E3-427D-BBAB-05848D60F1A8}"/>
                  </a:ext>
                </a:extLst>
              </p:cNvPr>
              <p:cNvSpPr>
                <a:spLocks/>
              </p:cNvSpPr>
              <p:nvPr/>
            </p:nvSpPr>
            <p:spPr bwMode="auto">
              <a:xfrm>
                <a:off x="6858" y="1765"/>
                <a:ext cx="48" cy="58"/>
              </a:xfrm>
              <a:custGeom>
                <a:avLst/>
                <a:gdLst>
                  <a:gd name="T0" fmla="*/ 9 w 10"/>
                  <a:gd name="T1" fmla="*/ 7 h 12"/>
                  <a:gd name="T2" fmla="*/ 7 w 10"/>
                  <a:gd name="T3" fmla="*/ 11 h 12"/>
                  <a:gd name="T4" fmla="*/ 3 w 10"/>
                  <a:gd name="T5" fmla="*/ 1 h 12"/>
                  <a:gd name="T6" fmla="*/ 3 w 10"/>
                  <a:gd name="T7" fmla="*/ 0 h 12"/>
                  <a:gd name="T8" fmla="*/ 9 w 10"/>
                  <a:gd name="T9" fmla="*/ 7 h 12"/>
                </a:gdLst>
                <a:ahLst/>
                <a:cxnLst>
                  <a:cxn ang="0">
                    <a:pos x="T0" y="T1"/>
                  </a:cxn>
                  <a:cxn ang="0">
                    <a:pos x="T2" y="T3"/>
                  </a:cxn>
                  <a:cxn ang="0">
                    <a:pos x="T4" y="T5"/>
                  </a:cxn>
                  <a:cxn ang="0">
                    <a:pos x="T6" y="T7"/>
                  </a:cxn>
                  <a:cxn ang="0">
                    <a:pos x="T8" y="T9"/>
                  </a:cxn>
                </a:cxnLst>
                <a:rect l="0" t="0" r="r" b="b"/>
                <a:pathLst>
                  <a:path w="10" h="12">
                    <a:moveTo>
                      <a:pt x="9" y="7"/>
                    </a:moveTo>
                    <a:cubicBezTo>
                      <a:pt x="10" y="10"/>
                      <a:pt x="9" y="12"/>
                      <a:pt x="7" y="11"/>
                    </a:cubicBezTo>
                    <a:cubicBezTo>
                      <a:pt x="3" y="9"/>
                      <a:pt x="0" y="1"/>
                      <a:pt x="3" y="1"/>
                    </a:cubicBezTo>
                    <a:cubicBezTo>
                      <a:pt x="3" y="0"/>
                      <a:pt x="3" y="0"/>
                      <a:pt x="3" y="0"/>
                    </a:cubicBezTo>
                    <a:cubicBezTo>
                      <a:pt x="6" y="1"/>
                      <a:pt x="8"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0" name="Freeform 2520">
                <a:extLst>
                  <a:ext uri="{FF2B5EF4-FFF2-40B4-BE49-F238E27FC236}">
                    <a16:creationId xmlns:a16="http://schemas.microsoft.com/office/drawing/2014/main" id="{709E794E-7038-44A5-9DDB-B269BE5D57F9}"/>
                  </a:ext>
                </a:extLst>
              </p:cNvPr>
              <p:cNvSpPr>
                <a:spLocks/>
              </p:cNvSpPr>
              <p:nvPr/>
            </p:nvSpPr>
            <p:spPr bwMode="auto">
              <a:xfrm>
                <a:off x="6795" y="1712"/>
                <a:ext cx="53" cy="53"/>
              </a:xfrm>
              <a:custGeom>
                <a:avLst/>
                <a:gdLst>
                  <a:gd name="T0" fmla="*/ 10 w 11"/>
                  <a:gd name="T1" fmla="*/ 6 h 11"/>
                  <a:gd name="T2" fmla="*/ 7 w 11"/>
                  <a:gd name="T3" fmla="*/ 10 h 11"/>
                  <a:gd name="T4" fmla="*/ 3 w 11"/>
                  <a:gd name="T5" fmla="*/ 0 h 11"/>
                  <a:gd name="T6" fmla="*/ 4 w 11"/>
                  <a:gd name="T7" fmla="*/ 0 h 11"/>
                  <a:gd name="T8" fmla="*/ 10 w 11"/>
                  <a:gd name="T9" fmla="*/ 6 h 11"/>
                </a:gdLst>
                <a:ahLst/>
                <a:cxnLst>
                  <a:cxn ang="0">
                    <a:pos x="T0" y="T1"/>
                  </a:cxn>
                  <a:cxn ang="0">
                    <a:pos x="T2" y="T3"/>
                  </a:cxn>
                  <a:cxn ang="0">
                    <a:pos x="T4" y="T5"/>
                  </a:cxn>
                  <a:cxn ang="0">
                    <a:pos x="T6" y="T7"/>
                  </a:cxn>
                  <a:cxn ang="0">
                    <a:pos x="T8" y="T9"/>
                  </a:cxn>
                </a:cxnLst>
                <a:rect l="0" t="0" r="r" b="b"/>
                <a:pathLst>
                  <a:path w="11" h="11">
                    <a:moveTo>
                      <a:pt x="10" y="6"/>
                    </a:moveTo>
                    <a:cubicBezTo>
                      <a:pt x="11" y="10"/>
                      <a:pt x="10" y="11"/>
                      <a:pt x="7" y="10"/>
                    </a:cubicBezTo>
                    <a:cubicBezTo>
                      <a:pt x="3" y="9"/>
                      <a:pt x="0" y="2"/>
                      <a:pt x="3" y="0"/>
                    </a:cubicBezTo>
                    <a:cubicBezTo>
                      <a:pt x="3" y="0"/>
                      <a:pt x="3" y="0"/>
                      <a:pt x="4" y="0"/>
                    </a:cubicBezTo>
                    <a:cubicBezTo>
                      <a:pt x="6" y="1"/>
                      <a:pt x="9" y="4"/>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1" name="Freeform 2521">
                <a:extLst>
                  <a:ext uri="{FF2B5EF4-FFF2-40B4-BE49-F238E27FC236}">
                    <a16:creationId xmlns:a16="http://schemas.microsoft.com/office/drawing/2014/main" id="{8CD59254-B144-4A90-8317-F1D57D27E188}"/>
                  </a:ext>
                </a:extLst>
              </p:cNvPr>
              <p:cNvSpPr>
                <a:spLocks/>
              </p:cNvSpPr>
              <p:nvPr/>
            </p:nvSpPr>
            <p:spPr bwMode="auto">
              <a:xfrm>
                <a:off x="6872" y="1722"/>
                <a:ext cx="49" cy="53"/>
              </a:xfrm>
              <a:custGeom>
                <a:avLst/>
                <a:gdLst>
                  <a:gd name="T0" fmla="*/ 9 w 10"/>
                  <a:gd name="T1" fmla="*/ 6 h 11"/>
                  <a:gd name="T2" fmla="*/ 7 w 10"/>
                  <a:gd name="T3" fmla="*/ 10 h 11"/>
                  <a:gd name="T4" fmla="*/ 2 w 10"/>
                  <a:gd name="T5" fmla="*/ 0 h 11"/>
                  <a:gd name="T6" fmla="*/ 3 w 10"/>
                  <a:gd name="T7" fmla="*/ 0 h 11"/>
                  <a:gd name="T8" fmla="*/ 9 w 10"/>
                  <a:gd name="T9" fmla="*/ 6 h 11"/>
                </a:gdLst>
                <a:ahLst/>
                <a:cxnLst>
                  <a:cxn ang="0">
                    <a:pos x="T0" y="T1"/>
                  </a:cxn>
                  <a:cxn ang="0">
                    <a:pos x="T2" y="T3"/>
                  </a:cxn>
                  <a:cxn ang="0">
                    <a:pos x="T4" y="T5"/>
                  </a:cxn>
                  <a:cxn ang="0">
                    <a:pos x="T6" y="T7"/>
                  </a:cxn>
                  <a:cxn ang="0">
                    <a:pos x="T8" y="T9"/>
                  </a:cxn>
                </a:cxnLst>
                <a:rect l="0" t="0" r="r" b="b"/>
                <a:pathLst>
                  <a:path w="10" h="11">
                    <a:moveTo>
                      <a:pt x="9" y="6"/>
                    </a:moveTo>
                    <a:cubicBezTo>
                      <a:pt x="10" y="9"/>
                      <a:pt x="9" y="11"/>
                      <a:pt x="7" y="10"/>
                    </a:cubicBezTo>
                    <a:cubicBezTo>
                      <a:pt x="3" y="9"/>
                      <a:pt x="0" y="1"/>
                      <a:pt x="2" y="0"/>
                    </a:cubicBezTo>
                    <a:cubicBezTo>
                      <a:pt x="2" y="0"/>
                      <a:pt x="3" y="0"/>
                      <a:pt x="3" y="0"/>
                    </a:cubicBezTo>
                    <a:cubicBezTo>
                      <a:pt x="5" y="0"/>
                      <a:pt x="7" y="3"/>
                      <a:pt x="9"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2" name="Freeform 2522">
                <a:extLst>
                  <a:ext uri="{FF2B5EF4-FFF2-40B4-BE49-F238E27FC236}">
                    <a16:creationId xmlns:a16="http://schemas.microsoft.com/office/drawing/2014/main" id="{8DEEA775-969B-46BA-80A5-CBD2A5A6EE4C}"/>
                  </a:ext>
                </a:extLst>
              </p:cNvPr>
              <p:cNvSpPr>
                <a:spLocks/>
              </p:cNvSpPr>
              <p:nvPr/>
            </p:nvSpPr>
            <p:spPr bwMode="auto">
              <a:xfrm>
                <a:off x="6916" y="1799"/>
                <a:ext cx="48" cy="58"/>
              </a:xfrm>
              <a:custGeom>
                <a:avLst/>
                <a:gdLst>
                  <a:gd name="T0" fmla="*/ 9 w 10"/>
                  <a:gd name="T1" fmla="*/ 7 h 12"/>
                  <a:gd name="T2" fmla="*/ 7 w 10"/>
                  <a:gd name="T3" fmla="*/ 11 h 12"/>
                  <a:gd name="T4" fmla="*/ 3 w 10"/>
                  <a:gd name="T5" fmla="*/ 0 h 12"/>
                  <a:gd name="T6" fmla="*/ 3 w 10"/>
                  <a:gd name="T7" fmla="*/ 0 h 12"/>
                  <a:gd name="T8" fmla="*/ 9 w 10"/>
                  <a:gd name="T9" fmla="*/ 7 h 12"/>
                </a:gdLst>
                <a:ahLst/>
                <a:cxnLst>
                  <a:cxn ang="0">
                    <a:pos x="T0" y="T1"/>
                  </a:cxn>
                  <a:cxn ang="0">
                    <a:pos x="T2" y="T3"/>
                  </a:cxn>
                  <a:cxn ang="0">
                    <a:pos x="T4" y="T5"/>
                  </a:cxn>
                  <a:cxn ang="0">
                    <a:pos x="T6" y="T7"/>
                  </a:cxn>
                  <a:cxn ang="0">
                    <a:pos x="T8" y="T9"/>
                  </a:cxn>
                </a:cxnLst>
                <a:rect l="0" t="0" r="r" b="b"/>
                <a:pathLst>
                  <a:path w="10" h="12">
                    <a:moveTo>
                      <a:pt x="9" y="7"/>
                    </a:moveTo>
                    <a:cubicBezTo>
                      <a:pt x="10" y="10"/>
                      <a:pt x="9" y="12"/>
                      <a:pt x="7" y="11"/>
                    </a:cubicBezTo>
                    <a:cubicBezTo>
                      <a:pt x="3" y="9"/>
                      <a:pt x="0" y="1"/>
                      <a:pt x="3" y="0"/>
                    </a:cubicBezTo>
                    <a:cubicBezTo>
                      <a:pt x="3" y="0"/>
                      <a:pt x="3" y="0"/>
                      <a:pt x="3" y="0"/>
                    </a:cubicBezTo>
                    <a:cubicBezTo>
                      <a:pt x="6" y="1"/>
                      <a:pt x="8"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3" name="Freeform 2523">
                <a:extLst>
                  <a:ext uri="{FF2B5EF4-FFF2-40B4-BE49-F238E27FC236}">
                    <a16:creationId xmlns:a16="http://schemas.microsoft.com/office/drawing/2014/main" id="{0BD36388-0EA1-4D0C-BA45-B6FFB13563DB}"/>
                  </a:ext>
                </a:extLst>
              </p:cNvPr>
              <p:cNvSpPr>
                <a:spLocks/>
              </p:cNvSpPr>
              <p:nvPr/>
            </p:nvSpPr>
            <p:spPr bwMode="auto">
              <a:xfrm>
                <a:off x="6954" y="1886"/>
                <a:ext cx="49" cy="57"/>
              </a:xfrm>
              <a:custGeom>
                <a:avLst/>
                <a:gdLst>
                  <a:gd name="T0" fmla="*/ 9 w 10"/>
                  <a:gd name="T1" fmla="*/ 7 h 12"/>
                  <a:gd name="T2" fmla="*/ 6 w 10"/>
                  <a:gd name="T3" fmla="*/ 11 h 12"/>
                  <a:gd name="T4" fmla="*/ 3 w 10"/>
                  <a:gd name="T5" fmla="*/ 0 h 12"/>
                  <a:gd name="T6" fmla="*/ 3 w 10"/>
                  <a:gd name="T7" fmla="*/ 0 h 12"/>
                  <a:gd name="T8" fmla="*/ 9 w 10"/>
                  <a:gd name="T9" fmla="*/ 7 h 12"/>
                </a:gdLst>
                <a:ahLst/>
                <a:cxnLst>
                  <a:cxn ang="0">
                    <a:pos x="T0" y="T1"/>
                  </a:cxn>
                  <a:cxn ang="0">
                    <a:pos x="T2" y="T3"/>
                  </a:cxn>
                  <a:cxn ang="0">
                    <a:pos x="T4" y="T5"/>
                  </a:cxn>
                  <a:cxn ang="0">
                    <a:pos x="T6" y="T7"/>
                  </a:cxn>
                  <a:cxn ang="0">
                    <a:pos x="T8" y="T9"/>
                  </a:cxn>
                </a:cxnLst>
                <a:rect l="0" t="0" r="r" b="b"/>
                <a:pathLst>
                  <a:path w="10" h="12">
                    <a:moveTo>
                      <a:pt x="9" y="7"/>
                    </a:moveTo>
                    <a:cubicBezTo>
                      <a:pt x="10" y="10"/>
                      <a:pt x="8" y="12"/>
                      <a:pt x="6" y="11"/>
                    </a:cubicBezTo>
                    <a:cubicBezTo>
                      <a:pt x="3" y="9"/>
                      <a:pt x="0" y="1"/>
                      <a:pt x="3" y="0"/>
                    </a:cubicBezTo>
                    <a:cubicBezTo>
                      <a:pt x="3" y="0"/>
                      <a:pt x="3" y="0"/>
                      <a:pt x="3" y="0"/>
                    </a:cubicBezTo>
                    <a:cubicBezTo>
                      <a:pt x="5" y="0"/>
                      <a:pt x="8" y="4"/>
                      <a:pt x="9"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4" name="Freeform 2524">
                <a:extLst>
                  <a:ext uri="{FF2B5EF4-FFF2-40B4-BE49-F238E27FC236}">
                    <a16:creationId xmlns:a16="http://schemas.microsoft.com/office/drawing/2014/main" id="{7A5073EF-2138-4693-9995-989F32EEF7EE}"/>
                  </a:ext>
                </a:extLst>
              </p:cNvPr>
              <p:cNvSpPr>
                <a:spLocks/>
              </p:cNvSpPr>
              <p:nvPr/>
            </p:nvSpPr>
            <p:spPr bwMode="auto">
              <a:xfrm>
                <a:off x="7007" y="1953"/>
                <a:ext cx="44" cy="58"/>
              </a:xfrm>
              <a:custGeom>
                <a:avLst/>
                <a:gdLst>
                  <a:gd name="T0" fmla="*/ 9 w 9"/>
                  <a:gd name="T1" fmla="*/ 7 h 12"/>
                  <a:gd name="T2" fmla="*/ 6 w 9"/>
                  <a:gd name="T3" fmla="*/ 11 h 12"/>
                  <a:gd name="T4" fmla="*/ 3 w 9"/>
                  <a:gd name="T5" fmla="*/ 0 h 12"/>
                  <a:gd name="T6" fmla="*/ 4 w 9"/>
                  <a:gd name="T7" fmla="*/ 0 h 12"/>
                  <a:gd name="T8" fmla="*/ 9 w 9"/>
                  <a:gd name="T9" fmla="*/ 7 h 12"/>
                </a:gdLst>
                <a:ahLst/>
                <a:cxnLst>
                  <a:cxn ang="0">
                    <a:pos x="T0" y="T1"/>
                  </a:cxn>
                  <a:cxn ang="0">
                    <a:pos x="T2" y="T3"/>
                  </a:cxn>
                  <a:cxn ang="0">
                    <a:pos x="T4" y="T5"/>
                  </a:cxn>
                  <a:cxn ang="0">
                    <a:pos x="T6" y="T7"/>
                  </a:cxn>
                  <a:cxn ang="0">
                    <a:pos x="T8" y="T9"/>
                  </a:cxn>
                </a:cxnLst>
                <a:rect l="0" t="0" r="r" b="b"/>
                <a:pathLst>
                  <a:path w="9" h="12">
                    <a:moveTo>
                      <a:pt x="9" y="7"/>
                    </a:moveTo>
                    <a:cubicBezTo>
                      <a:pt x="9" y="10"/>
                      <a:pt x="8" y="12"/>
                      <a:pt x="6" y="11"/>
                    </a:cubicBezTo>
                    <a:cubicBezTo>
                      <a:pt x="3" y="9"/>
                      <a:pt x="0" y="1"/>
                      <a:pt x="3" y="0"/>
                    </a:cubicBezTo>
                    <a:cubicBezTo>
                      <a:pt x="3" y="0"/>
                      <a:pt x="4" y="0"/>
                      <a:pt x="4" y="0"/>
                    </a:cubicBezTo>
                    <a:cubicBezTo>
                      <a:pt x="6" y="0"/>
                      <a:pt x="8" y="4"/>
                      <a:pt x="9"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5" name="Freeform 2525">
                <a:extLst>
                  <a:ext uri="{FF2B5EF4-FFF2-40B4-BE49-F238E27FC236}">
                    <a16:creationId xmlns:a16="http://schemas.microsoft.com/office/drawing/2014/main" id="{445FEA06-AAC3-463C-8B0A-BD15574984A8}"/>
                  </a:ext>
                </a:extLst>
              </p:cNvPr>
              <p:cNvSpPr>
                <a:spLocks/>
              </p:cNvSpPr>
              <p:nvPr/>
            </p:nvSpPr>
            <p:spPr bwMode="auto">
              <a:xfrm>
                <a:off x="7065" y="2006"/>
                <a:ext cx="39" cy="58"/>
              </a:xfrm>
              <a:custGeom>
                <a:avLst/>
                <a:gdLst>
                  <a:gd name="T0" fmla="*/ 7 w 8"/>
                  <a:gd name="T1" fmla="*/ 6 h 12"/>
                  <a:gd name="T2" fmla="*/ 5 w 8"/>
                  <a:gd name="T3" fmla="*/ 11 h 12"/>
                  <a:gd name="T4" fmla="*/ 2 w 8"/>
                  <a:gd name="T5" fmla="*/ 0 h 12"/>
                  <a:gd name="T6" fmla="*/ 3 w 8"/>
                  <a:gd name="T7" fmla="*/ 0 h 12"/>
                  <a:gd name="T8" fmla="*/ 7 w 8"/>
                  <a:gd name="T9" fmla="*/ 6 h 12"/>
                </a:gdLst>
                <a:ahLst/>
                <a:cxnLst>
                  <a:cxn ang="0">
                    <a:pos x="T0" y="T1"/>
                  </a:cxn>
                  <a:cxn ang="0">
                    <a:pos x="T2" y="T3"/>
                  </a:cxn>
                  <a:cxn ang="0">
                    <a:pos x="T4" y="T5"/>
                  </a:cxn>
                  <a:cxn ang="0">
                    <a:pos x="T6" y="T7"/>
                  </a:cxn>
                  <a:cxn ang="0">
                    <a:pos x="T8" y="T9"/>
                  </a:cxn>
                </a:cxnLst>
                <a:rect l="0" t="0" r="r" b="b"/>
                <a:pathLst>
                  <a:path w="8" h="12">
                    <a:moveTo>
                      <a:pt x="7" y="6"/>
                    </a:moveTo>
                    <a:cubicBezTo>
                      <a:pt x="8" y="10"/>
                      <a:pt x="7" y="12"/>
                      <a:pt x="5" y="11"/>
                    </a:cubicBezTo>
                    <a:cubicBezTo>
                      <a:pt x="2" y="9"/>
                      <a:pt x="0" y="0"/>
                      <a:pt x="2" y="0"/>
                    </a:cubicBezTo>
                    <a:cubicBezTo>
                      <a:pt x="2" y="0"/>
                      <a:pt x="3" y="0"/>
                      <a:pt x="3" y="0"/>
                    </a:cubicBezTo>
                    <a:cubicBezTo>
                      <a:pt x="5" y="0"/>
                      <a:pt x="6"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6" name="Freeform 2526">
                <a:extLst>
                  <a:ext uri="{FF2B5EF4-FFF2-40B4-BE49-F238E27FC236}">
                    <a16:creationId xmlns:a16="http://schemas.microsoft.com/office/drawing/2014/main" id="{56A51BF2-5212-4E91-B215-E13CDF163984}"/>
                  </a:ext>
                </a:extLst>
              </p:cNvPr>
              <p:cNvSpPr>
                <a:spLocks/>
              </p:cNvSpPr>
              <p:nvPr/>
            </p:nvSpPr>
            <p:spPr bwMode="auto">
              <a:xfrm>
                <a:off x="7104" y="2088"/>
                <a:ext cx="38" cy="58"/>
              </a:xfrm>
              <a:custGeom>
                <a:avLst/>
                <a:gdLst>
                  <a:gd name="T0" fmla="*/ 7 w 8"/>
                  <a:gd name="T1" fmla="*/ 7 h 12"/>
                  <a:gd name="T2" fmla="*/ 5 w 8"/>
                  <a:gd name="T3" fmla="*/ 11 h 12"/>
                  <a:gd name="T4" fmla="*/ 3 w 8"/>
                  <a:gd name="T5" fmla="*/ 0 h 12"/>
                  <a:gd name="T6" fmla="*/ 3 w 8"/>
                  <a:gd name="T7" fmla="*/ 0 h 12"/>
                  <a:gd name="T8" fmla="*/ 7 w 8"/>
                  <a:gd name="T9" fmla="*/ 7 h 12"/>
                </a:gdLst>
                <a:ahLst/>
                <a:cxnLst>
                  <a:cxn ang="0">
                    <a:pos x="T0" y="T1"/>
                  </a:cxn>
                  <a:cxn ang="0">
                    <a:pos x="T2" y="T3"/>
                  </a:cxn>
                  <a:cxn ang="0">
                    <a:pos x="T4" y="T5"/>
                  </a:cxn>
                  <a:cxn ang="0">
                    <a:pos x="T6" y="T7"/>
                  </a:cxn>
                  <a:cxn ang="0">
                    <a:pos x="T8" y="T9"/>
                  </a:cxn>
                </a:cxnLst>
                <a:rect l="0" t="0" r="r" b="b"/>
                <a:pathLst>
                  <a:path w="8" h="12">
                    <a:moveTo>
                      <a:pt x="7" y="7"/>
                    </a:moveTo>
                    <a:cubicBezTo>
                      <a:pt x="8" y="10"/>
                      <a:pt x="7" y="12"/>
                      <a:pt x="5" y="11"/>
                    </a:cubicBezTo>
                    <a:cubicBezTo>
                      <a:pt x="2" y="9"/>
                      <a:pt x="0" y="0"/>
                      <a:pt x="3" y="0"/>
                    </a:cubicBezTo>
                    <a:cubicBezTo>
                      <a:pt x="3" y="0"/>
                      <a:pt x="3" y="0"/>
                      <a:pt x="3" y="0"/>
                    </a:cubicBezTo>
                    <a:cubicBezTo>
                      <a:pt x="5" y="0"/>
                      <a:pt x="6"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7" name="Freeform 2527">
                <a:extLst>
                  <a:ext uri="{FF2B5EF4-FFF2-40B4-BE49-F238E27FC236}">
                    <a16:creationId xmlns:a16="http://schemas.microsoft.com/office/drawing/2014/main" id="{2B8BD099-5F41-4341-B2EA-C5BA34BC6546}"/>
                  </a:ext>
                </a:extLst>
              </p:cNvPr>
              <p:cNvSpPr>
                <a:spLocks/>
              </p:cNvSpPr>
              <p:nvPr/>
            </p:nvSpPr>
            <p:spPr bwMode="auto">
              <a:xfrm>
                <a:off x="7104" y="2011"/>
                <a:ext cx="38" cy="58"/>
              </a:xfrm>
              <a:custGeom>
                <a:avLst/>
                <a:gdLst>
                  <a:gd name="T0" fmla="*/ 7 w 8"/>
                  <a:gd name="T1" fmla="*/ 7 h 12"/>
                  <a:gd name="T2" fmla="*/ 6 w 8"/>
                  <a:gd name="T3" fmla="*/ 11 h 12"/>
                  <a:gd name="T4" fmla="*/ 3 w 8"/>
                  <a:gd name="T5" fmla="*/ 0 h 12"/>
                  <a:gd name="T6" fmla="*/ 3 w 8"/>
                  <a:gd name="T7" fmla="*/ 0 h 12"/>
                  <a:gd name="T8" fmla="*/ 7 w 8"/>
                  <a:gd name="T9" fmla="*/ 7 h 12"/>
                </a:gdLst>
                <a:ahLst/>
                <a:cxnLst>
                  <a:cxn ang="0">
                    <a:pos x="T0" y="T1"/>
                  </a:cxn>
                  <a:cxn ang="0">
                    <a:pos x="T2" y="T3"/>
                  </a:cxn>
                  <a:cxn ang="0">
                    <a:pos x="T4" y="T5"/>
                  </a:cxn>
                  <a:cxn ang="0">
                    <a:pos x="T6" y="T7"/>
                  </a:cxn>
                  <a:cxn ang="0">
                    <a:pos x="T8" y="T9"/>
                  </a:cxn>
                </a:cxnLst>
                <a:rect l="0" t="0" r="r" b="b"/>
                <a:pathLst>
                  <a:path w="8" h="12">
                    <a:moveTo>
                      <a:pt x="7" y="7"/>
                    </a:moveTo>
                    <a:cubicBezTo>
                      <a:pt x="8" y="10"/>
                      <a:pt x="8" y="12"/>
                      <a:pt x="6" y="11"/>
                    </a:cubicBezTo>
                    <a:cubicBezTo>
                      <a:pt x="3" y="10"/>
                      <a:pt x="0" y="1"/>
                      <a:pt x="3" y="0"/>
                    </a:cubicBezTo>
                    <a:cubicBezTo>
                      <a:pt x="3" y="0"/>
                      <a:pt x="3" y="0"/>
                      <a:pt x="3" y="0"/>
                    </a:cubicBezTo>
                    <a:cubicBezTo>
                      <a:pt x="5" y="0"/>
                      <a:pt x="6"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8" name="Freeform 2528">
                <a:extLst>
                  <a:ext uri="{FF2B5EF4-FFF2-40B4-BE49-F238E27FC236}">
                    <a16:creationId xmlns:a16="http://schemas.microsoft.com/office/drawing/2014/main" id="{6D277579-CF74-40F8-90A1-A6DDA5B35783}"/>
                  </a:ext>
                </a:extLst>
              </p:cNvPr>
              <p:cNvSpPr>
                <a:spLocks/>
              </p:cNvSpPr>
              <p:nvPr/>
            </p:nvSpPr>
            <p:spPr bwMode="auto">
              <a:xfrm>
                <a:off x="7099" y="1934"/>
                <a:ext cx="34" cy="58"/>
              </a:xfrm>
              <a:custGeom>
                <a:avLst/>
                <a:gdLst>
                  <a:gd name="T0" fmla="*/ 6 w 7"/>
                  <a:gd name="T1" fmla="*/ 7 h 12"/>
                  <a:gd name="T2" fmla="*/ 6 w 7"/>
                  <a:gd name="T3" fmla="*/ 11 h 12"/>
                  <a:gd name="T4" fmla="*/ 2 w 7"/>
                  <a:gd name="T5" fmla="*/ 0 h 12"/>
                  <a:gd name="T6" fmla="*/ 2 w 7"/>
                  <a:gd name="T7" fmla="*/ 0 h 12"/>
                  <a:gd name="T8" fmla="*/ 6 w 7"/>
                  <a:gd name="T9" fmla="*/ 7 h 12"/>
                </a:gdLst>
                <a:ahLst/>
                <a:cxnLst>
                  <a:cxn ang="0">
                    <a:pos x="T0" y="T1"/>
                  </a:cxn>
                  <a:cxn ang="0">
                    <a:pos x="T2" y="T3"/>
                  </a:cxn>
                  <a:cxn ang="0">
                    <a:pos x="T4" y="T5"/>
                  </a:cxn>
                  <a:cxn ang="0">
                    <a:pos x="T6" y="T7"/>
                  </a:cxn>
                  <a:cxn ang="0">
                    <a:pos x="T8" y="T9"/>
                  </a:cxn>
                </a:cxnLst>
                <a:rect l="0" t="0" r="r" b="b"/>
                <a:pathLst>
                  <a:path w="7" h="12">
                    <a:moveTo>
                      <a:pt x="6" y="7"/>
                    </a:moveTo>
                    <a:cubicBezTo>
                      <a:pt x="7" y="10"/>
                      <a:pt x="7" y="12"/>
                      <a:pt x="6" y="11"/>
                    </a:cubicBezTo>
                    <a:cubicBezTo>
                      <a:pt x="3" y="10"/>
                      <a:pt x="0" y="0"/>
                      <a:pt x="2" y="0"/>
                    </a:cubicBezTo>
                    <a:cubicBezTo>
                      <a:pt x="2" y="0"/>
                      <a:pt x="2" y="0"/>
                      <a:pt x="2" y="0"/>
                    </a:cubicBezTo>
                    <a:cubicBezTo>
                      <a:pt x="3" y="0"/>
                      <a:pt x="5"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79" name="Freeform 2529">
                <a:extLst>
                  <a:ext uri="{FF2B5EF4-FFF2-40B4-BE49-F238E27FC236}">
                    <a16:creationId xmlns:a16="http://schemas.microsoft.com/office/drawing/2014/main" id="{2FB2F0B5-7304-4DF1-BB43-831A7B8D1CB9}"/>
                  </a:ext>
                </a:extLst>
              </p:cNvPr>
              <p:cNvSpPr>
                <a:spLocks/>
              </p:cNvSpPr>
              <p:nvPr/>
            </p:nvSpPr>
            <p:spPr bwMode="auto">
              <a:xfrm>
                <a:off x="7056" y="1929"/>
                <a:ext cx="38" cy="58"/>
              </a:xfrm>
              <a:custGeom>
                <a:avLst/>
                <a:gdLst>
                  <a:gd name="T0" fmla="*/ 7 w 8"/>
                  <a:gd name="T1" fmla="*/ 7 h 12"/>
                  <a:gd name="T2" fmla="*/ 6 w 8"/>
                  <a:gd name="T3" fmla="*/ 11 h 12"/>
                  <a:gd name="T4" fmla="*/ 2 w 8"/>
                  <a:gd name="T5" fmla="*/ 0 h 12"/>
                  <a:gd name="T6" fmla="*/ 3 w 8"/>
                  <a:gd name="T7" fmla="*/ 0 h 12"/>
                  <a:gd name="T8" fmla="*/ 7 w 8"/>
                  <a:gd name="T9" fmla="*/ 7 h 12"/>
                </a:gdLst>
                <a:ahLst/>
                <a:cxnLst>
                  <a:cxn ang="0">
                    <a:pos x="T0" y="T1"/>
                  </a:cxn>
                  <a:cxn ang="0">
                    <a:pos x="T2" y="T3"/>
                  </a:cxn>
                  <a:cxn ang="0">
                    <a:pos x="T4" y="T5"/>
                  </a:cxn>
                  <a:cxn ang="0">
                    <a:pos x="T6" y="T7"/>
                  </a:cxn>
                  <a:cxn ang="0">
                    <a:pos x="T8" y="T9"/>
                  </a:cxn>
                </a:cxnLst>
                <a:rect l="0" t="0" r="r" b="b"/>
                <a:pathLst>
                  <a:path w="8" h="12">
                    <a:moveTo>
                      <a:pt x="7" y="7"/>
                    </a:moveTo>
                    <a:cubicBezTo>
                      <a:pt x="8" y="10"/>
                      <a:pt x="8" y="12"/>
                      <a:pt x="6" y="11"/>
                    </a:cubicBezTo>
                    <a:cubicBezTo>
                      <a:pt x="3" y="9"/>
                      <a:pt x="0" y="1"/>
                      <a:pt x="2" y="0"/>
                    </a:cubicBezTo>
                    <a:cubicBezTo>
                      <a:pt x="3" y="0"/>
                      <a:pt x="3" y="0"/>
                      <a:pt x="3" y="0"/>
                    </a:cubicBezTo>
                    <a:cubicBezTo>
                      <a:pt x="5" y="0"/>
                      <a:pt x="7"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0" name="Freeform 2530">
                <a:extLst>
                  <a:ext uri="{FF2B5EF4-FFF2-40B4-BE49-F238E27FC236}">
                    <a16:creationId xmlns:a16="http://schemas.microsoft.com/office/drawing/2014/main" id="{0E35064C-75AE-41F2-B437-5B3CF77601A4}"/>
                  </a:ext>
                </a:extLst>
              </p:cNvPr>
              <p:cNvSpPr>
                <a:spLocks/>
              </p:cNvSpPr>
              <p:nvPr/>
            </p:nvSpPr>
            <p:spPr bwMode="auto">
              <a:xfrm>
                <a:off x="7003" y="1876"/>
                <a:ext cx="43" cy="58"/>
              </a:xfrm>
              <a:custGeom>
                <a:avLst/>
                <a:gdLst>
                  <a:gd name="T0" fmla="*/ 8 w 9"/>
                  <a:gd name="T1" fmla="*/ 7 h 12"/>
                  <a:gd name="T2" fmla="*/ 7 w 9"/>
                  <a:gd name="T3" fmla="*/ 11 h 12"/>
                  <a:gd name="T4" fmla="*/ 2 w 9"/>
                  <a:gd name="T5" fmla="*/ 0 h 12"/>
                  <a:gd name="T6" fmla="*/ 3 w 9"/>
                  <a:gd name="T7" fmla="*/ 0 h 12"/>
                  <a:gd name="T8" fmla="*/ 8 w 9"/>
                  <a:gd name="T9" fmla="*/ 7 h 12"/>
                </a:gdLst>
                <a:ahLst/>
                <a:cxnLst>
                  <a:cxn ang="0">
                    <a:pos x="T0" y="T1"/>
                  </a:cxn>
                  <a:cxn ang="0">
                    <a:pos x="T2" y="T3"/>
                  </a:cxn>
                  <a:cxn ang="0">
                    <a:pos x="T4" y="T5"/>
                  </a:cxn>
                  <a:cxn ang="0">
                    <a:pos x="T6" y="T7"/>
                  </a:cxn>
                  <a:cxn ang="0">
                    <a:pos x="T8" y="T9"/>
                  </a:cxn>
                </a:cxnLst>
                <a:rect l="0" t="0" r="r" b="b"/>
                <a:pathLst>
                  <a:path w="9" h="12">
                    <a:moveTo>
                      <a:pt x="8" y="7"/>
                    </a:moveTo>
                    <a:cubicBezTo>
                      <a:pt x="9" y="10"/>
                      <a:pt x="8" y="12"/>
                      <a:pt x="7" y="11"/>
                    </a:cubicBezTo>
                    <a:cubicBezTo>
                      <a:pt x="3" y="9"/>
                      <a:pt x="0" y="1"/>
                      <a:pt x="2" y="0"/>
                    </a:cubicBezTo>
                    <a:cubicBezTo>
                      <a:pt x="3" y="0"/>
                      <a:pt x="3" y="0"/>
                      <a:pt x="3" y="0"/>
                    </a:cubicBezTo>
                    <a:cubicBezTo>
                      <a:pt x="5" y="0"/>
                      <a:pt x="7"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1" name="Freeform 2531">
                <a:extLst>
                  <a:ext uri="{FF2B5EF4-FFF2-40B4-BE49-F238E27FC236}">
                    <a16:creationId xmlns:a16="http://schemas.microsoft.com/office/drawing/2014/main" id="{953C221E-95EC-4CD8-947B-CF92C257601B}"/>
                  </a:ext>
                </a:extLst>
              </p:cNvPr>
              <p:cNvSpPr>
                <a:spLocks/>
              </p:cNvSpPr>
              <p:nvPr/>
            </p:nvSpPr>
            <p:spPr bwMode="auto">
              <a:xfrm>
                <a:off x="7051" y="1861"/>
                <a:ext cx="38" cy="58"/>
              </a:xfrm>
              <a:custGeom>
                <a:avLst/>
                <a:gdLst>
                  <a:gd name="T0" fmla="*/ 7 w 8"/>
                  <a:gd name="T1" fmla="*/ 7 h 12"/>
                  <a:gd name="T2" fmla="*/ 6 w 8"/>
                  <a:gd name="T3" fmla="*/ 11 h 12"/>
                  <a:gd name="T4" fmla="*/ 2 w 8"/>
                  <a:gd name="T5" fmla="*/ 0 h 12"/>
                  <a:gd name="T6" fmla="*/ 2 w 8"/>
                  <a:gd name="T7" fmla="*/ 0 h 12"/>
                  <a:gd name="T8" fmla="*/ 7 w 8"/>
                  <a:gd name="T9" fmla="*/ 7 h 12"/>
                </a:gdLst>
                <a:ahLst/>
                <a:cxnLst>
                  <a:cxn ang="0">
                    <a:pos x="T0" y="T1"/>
                  </a:cxn>
                  <a:cxn ang="0">
                    <a:pos x="T2" y="T3"/>
                  </a:cxn>
                  <a:cxn ang="0">
                    <a:pos x="T4" y="T5"/>
                  </a:cxn>
                  <a:cxn ang="0">
                    <a:pos x="T6" y="T7"/>
                  </a:cxn>
                  <a:cxn ang="0">
                    <a:pos x="T8" y="T9"/>
                  </a:cxn>
                </a:cxnLst>
                <a:rect l="0" t="0" r="r" b="b"/>
                <a:pathLst>
                  <a:path w="8" h="12">
                    <a:moveTo>
                      <a:pt x="7" y="7"/>
                    </a:moveTo>
                    <a:cubicBezTo>
                      <a:pt x="8" y="10"/>
                      <a:pt x="8" y="12"/>
                      <a:pt x="6" y="11"/>
                    </a:cubicBezTo>
                    <a:cubicBezTo>
                      <a:pt x="3" y="10"/>
                      <a:pt x="0" y="1"/>
                      <a:pt x="2" y="0"/>
                    </a:cubicBezTo>
                    <a:cubicBezTo>
                      <a:pt x="2" y="0"/>
                      <a:pt x="2" y="0"/>
                      <a:pt x="2" y="0"/>
                    </a:cubicBezTo>
                    <a:cubicBezTo>
                      <a:pt x="4" y="1"/>
                      <a:pt x="6" y="4"/>
                      <a:pt x="7" y="7"/>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2" name="Freeform 2532">
                <a:extLst>
                  <a:ext uri="{FF2B5EF4-FFF2-40B4-BE49-F238E27FC236}">
                    <a16:creationId xmlns:a16="http://schemas.microsoft.com/office/drawing/2014/main" id="{103FADE5-6F6C-4D5B-B9EB-C29E1E934A95}"/>
                  </a:ext>
                </a:extLst>
              </p:cNvPr>
              <p:cNvSpPr>
                <a:spLocks/>
              </p:cNvSpPr>
              <p:nvPr/>
            </p:nvSpPr>
            <p:spPr bwMode="auto">
              <a:xfrm>
                <a:off x="6998" y="1804"/>
                <a:ext cx="43" cy="53"/>
              </a:xfrm>
              <a:custGeom>
                <a:avLst/>
                <a:gdLst>
                  <a:gd name="T0" fmla="*/ 8 w 9"/>
                  <a:gd name="T1" fmla="*/ 6 h 11"/>
                  <a:gd name="T2" fmla="*/ 7 w 9"/>
                  <a:gd name="T3" fmla="*/ 11 h 11"/>
                  <a:gd name="T4" fmla="*/ 2 w 9"/>
                  <a:gd name="T5" fmla="*/ 0 h 11"/>
                  <a:gd name="T6" fmla="*/ 3 w 9"/>
                  <a:gd name="T7" fmla="*/ 0 h 11"/>
                  <a:gd name="T8" fmla="*/ 8 w 9"/>
                  <a:gd name="T9" fmla="*/ 6 h 11"/>
                </a:gdLst>
                <a:ahLst/>
                <a:cxnLst>
                  <a:cxn ang="0">
                    <a:pos x="T0" y="T1"/>
                  </a:cxn>
                  <a:cxn ang="0">
                    <a:pos x="T2" y="T3"/>
                  </a:cxn>
                  <a:cxn ang="0">
                    <a:pos x="T4" y="T5"/>
                  </a:cxn>
                  <a:cxn ang="0">
                    <a:pos x="T6" y="T7"/>
                  </a:cxn>
                  <a:cxn ang="0">
                    <a:pos x="T8" y="T9"/>
                  </a:cxn>
                </a:cxnLst>
                <a:rect l="0" t="0" r="r" b="b"/>
                <a:pathLst>
                  <a:path w="9" h="11">
                    <a:moveTo>
                      <a:pt x="8" y="6"/>
                    </a:moveTo>
                    <a:cubicBezTo>
                      <a:pt x="9" y="9"/>
                      <a:pt x="9" y="11"/>
                      <a:pt x="7" y="11"/>
                    </a:cubicBezTo>
                    <a:cubicBezTo>
                      <a:pt x="4" y="9"/>
                      <a:pt x="0" y="1"/>
                      <a:pt x="2" y="0"/>
                    </a:cubicBezTo>
                    <a:cubicBezTo>
                      <a:pt x="2" y="0"/>
                      <a:pt x="3" y="0"/>
                      <a:pt x="3" y="0"/>
                    </a:cubicBezTo>
                    <a:cubicBezTo>
                      <a:pt x="4" y="0"/>
                      <a:pt x="7" y="4"/>
                      <a:pt x="8"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3" name="Freeform 2533">
                <a:extLst>
                  <a:ext uri="{FF2B5EF4-FFF2-40B4-BE49-F238E27FC236}">
                    <a16:creationId xmlns:a16="http://schemas.microsoft.com/office/drawing/2014/main" id="{8374760E-6E1C-416E-A296-D446CBD8C736}"/>
                  </a:ext>
                </a:extLst>
              </p:cNvPr>
              <p:cNvSpPr>
                <a:spLocks/>
              </p:cNvSpPr>
              <p:nvPr/>
            </p:nvSpPr>
            <p:spPr bwMode="auto">
              <a:xfrm>
                <a:off x="6954" y="1789"/>
                <a:ext cx="44" cy="58"/>
              </a:xfrm>
              <a:custGeom>
                <a:avLst/>
                <a:gdLst>
                  <a:gd name="T0" fmla="*/ 8 w 9"/>
                  <a:gd name="T1" fmla="*/ 7 h 12"/>
                  <a:gd name="T2" fmla="*/ 7 w 9"/>
                  <a:gd name="T3" fmla="*/ 11 h 12"/>
                  <a:gd name="T4" fmla="*/ 2 w 9"/>
                  <a:gd name="T5" fmla="*/ 0 h 12"/>
                  <a:gd name="T6" fmla="*/ 3 w 9"/>
                  <a:gd name="T7" fmla="*/ 0 h 12"/>
                  <a:gd name="T8" fmla="*/ 8 w 9"/>
                  <a:gd name="T9" fmla="*/ 7 h 12"/>
                </a:gdLst>
                <a:ahLst/>
                <a:cxnLst>
                  <a:cxn ang="0">
                    <a:pos x="T0" y="T1"/>
                  </a:cxn>
                  <a:cxn ang="0">
                    <a:pos x="T2" y="T3"/>
                  </a:cxn>
                  <a:cxn ang="0">
                    <a:pos x="T4" y="T5"/>
                  </a:cxn>
                  <a:cxn ang="0">
                    <a:pos x="T6" y="T7"/>
                  </a:cxn>
                  <a:cxn ang="0">
                    <a:pos x="T8" y="T9"/>
                  </a:cxn>
                </a:cxnLst>
                <a:rect l="0" t="0" r="r" b="b"/>
                <a:pathLst>
                  <a:path w="9" h="12">
                    <a:moveTo>
                      <a:pt x="8" y="7"/>
                    </a:moveTo>
                    <a:cubicBezTo>
                      <a:pt x="9" y="10"/>
                      <a:pt x="9" y="12"/>
                      <a:pt x="7" y="11"/>
                    </a:cubicBezTo>
                    <a:cubicBezTo>
                      <a:pt x="4" y="9"/>
                      <a:pt x="0" y="1"/>
                      <a:pt x="2" y="0"/>
                    </a:cubicBezTo>
                    <a:cubicBezTo>
                      <a:pt x="3" y="0"/>
                      <a:pt x="3" y="0"/>
                      <a:pt x="3" y="0"/>
                    </a:cubicBezTo>
                    <a:cubicBezTo>
                      <a:pt x="5" y="1"/>
                      <a:pt x="7"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4" name="Freeform 2534">
                <a:extLst>
                  <a:ext uri="{FF2B5EF4-FFF2-40B4-BE49-F238E27FC236}">
                    <a16:creationId xmlns:a16="http://schemas.microsoft.com/office/drawing/2014/main" id="{A39662A3-D154-4D37-9E0D-0FFFE4748B34}"/>
                  </a:ext>
                </a:extLst>
              </p:cNvPr>
              <p:cNvSpPr>
                <a:spLocks/>
              </p:cNvSpPr>
              <p:nvPr/>
            </p:nvSpPr>
            <p:spPr bwMode="auto">
              <a:xfrm>
                <a:off x="6906" y="1707"/>
                <a:ext cx="48" cy="53"/>
              </a:xfrm>
              <a:custGeom>
                <a:avLst/>
                <a:gdLst>
                  <a:gd name="T0" fmla="*/ 8 w 10"/>
                  <a:gd name="T1" fmla="*/ 7 h 11"/>
                  <a:gd name="T2" fmla="*/ 8 w 10"/>
                  <a:gd name="T3" fmla="*/ 11 h 11"/>
                  <a:gd name="T4" fmla="*/ 2 w 10"/>
                  <a:gd name="T5" fmla="*/ 1 h 11"/>
                  <a:gd name="T6" fmla="*/ 3 w 10"/>
                  <a:gd name="T7" fmla="*/ 0 h 11"/>
                  <a:gd name="T8" fmla="*/ 8 w 10"/>
                  <a:gd name="T9" fmla="*/ 7 h 11"/>
                </a:gdLst>
                <a:ahLst/>
                <a:cxnLst>
                  <a:cxn ang="0">
                    <a:pos x="T0" y="T1"/>
                  </a:cxn>
                  <a:cxn ang="0">
                    <a:pos x="T2" y="T3"/>
                  </a:cxn>
                  <a:cxn ang="0">
                    <a:pos x="T4" y="T5"/>
                  </a:cxn>
                  <a:cxn ang="0">
                    <a:pos x="T6" y="T7"/>
                  </a:cxn>
                  <a:cxn ang="0">
                    <a:pos x="T8" y="T9"/>
                  </a:cxn>
                </a:cxnLst>
                <a:rect l="0" t="0" r="r" b="b"/>
                <a:pathLst>
                  <a:path w="10" h="11">
                    <a:moveTo>
                      <a:pt x="8" y="7"/>
                    </a:moveTo>
                    <a:cubicBezTo>
                      <a:pt x="10" y="10"/>
                      <a:pt x="9" y="11"/>
                      <a:pt x="8" y="11"/>
                    </a:cubicBezTo>
                    <a:cubicBezTo>
                      <a:pt x="4" y="10"/>
                      <a:pt x="0" y="1"/>
                      <a:pt x="2" y="1"/>
                    </a:cubicBezTo>
                    <a:cubicBezTo>
                      <a:pt x="2" y="0"/>
                      <a:pt x="3" y="0"/>
                      <a:pt x="3" y="0"/>
                    </a:cubicBezTo>
                    <a:cubicBezTo>
                      <a:pt x="5" y="1"/>
                      <a:pt x="7"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5" name="Freeform 2535">
                <a:extLst>
                  <a:ext uri="{FF2B5EF4-FFF2-40B4-BE49-F238E27FC236}">
                    <a16:creationId xmlns:a16="http://schemas.microsoft.com/office/drawing/2014/main" id="{D44D173D-B625-4AB1-953F-7F851AFE88F3}"/>
                  </a:ext>
                </a:extLst>
              </p:cNvPr>
              <p:cNvSpPr>
                <a:spLocks/>
              </p:cNvSpPr>
              <p:nvPr/>
            </p:nvSpPr>
            <p:spPr bwMode="auto">
              <a:xfrm>
                <a:off x="6950" y="1722"/>
                <a:ext cx="43" cy="53"/>
              </a:xfrm>
              <a:custGeom>
                <a:avLst/>
                <a:gdLst>
                  <a:gd name="T0" fmla="*/ 7 w 9"/>
                  <a:gd name="T1" fmla="*/ 6 h 11"/>
                  <a:gd name="T2" fmla="*/ 7 w 9"/>
                  <a:gd name="T3" fmla="*/ 10 h 11"/>
                  <a:gd name="T4" fmla="*/ 1 w 9"/>
                  <a:gd name="T5" fmla="*/ 0 h 11"/>
                  <a:gd name="T6" fmla="*/ 2 w 9"/>
                  <a:gd name="T7" fmla="*/ 0 h 11"/>
                  <a:gd name="T8" fmla="*/ 7 w 9"/>
                  <a:gd name="T9" fmla="*/ 6 h 11"/>
                </a:gdLst>
                <a:ahLst/>
                <a:cxnLst>
                  <a:cxn ang="0">
                    <a:pos x="T0" y="T1"/>
                  </a:cxn>
                  <a:cxn ang="0">
                    <a:pos x="T2" y="T3"/>
                  </a:cxn>
                  <a:cxn ang="0">
                    <a:pos x="T4" y="T5"/>
                  </a:cxn>
                  <a:cxn ang="0">
                    <a:pos x="T6" y="T7"/>
                  </a:cxn>
                  <a:cxn ang="0">
                    <a:pos x="T8" y="T9"/>
                  </a:cxn>
                </a:cxnLst>
                <a:rect l="0" t="0" r="r" b="b"/>
                <a:pathLst>
                  <a:path w="9" h="11">
                    <a:moveTo>
                      <a:pt x="7" y="6"/>
                    </a:moveTo>
                    <a:cubicBezTo>
                      <a:pt x="9" y="9"/>
                      <a:pt x="8" y="11"/>
                      <a:pt x="7" y="10"/>
                    </a:cubicBezTo>
                    <a:cubicBezTo>
                      <a:pt x="4" y="9"/>
                      <a:pt x="0" y="1"/>
                      <a:pt x="1" y="0"/>
                    </a:cubicBezTo>
                    <a:cubicBezTo>
                      <a:pt x="2" y="0"/>
                      <a:pt x="2" y="0"/>
                      <a:pt x="2" y="0"/>
                    </a:cubicBezTo>
                    <a:cubicBezTo>
                      <a:pt x="4" y="0"/>
                      <a:pt x="6"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6" name="Freeform 2536">
                <a:extLst>
                  <a:ext uri="{FF2B5EF4-FFF2-40B4-BE49-F238E27FC236}">
                    <a16:creationId xmlns:a16="http://schemas.microsoft.com/office/drawing/2014/main" id="{BAF6C518-79DD-4B1B-9D3E-19358AAC2448}"/>
                  </a:ext>
                </a:extLst>
              </p:cNvPr>
              <p:cNvSpPr>
                <a:spLocks/>
              </p:cNvSpPr>
              <p:nvPr/>
            </p:nvSpPr>
            <p:spPr bwMode="auto">
              <a:xfrm>
                <a:off x="6892" y="1640"/>
                <a:ext cx="43" cy="53"/>
              </a:xfrm>
              <a:custGeom>
                <a:avLst/>
                <a:gdLst>
                  <a:gd name="T0" fmla="*/ 8 w 9"/>
                  <a:gd name="T1" fmla="*/ 7 h 11"/>
                  <a:gd name="T2" fmla="*/ 8 w 9"/>
                  <a:gd name="T3" fmla="*/ 11 h 11"/>
                  <a:gd name="T4" fmla="*/ 2 w 9"/>
                  <a:gd name="T5" fmla="*/ 1 h 11"/>
                  <a:gd name="T6" fmla="*/ 2 w 9"/>
                  <a:gd name="T7" fmla="*/ 1 h 11"/>
                  <a:gd name="T8" fmla="*/ 8 w 9"/>
                  <a:gd name="T9" fmla="*/ 7 h 11"/>
                </a:gdLst>
                <a:ahLst/>
                <a:cxnLst>
                  <a:cxn ang="0">
                    <a:pos x="T0" y="T1"/>
                  </a:cxn>
                  <a:cxn ang="0">
                    <a:pos x="T2" y="T3"/>
                  </a:cxn>
                  <a:cxn ang="0">
                    <a:pos x="T4" y="T5"/>
                  </a:cxn>
                  <a:cxn ang="0">
                    <a:pos x="T6" y="T7"/>
                  </a:cxn>
                  <a:cxn ang="0">
                    <a:pos x="T8" y="T9"/>
                  </a:cxn>
                </a:cxnLst>
                <a:rect l="0" t="0" r="r" b="b"/>
                <a:pathLst>
                  <a:path w="9" h="11">
                    <a:moveTo>
                      <a:pt x="8" y="7"/>
                    </a:moveTo>
                    <a:cubicBezTo>
                      <a:pt x="9" y="9"/>
                      <a:pt x="9" y="11"/>
                      <a:pt x="8" y="11"/>
                    </a:cubicBezTo>
                    <a:cubicBezTo>
                      <a:pt x="4" y="9"/>
                      <a:pt x="0" y="1"/>
                      <a:pt x="2" y="1"/>
                    </a:cubicBezTo>
                    <a:cubicBezTo>
                      <a:pt x="2" y="0"/>
                      <a:pt x="2" y="1"/>
                      <a:pt x="2" y="1"/>
                    </a:cubicBezTo>
                    <a:cubicBezTo>
                      <a:pt x="4" y="1"/>
                      <a:pt x="7"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7" name="Freeform 2537">
                <a:extLst>
                  <a:ext uri="{FF2B5EF4-FFF2-40B4-BE49-F238E27FC236}">
                    <a16:creationId xmlns:a16="http://schemas.microsoft.com/office/drawing/2014/main" id="{B754AA68-9DA7-4FCE-BC34-2FBDDC93D3B1}"/>
                  </a:ext>
                </a:extLst>
              </p:cNvPr>
              <p:cNvSpPr>
                <a:spLocks/>
              </p:cNvSpPr>
              <p:nvPr/>
            </p:nvSpPr>
            <p:spPr bwMode="auto">
              <a:xfrm>
                <a:off x="6930" y="1654"/>
                <a:ext cx="44" cy="48"/>
              </a:xfrm>
              <a:custGeom>
                <a:avLst/>
                <a:gdLst>
                  <a:gd name="T0" fmla="*/ 7 w 9"/>
                  <a:gd name="T1" fmla="*/ 6 h 10"/>
                  <a:gd name="T2" fmla="*/ 8 w 9"/>
                  <a:gd name="T3" fmla="*/ 10 h 10"/>
                  <a:gd name="T4" fmla="*/ 2 w 9"/>
                  <a:gd name="T5" fmla="*/ 0 h 10"/>
                  <a:gd name="T6" fmla="*/ 2 w 9"/>
                  <a:gd name="T7" fmla="*/ 0 h 10"/>
                  <a:gd name="T8" fmla="*/ 7 w 9"/>
                  <a:gd name="T9" fmla="*/ 6 h 10"/>
                </a:gdLst>
                <a:ahLst/>
                <a:cxnLst>
                  <a:cxn ang="0">
                    <a:pos x="T0" y="T1"/>
                  </a:cxn>
                  <a:cxn ang="0">
                    <a:pos x="T2" y="T3"/>
                  </a:cxn>
                  <a:cxn ang="0">
                    <a:pos x="T4" y="T5"/>
                  </a:cxn>
                  <a:cxn ang="0">
                    <a:pos x="T6" y="T7"/>
                  </a:cxn>
                  <a:cxn ang="0">
                    <a:pos x="T8" y="T9"/>
                  </a:cxn>
                </a:cxnLst>
                <a:rect l="0" t="0" r="r" b="b"/>
                <a:pathLst>
                  <a:path w="9" h="10">
                    <a:moveTo>
                      <a:pt x="7" y="6"/>
                    </a:moveTo>
                    <a:cubicBezTo>
                      <a:pt x="9" y="8"/>
                      <a:pt x="9" y="10"/>
                      <a:pt x="8" y="10"/>
                    </a:cubicBezTo>
                    <a:cubicBezTo>
                      <a:pt x="5" y="9"/>
                      <a:pt x="0" y="1"/>
                      <a:pt x="2" y="0"/>
                    </a:cubicBezTo>
                    <a:cubicBezTo>
                      <a:pt x="2" y="0"/>
                      <a:pt x="2" y="0"/>
                      <a:pt x="2" y="0"/>
                    </a:cubicBezTo>
                    <a:cubicBezTo>
                      <a:pt x="4" y="0"/>
                      <a:pt x="6" y="3"/>
                      <a:pt x="7" y="6"/>
                    </a:cubicBezTo>
                    <a:close/>
                  </a:path>
                </a:pathLst>
              </a:custGeom>
              <a:solidFill>
                <a:srgbClr val="0078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8" name="Freeform 2538">
                <a:extLst>
                  <a:ext uri="{FF2B5EF4-FFF2-40B4-BE49-F238E27FC236}">
                    <a16:creationId xmlns:a16="http://schemas.microsoft.com/office/drawing/2014/main" id="{E254500C-8814-48B6-8685-9E8D362290BF}"/>
                  </a:ext>
                </a:extLst>
              </p:cNvPr>
              <p:cNvSpPr>
                <a:spLocks/>
              </p:cNvSpPr>
              <p:nvPr/>
            </p:nvSpPr>
            <p:spPr bwMode="auto">
              <a:xfrm>
                <a:off x="6877" y="1572"/>
                <a:ext cx="44" cy="48"/>
              </a:xfrm>
              <a:custGeom>
                <a:avLst/>
                <a:gdLst>
                  <a:gd name="T0" fmla="*/ 7 w 9"/>
                  <a:gd name="T1" fmla="*/ 6 h 10"/>
                  <a:gd name="T2" fmla="*/ 8 w 9"/>
                  <a:gd name="T3" fmla="*/ 9 h 10"/>
                  <a:gd name="T4" fmla="*/ 1 w 9"/>
                  <a:gd name="T5" fmla="*/ 0 h 10"/>
                  <a:gd name="T6" fmla="*/ 2 w 9"/>
                  <a:gd name="T7" fmla="*/ 0 h 10"/>
                  <a:gd name="T8" fmla="*/ 7 w 9"/>
                  <a:gd name="T9" fmla="*/ 6 h 10"/>
                </a:gdLst>
                <a:ahLst/>
                <a:cxnLst>
                  <a:cxn ang="0">
                    <a:pos x="T0" y="T1"/>
                  </a:cxn>
                  <a:cxn ang="0">
                    <a:pos x="T2" y="T3"/>
                  </a:cxn>
                  <a:cxn ang="0">
                    <a:pos x="T4" y="T5"/>
                  </a:cxn>
                  <a:cxn ang="0">
                    <a:pos x="T6" y="T7"/>
                  </a:cxn>
                  <a:cxn ang="0">
                    <a:pos x="T8" y="T9"/>
                  </a:cxn>
                </a:cxnLst>
                <a:rect l="0" t="0" r="r" b="b"/>
                <a:pathLst>
                  <a:path w="9" h="10">
                    <a:moveTo>
                      <a:pt x="7" y="6"/>
                    </a:moveTo>
                    <a:cubicBezTo>
                      <a:pt x="9" y="8"/>
                      <a:pt x="9" y="10"/>
                      <a:pt x="8" y="9"/>
                    </a:cubicBezTo>
                    <a:cubicBezTo>
                      <a:pt x="5" y="9"/>
                      <a:pt x="0" y="1"/>
                      <a:pt x="1" y="0"/>
                    </a:cubicBezTo>
                    <a:cubicBezTo>
                      <a:pt x="1" y="0"/>
                      <a:pt x="2" y="0"/>
                      <a:pt x="2" y="0"/>
                    </a:cubicBezTo>
                    <a:cubicBezTo>
                      <a:pt x="3" y="0"/>
                      <a:pt x="6"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89" name="Freeform 2539">
                <a:extLst>
                  <a:ext uri="{FF2B5EF4-FFF2-40B4-BE49-F238E27FC236}">
                    <a16:creationId xmlns:a16="http://schemas.microsoft.com/office/drawing/2014/main" id="{32E780A7-2C12-402A-9180-11BC475B6CBD}"/>
                  </a:ext>
                </a:extLst>
              </p:cNvPr>
              <p:cNvSpPr>
                <a:spLocks/>
              </p:cNvSpPr>
              <p:nvPr/>
            </p:nvSpPr>
            <p:spPr bwMode="auto">
              <a:xfrm>
                <a:off x="6921" y="1596"/>
                <a:ext cx="43" cy="48"/>
              </a:xfrm>
              <a:custGeom>
                <a:avLst/>
                <a:gdLst>
                  <a:gd name="T0" fmla="*/ 7 w 9"/>
                  <a:gd name="T1" fmla="*/ 6 h 10"/>
                  <a:gd name="T2" fmla="*/ 8 w 9"/>
                  <a:gd name="T3" fmla="*/ 10 h 10"/>
                  <a:gd name="T4" fmla="*/ 1 w 9"/>
                  <a:gd name="T5" fmla="*/ 0 h 10"/>
                  <a:gd name="T6" fmla="*/ 2 w 9"/>
                  <a:gd name="T7" fmla="*/ 0 h 10"/>
                  <a:gd name="T8" fmla="*/ 7 w 9"/>
                  <a:gd name="T9" fmla="*/ 6 h 10"/>
                </a:gdLst>
                <a:ahLst/>
                <a:cxnLst>
                  <a:cxn ang="0">
                    <a:pos x="T0" y="T1"/>
                  </a:cxn>
                  <a:cxn ang="0">
                    <a:pos x="T2" y="T3"/>
                  </a:cxn>
                  <a:cxn ang="0">
                    <a:pos x="T4" y="T5"/>
                  </a:cxn>
                  <a:cxn ang="0">
                    <a:pos x="T6" y="T7"/>
                  </a:cxn>
                  <a:cxn ang="0">
                    <a:pos x="T8" y="T9"/>
                  </a:cxn>
                </a:cxnLst>
                <a:rect l="0" t="0" r="r" b="b"/>
                <a:pathLst>
                  <a:path w="9" h="10">
                    <a:moveTo>
                      <a:pt x="7" y="6"/>
                    </a:moveTo>
                    <a:cubicBezTo>
                      <a:pt x="9" y="9"/>
                      <a:pt x="9" y="10"/>
                      <a:pt x="8" y="10"/>
                    </a:cubicBezTo>
                    <a:cubicBezTo>
                      <a:pt x="6" y="10"/>
                      <a:pt x="0" y="1"/>
                      <a:pt x="1" y="0"/>
                    </a:cubicBezTo>
                    <a:cubicBezTo>
                      <a:pt x="2" y="0"/>
                      <a:pt x="2" y="0"/>
                      <a:pt x="2" y="0"/>
                    </a:cubicBezTo>
                    <a:cubicBezTo>
                      <a:pt x="3" y="1"/>
                      <a:pt x="6"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0" name="Freeform 2540">
                <a:extLst>
                  <a:ext uri="{FF2B5EF4-FFF2-40B4-BE49-F238E27FC236}">
                    <a16:creationId xmlns:a16="http://schemas.microsoft.com/office/drawing/2014/main" id="{E4C30435-F7CF-49B0-AAAE-96EEC85C536E}"/>
                  </a:ext>
                </a:extLst>
              </p:cNvPr>
              <p:cNvSpPr>
                <a:spLocks/>
              </p:cNvSpPr>
              <p:nvPr/>
            </p:nvSpPr>
            <p:spPr bwMode="auto">
              <a:xfrm>
                <a:off x="6974" y="1673"/>
                <a:ext cx="38" cy="53"/>
              </a:xfrm>
              <a:custGeom>
                <a:avLst/>
                <a:gdLst>
                  <a:gd name="T0" fmla="*/ 7 w 8"/>
                  <a:gd name="T1" fmla="*/ 6 h 11"/>
                  <a:gd name="T2" fmla="*/ 7 w 8"/>
                  <a:gd name="T3" fmla="*/ 11 h 11"/>
                  <a:gd name="T4" fmla="*/ 1 w 8"/>
                  <a:gd name="T5" fmla="*/ 0 h 11"/>
                  <a:gd name="T6" fmla="*/ 2 w 8"/>
                  <a:gd name="T7" fmla="*/ 0 h 11"/>
                  <a:gd name="T8" fmla="*/ 7 w 8"/>
                  <a:gd name="T9" fmla="*/ 6 h 11"/>
                </a:gdLst>
                <a:ahLst/>
                <a:cxnLst>
                  <a:cxn ang="0">
                    <a:pos x="T0" y="T1"/>
                  </a:cxn>
                  <a:cxn ang="0">
                    <a:pos x="T2" y="T3"/>
                  </a:cxn>
                  <a:cxn ang="0">
                    <a:pos x="T4" y="T5"/>
                  </a:cxn>
                  <a:cxn ang="0">
                    <a:pos x="T6" y="T7"/>
                  </a:cxn>
                  <a:cxn ang="0">
                    <a:pos x="T8" y="T9"/>
                  </a:cxn>
                </a:cxnLst>
                <a:rect l="0" t="0" r="r" b="b"/>
                <a:pathLst>
                  <a:path w="8" h="11">
                    <a:moveTo>
                      <a:pt x="7" y="6"/>
                    </a:moveTo>
                    <a:cubicBezTo>
                      <a:pt x="8" y="9"/>
                      <a:pt x="8" y="11"/>
                      <a:pt x="7" y="11"/>
                    </a:cubicBezTo>
                    <a:cubicBezTo>
                      <a:pt x="5" y="10"/>
                      <a:pt x="0" y="1"/>
                      <a:pt x="1" y="0"/>
                    </a:cubicBezTo>
                    <a:cubicBezTo>
                      <a:pt x="1" y="0"/>
                      <a:pt x="2" y="0"/>
                      <a:pt x="2" y="0"/>
                    </a:cubicBezTo>
                    <a:cubicBezTo>
                      <a:pt x="3" y="1"/>
                      <a:pt x="6"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1" name="Freeform 2541">
                <a:extLst>
                  <a:ext uri="{FF2B5EF4-FFF2-40B4-BE49-F238E27FC236}">
                    <a16:creationId xmlns:a16="http://schemas.microsoft.com/office/drawing/2014/main" id="{BC6F5A00-3F35-41F0-A006-4E5F105CD99A}"/>
                  </a:ext>
                </a:extLst>
              </p:cNvPr>
              <p:cNvSpPr>
                <a:spLocks/>
              </p:cNvSpPr>
              <p:nvPr/>
            </p:nvSpPr>
            <p:spPr bwMode="auto">
              <a:xfrm>
                <a:off x="6993" y="1741"/>
                <a:ext cx="38" cy="53"/>
              </a:xfrm>
              <a:custGeom>
                <a:avLst/>
                <a:gdLst>
                  <a:gd name="T0" fmla="*/ 7 w 8"/>
                  <a:gd name="T1" fmla="*/ 6 h 11"/>
                  <a:gd name="T2" fmla="*/ 7 w 8"/>
                  <a:gd name="T3" fmla="*/ 11 h 11"/>
                  <a:gd name="T4" fmla="*/ 2 w 8"/>
                  <a:gd name="T5" fmla="*/ 0 h 11"/>
                  <a:gd name="T6" fmla="*/ 2 w 8"/>
                  <a:gd name="T7" fmla="*/ 0 h 11"/>
                  <a:gd name="T8" fmla="*/ 7 w 8"/>
                  <a:gd name="T9" fmla="*/ 6 h 11"/>
                </a:gdLst>
                <a:ahLst/>
                <a:cxnLst>
                  <a:cxn ang="0">
                    <a:pos x="T0" y="T1"/>
                  </a:cxn>
                  <a:cxn ang="0">
                    <a:pos x="T2" y="T3"/>
                  </a:cxn>
                  <a:cxn ang="0">
                    <a:pos x="T4" y="T5"/>
                  </a:cxn>
                  <a:cxn ang="0">
                    <a:pos x="T6" y="T7"/>
                  </a:cxn>
                  <a:cxn ang="0">
                    <a:pos x="T8" y="T9"/>
                  </a:cxn>
                </a:cxnLst>
                <a:rect l="0" t="0" r="r" b="b"/>
                <a:pathLst>
                  <a:path w="8" h="11">
                    <a:moveTo>
                      <a:pt x="7" y="6"/>
                    </a:moveTo>
                    <a:cubicBezTo>
                      <a:pt x="8" y="9"/>
                      <a:pt x="8" y="11"/>
                      <a:pt x="7" y="11"/>
                    </a:cubicBezTo>
                    <a:cubicBezTo>
                      <a:pt x="5" y="10"/>
                      <a:pt x="0" y="1"/>
                      <a:pt x="2" y="0"/>
                    </a:cubicBezTo>
                    <a:cubicBezTo>
                      <a:pt x="2" y="0"/>
                      <a:pt x="2" y="0"/>
                      <a:pt x="2" y="0"/>
                    </a:cubicBezTo>
                    <a:cubicBezTo>
                      <a:pt x="4" y="1"/>
                      <a:pt x="6"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2" name="Freeform 2542">
                <a:extLst>
                  <a:ext uri="{FF2B5EF4-FFF2-40B4-BE49-F238E27FC236}">
                    <a16:creationId xmlns:a16="http://schemas.microsoft.com/office/drawing/2014/main" id="{6039EACA-7452-4CF5-B56F-200575E56C7A}"/>
                  </a:ext>
                </a:extLst>
              </p:cNvPr>
              <p:cNvSpPr>
                <a:spLocks/>
              </p:cNvSpPr>
              <p:nvPr/>
            </p:nvSpPr>
            <p:spPr bwMode="auto">
              <a:xfrm>
                <a:off x="7041" y="1799"/>
                <a:ext cx="39" cy="53"/>
              </a:xfrm>
              <a:custGeom>
                <a:avLst/>
                <a:gdLst>
                  <a:gd name="T0" fmla="*/ 7 w 8"/>
                  <a:gd name="T1" fmla="*/ 6 h 11"/>
                  <a:gd name="T2" fmla="*/ 7 w 8"/>
                  <a:gd name="T3" fmla="*/ 11 h 11"/>
                  <a:gd name="T4" fmla="*/ 2 w 8"/>
                  <a:gd name="T5" fmla="*/ 0 h 11"/>
                  <a:gd name="T6" fmla="*/ 2 w 8"/>
                  <a:gd name="T7" fmla="*/ 0 h 11"/>
                  <a:gd name="T8" fmla="*/ 7 w 8"/>
                  <a:gd name="T9" fmla="*/ 6 h 11"/>
                </a:gdLst>
                <a:ahLst/>
                <a:cxnLst>
                  <a:cxn ang="0">
                    <a:pos x="T0" y="T1"/>
                  </a:cxn>
                  <a:cxn ang="0">
                    <a:pos x="T2" y="T3"/>
                  </a:cxn>
                  <a:cxn ang="0">
                    <a:pos x="T4" y="T5"/>
                  </a:cxn>
                  <a:cxn ang="0">
                    <a:pos x="T6" y="T7"/>
                  </a:cxn>
                  <a:cxn ang="0">
                    <a:pos x="T8" y="T9"/>
                  </a:cxn>
                </a:cxnLst>
                <a:rect l="0" t="0" r="r" b="b"/>
                <a:pathLst>
                  <a:path w="8" h="11">
                    <a:moveTo>
                      <a:pt x="7" y="6"/>
                    </a:moveTo>
                    <a:cubicBezTo>
                      <a:pt x="8" y="9"/>
                      <a:pt x="8" y="11"/>
                      <a:pt x="7" y="11"/>
                    </a:cubicBezTo>
                    <a:cubicBezTo>
                      <a:pt x="4" y="10"/>
                      <a:pt x="0" y="1"/>
                      <a:pt x="2" y="0"/>
                    </a:cubicBezTo>
                    <a:cubicBezTo>
                      <a:pt x="2" y="0"/>
                      <a:pt x="2" y="0"/>
                      <a:pt x="2" y="0"/>
                    </a:cubicBezTo>
                    <a:cubicBezTo>
                      <a:pt x="3" y="0"/>
                      <a:pt x="6" y="3"/>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3" name="Freeform 2543">
                <a:extLst>
                  <a:ext uri="{FF2B5EF4-FFF2-40B4-BE49-F238E27FC236}">
                    <a16:creationId xmlns:a16="http://schemas.microsoft.com/office/drawing/2014/main" id="{B0735DF7-BF01-4CEB-AF2D-7E2CB3021CAB}"/>
                  </a:ext>
                </a:extLst>
              </p:cNvPr>
              <p:cNvSpPr>
                <a:spLocks/>
              </p:cNvSpPr>
              <p:nvPr/>
            </p:nvSpPr>
            <p:spPr bwMode="auto">
              <a:xfrm>
                <a:off x="7084" y="1866"/>
                <a:ext cx="39" cy="58"/>
              </a:xfrm>
              <a:custGeom>
                <a:avLst/>
                <a:gdLst>
                  <a:gd name="T0" fmla="*/ 7 w 8"/>
                  <a:gd name="T1" fmla="*/ 7 h 12"/>
                  <a:gd name="T2" fmla="*/ 7 w 8"/>
                  <a:gd name="T3" fmla="*/ 11 h 12"/>
                  <a:gd name="T4" fmla="*/ 2 w 8"/>
                  <a:gd name="T5" fmla="*/ 0 h 12"/>
                  <a:gd name="T6" fmla="*/ 2 w 8"/>
                  <a:gd name="T7" fmla="*/ 0 h 12"/>
                  <a:gd name="T8" fmla="*/ 7 w 8"/>
                  <a:gd name="T9" fmla="*/ 7 h 12"/>
                </a:gdLst>
                <a:ahLst/>
                <a:cxnLst>
                  <a:cxn ang="0">
                    <a:pos x="T0" y="T1"/>
                  </a:cxn>
                  <a:cxn ang="0">
                    <a:pos x="T2" y="T3"/>
                  </a:cxn>
                  <a:cxn ang="0">
                    <a:pos x="T4" y="T5"/>
                  </a:cxn>
                  <a:cxn ang="0">
                    <a:pos x="T6" y="T7"/>
                  </a:cxn>
                  <a:cxn ang="0">
                    <a:pos x="T8" y="T9"/>
                  </a:cxn>
                </a:cxnLst>
                <a:rect l="0" t="0" r="r" b="b"/>
                <a:pathLst>
                  <a:path w="8" h="12">
                    <a:moveTo>
                      <a:pt x="7" y="7"/>
                    </a:moveTo>
                    <a:cubicBezTo>
                      <a:pt x="8" y="10"/>
                      <a:pt x="8" y="12"/>
                      <a:pt x="7" y="11"/>
                    </a:cubicBezTo>
                    <a:cubicBezTo>
                      <a:pt x="5" y="10"/>
                      <a:pt x="0" y="1"/>
                      <a:pt x="2" y="0"/>
                    </a:cubicBezTo>
                    <a:cubicBezTo>
                      <a:pt x="2" y="0"/>
                      <a:pt x="2" y="0"/>
                      <a:pt x="2" y="0"/>
                    </a:cubicBezTo>
                    <a:cubicBezTo>
                      <a:pt x="4" y="1"/>
                      <a:pt x="6"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4" name="Freeform 2544">
                <a:extLst>
                  <a:ext uri="{FF2B5EF4-FFF2-40B4-BE49-F238E27FC236}">
                    <a16:creationId xmlns:a16="http://schemas.microsoft.com/office/drawing/2014/main" id="{4FC22EF9-79D9-4DC6-86C6-0D5E18D84AED}"/>
                  </a:ext>
                </a:extLst>
              </p:cNvPr>
              <p:cNvSpPr>
                <a:spLocks/>
              </p:cNvSpPr>
              <p:nvPr/>
            </p:nvSpPr>
            <p:spPr bwMode="auto">
              <a:xfrm>
                <a:off x="7133" y="1939"/>
                <a:ext cx="33" cy="57"/>
              </a:xfrm>
              <a:custGeom>
                <a:avLst/>
                <a:gdLst>
                  <a:gd name="T0" fmla="*/ 6 w 7"/>
                  <a:gd name="T1" fmla="*/ 7 h 12"/>
                  <a:gd name="T2" fmla="*/ 6 w 7"/>
                  <a:gd name="T3" fmla="*/ 12 h 12"/>
                  <a:gd name="T4" fmla="*/ 1 w 7"/>
                  <a:gd name="T5" fmla="*/ 0 h 12"/>
                  <a:gd name="T6" fmla="*/ 1 w 7"/>
                  <a:gd name="T7" fmla="*/ 0 h 12"/>
                  <a:gd name="T8" fmla="*/ 6 w 7"/>
                  <a:gd name="T9" fmla="*/ 7 h 12"/>
                </a:gdLst>
                <a:ahLst/>
                <a:cxnLst>
                  <a:cxn ang="0">
                    <a:pos x="T0" y="T1"/>
                  </a:cxn>
                  <a:cxn ang="0">
                    <a:pos x="T2" y="T3"/>
                  </a:cxn>
                  <a:cxn ang="0">
                    <a:pos x="T4" y="T5"/>
                  </a:cxn>
                  <a:cxn ang="0">
                    <a:pos x="T6" y="T7"/>
                  </a:cxn>
                  <a:cxn ang="0">
                    <a:pos x="T8" y="T9"/>
                  </a:cxn>
                </a:cxnLst>
                <a:rect l="0" t="0" r="r" b="b"/>
                <a:pathLst>
                  <a:path w="7" h="12">
                    <a:moveTo>
                      <a:pt x="6" y="7"/>
                    </a:moveTo>
                    <a:cubicBezTo>
                      <a:pt x="7" y="10"/>
                      <a:pt x="7" y="12"/>
                      <a:pt x="6" y="12"/>
                    </a:cubicBezTo>
                    <a:cubicBezTo>
                      <a:pt x="3" y="11"/>
                      <a:pt x="0" y="1"/>
                      <a:pt x="1" y="0"/>
                    </a:cubicBezTo>
                    <a:cubicBezTo>
                      <a:pt x="1" y="0"/>
                      <a:pt x="1" y="0"/>
                      <a:pt x="1" y="0"/>
                    </a:cubicBezTo>
                    <a:cubicBezTo>
                      <a:pt x="3" y="1"/>
                      <a:pt x="5"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5" name="Freeform 2545">
                <a:extLst>
                  <a:ext uri="{FF2B5EF4-FFF2-40B4-BE49-F238E27FC236}">
                    <a16:creationId xmlns:a16="http://schemas.microsoft.com/office/drawing/2014/main" id="{571D7D84-91B6-4660-B589-BEB61E12EFC8}"/>
                  </a:ext>
                </a:extLst>
              </p:cNvPr>
              <p:cNvSpPr>
                <a:spLocks/>
              </p:cNvSpPr>
              <p:nvPr/>
            </p:nvSpPr>
            <p:spPr bwMode="auto">
              <a:xfrm>
                <a:off x="7118" y="1876"/>
                <a:ext cx="34" cy="53"/>
              </a:xfrm>
              <a:custGeom>
                <a:avLst/>
                <a:gdLst>
                  <a:gd name="T0" fmla="*/ 5 w 7"/>
                  <a:gd name="T1" fmla="*/ 6 h 11"/>
                  <a:gd name="T2" fmla="*/ 6 w 7"/>
                  <a:gd name="T3" fmla="*/ 11 h 11"/>
                  <a:gd name="T4" fmla="*/ 1 w 7"/>
                  <a:gd name="T5" fmla="*/ 0 h 11"/>
                  <a:gd name="T6" fmla="*/ 1 w 7"/>
                  <a:gd name="T7" fmla="*/ 0 h 11"/>
                  <a:gd name="T8" fmla="*/ 5 w 7"/>
                  <a:gd name="T9" fmla="*/ 6 h 11"/>
                </a:gdLst>
                <a:ahLst/>
                <a:cxnLst>
                  <a:cxn ang="0">
                    <a:pos x="T0" y="T1"/>
                  </a:cxn>
                  <a:cxn ang="0">
                    <a:pos x="T2" y="T3"/>
                  </a:cxn>
                  <a:cxn ang="0">
                    <a:pos x="T4" y="T5"/>
                  </a:cxn>
                  <a:cxn ang="0">
                    <a:pos x="T6" y="T7"/>
                  </a:cxn>
                  <a:cxn ang="0">
                    <a:pos x="T8" y="T9"/>
                  </a:cxn>
                </a:cxnLst>
                <a:rect l="0" t="0" r="r" b="b"/>
                <a:pathLst>
                  <a:path w="7" h="11">
                    <a:moveTo>
                      <a:pt x="5" y="6"/>
                    </a:moveTo>
                    <a:cubicBezTo>
                      <a:pt x="7" y="9"/>
                      <a:pt x="7" y="11"/>
                      <a:pt x="6" y="11"/>
                    </a:cubicBezTo>
                    <a:cubicBezTo>
                      <a:pt x="4" y="10"/>
                      <a:pt x="0" y="0"/>
                      <a:pt x="1" y="0"/>
                    </a:cubicBezTo>
                    <a:cubicBezTo>
                      <a:pt x="1" y="0"/>
                      <a:pt x="1" y="0"/>
                      <a:pt x="1" y="0"/>
                    </a:cubicBezTo>
                    <a:cubicBezTo>
                      <a:pt x="2" y="0"/>
                      <a:pt x="4"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6" name="Freeform 2546">
                <a:extLst>
                  <a:ext uri="{FF2B5EF4-FFF2-40B4-BE49-F238E27FC236}">
                    <a16:creationId xmlns:a16="http://schemas.microsoft.com/office/drawing/2014/main" id="{4661DF3D-E5CD-4366-B5BF-6BE546A3B891}"/>
                  </a:ext>
                </a:extLst>
              </p:cNvPr>
              <p:cNvSpPr>
                <a:spLocks/>
              </p:cNvSpPr>
              <p:nvPr/>
            </p:nvSpPr>
            <p:spPr bwMode="auto">
              <a:xfrm>
                <a:off x="7075" y="1804"/>
                <a:ext cx="38" cy="53"/>
              </a:xfrm>
              <a:custGeom>
                <a:avLst/>
                <a:gdLst>
                  <a:gd name="T0" fmla="*/ 6 w 8"/>
                  <a:gd name="T1" fmla="*/ 7 h 11"/>
                  <a:gd name="T2" fmla="*/ 7 w 8"/>
                  <a:gd name="T3" fmla="*/ 11 h 11"/>
                  <a:gd name="T4" fmla="*/ 1 w 8"/>
                  <a:gd name="T5" fmla="*/ 0 h 11"/>
                  <a:gd name="T6" fmla="*/ 2 w 8"/>
                  <a:gd name="T7" fmla="*/ 0 h 11"/>
                  <a:gd name="T8" fmla="*/ 6 w 8"/>
                  <a:gd name="T9" fmla="*/ 7 h 11"/>
                </a:gdLst>
                <a:ahLst/>
                <a:cxnLst>
                  <a:cxn ang="0">
                    <a:pos x="T0" y="T1"/>
                  </a:cxn>
                  <a:cxn ang="0">
                    <a:pos x="T2" y="T3"/>
                  </a:cxn>
                  <a:cxn ang="0">
                    <a:pos x="T4" y="T5"/>
                  </a:cxn>
                  <a:cxn ang="0">
                    <a:pos x="T6" y="T7"/>
                  </a:cxn>
                  <a:cxn ang="0">
                    <a:pos x="T8" y="T9"/>
                  </a:cxn>
                </a:cxnLst>
                <a:rect l="0" t="0" r="r" b="b"/>
                <a:pathLst>
                  <a:path w="8" h="11">
                    <a:moveTo>
                      <a:pt x="6" y="7"/>
                    </a:moveTo>
                    <a:cubicBezTo>
                      <a:pt x="7" y="10"/>
                      <a:pt x="8" y="11"/>
                      <a:pt x="7" y="11"/>
                    </a:cubicBezTo>
                    <a:cubicBezTo>
                      <a:pt x="4" y="10"/>
                      <a:pt x="0" y="1"/>
                      <a:pt x="1" y="0"/>
                    </a:cubicBezTo>
                    <a:cubicBezTo>
                      <a:pt x="1" y="0"/>
                      <a:pt x="2" y="0"/>
                      <a:pt x="2" y="0"/>
                    </a:cubicBezTo>
                    <a:cubicBezTo>
                      <a:pt x="3" y="1"/>
                      <a:pt x="5"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7" name="Freeform 2547">
                <a:extLst>
                  <a:ext uri="{FF2B5EF4-FFF2-40B4-BE49-F238E27FC236}">
                    <a16:creationId xmlns:a16="http://schemas.microsoft.com/office/drawing/2014/main" id="{DAFE2170-89D2-4377-9692-8CAC775C8D2D}"/>
                  </a:ext>
                </a:extLst>
              </p:cNvPr>
              <p:cNvSpPr>
                <a:spLocks/>
              </p:cNvSpPr>
              <p:nvPr/>
            </p:nvSpPr>
            <p:spPr bwMode="auto">
              <a:xfrm>
                <a:off x="7056" y="1741"/>
                <a:ext cx="38" cy="53"/>
              </a:xfrm>
              <a:custGeom>
                <a:avLst/>
                <a:gdLst>
                  <a:gd name="T0" fmla="*/ 6 w 8"/>
                  <a:gd name="T1" fmla="*/ 6 h 11"/>
                  <a:gd name="T2" fmla="*/ 7 w 8"/>
                  <a:gd name="T3" fmla="*/ 11 h 11"/>
                  <a:gd name="T4" fmla="*/ 1 w 8"/>
                  <a:gd name="T5" fmla="*/ 0 h 11"/>
                  <a:gd name="T6" fmla="*/ 1 w 8"/>
                  <a:gd name="T7" fmla="*/ 0 h 11"/>
                  <a:gd name="T8" fmla="*/ 6 w 8"/>
                  <a:gd name="T9" fmla="*/ 6 h 11"/>
                </a:gdLst>
                <a:ahLst/>
                <a:cxnLst>
                  <a:cxn ang="0">
                    <a:pos x="T0" y="T1"/>
                  </a:cxn>
                  <a:cxn ang="0">
                    <a:pos x="T2" y="T3"/>
                  </a:cxn>
                  <a:cxn ang="0">
                    <a:pos x="T4" y="T5"/>
                  </a:cxn>
                  <a:cxn ang="0">
                    <a:pos x="T6" y="T7"/>
                  </a:cxn>
                  <a:cxn ang="0">
                    <a:pos x="T8" y="T9"/>
                  </a:cxn>
                </a:cxnLst>
                <a:rect l="0" t="0" r="r" b="b"/>
                <a:pathLst>
                  <a:path w="8" h="11">
                    <a:moveTo>
                      <a:pt x="6" y="6"/>
                    </a:moveTo>
                    <a:cubicBezTo>
                      <a:pt x="7" y="9"/>
                      <a:pt x="8" y="11"/>
                      <a:pt x="7" y="11"/>
                    </a:cubicBezTo>
                    <a:cubicBezTo>
                      <a:pt x="5" y="10"/>
                      <a:pt x="0" y="1"/>
                      <a:pt x="1" y="0"/>
                    </a:cubicBezTo>
                    <a:cubicBezTo>
                      <a:pt x="1" y="0"/>
                      <a:pt x="1" y="0"/>
                      <a:pt x="1" y="0"/>
                    </a:cubicBezTo>
                    <a:cubicBezTo>
                      <a:pt x="2" y="1"/>
                      <a:pt x="4"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8" name="Freeform 2548">
                <a:extLst>
                  <a:ext uri="{FF2B5EF4-FFF2-40B4-BE49-F238E27FC236}">
                    <a16:creationId xmlns:a16="http://schemas.microsoft.com/office/drawing/2014/main" id="{77AB1331-5903-4AF6-92AC-99883239FB0B}"/>
                  </a:ext>
                </a:extLst>
              </p:cNvPr>
              <p:cNvSpPr>
                <a:spLocks/>
              </p:cNvSpPr>
              <p:nvPr/>
            </p:nvSpPr>
            <p:spPr bwMode="auto">
              <a:xfrm>
                <a:off x="7104" y="1813"/>
                <a:ext cx="33" cy="53"/>
              </a:xfrm>
              <a:custGeom>
                <a:avLst/>
                <a:gdLst>
                  <a:gd name="T0" fmla="*/ 5 w 7"/>
                  <a:gd name="T1" fmla="*/ 6 h 11"/>
                  <a:gd name="T2" fmla="*/ 6 w 7"/>
                  <a:gd name="T3" fmla="*/ 11 h 11"/>
                  <a:gd name="T4" fmla="*/ 1 w 7"/>
                  <a:gd name="T5" fmla="*/ 0 h 11"/>
                  <a:gd name="T6" fmla="*/ 1 w 7"/>
                  <a:gd name="T7" fmla="*/ 0 h 11"/>
                  <a:gd name="T8" fmla="*/ 5 w 7"/>
                  <a:gd name="T9" fmla="*/ 6 h 11"/>
                </a:gdLst>
                <a:ahLst/>
                <a:cxnLst>
                  <a:cxn ang="0">
                    <a:pos x="T0" y="T1"/>
                  </a:cxn>
                  <a:cxn ang="0">
                    <a:pos x="T2" y="T3"/>
                  </a:cxn>
                  <a:cxn ang="0">
                    <a:pos x="T4" y="T5"/>
                  </a:cxn>
                  <a:cxn ang="0">
                    <a:pos x="T6" y="T7"/>
                  </a:cxn>
                  <a:cxn ang="0">
                    <a:pos x="T8" y="T9"/>
                  </a:cxn>
                </a:cxnLst>
                <a:rect l="0" t="0" r="r" b="b"/>
                <a:pathLst>
                  <a:path w="7" h="11">
                    <a:moveTo>
                      <a:pt x="5" y="6"/>
                    </a:moveTo>
                    <a:cubicBezTo>
                      <a:pt x="7" y="9"/>
                      <a:pt x="7" y="11"/>
                      <a:pt x="6" y="11"/>
                    </a:cubicBezTo>
                    <a:cubicBezTo>
                      <a:pt x="5" y="10"/>
                      <a:pt x="0" y="0"/>
                      <a:pt x="1" y="0"/>
                    </a:cubicBezTo>
                    <a:cubicBezTo>
                      <a:pt x="1" y="0"/>
                      <a:pt x="1" y="0"/>
                      <a:pt x="1" y="0"/>
                    </a:cubicBezTo>
                    <a:cubicBezTo>
                      <a:pt x="2" y="0"/>
                      <a:pt x="4"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699" name="Freeform 2549">
                <a:extLst>
                  <a:ext uri="{FF2B5EF4-FFF2-40B4-BE49-F238E27FC236}">
                    <a16:creationId xmlns:a16="http://schemas.microsoft.com/office/drawing/2014/main" id="{71629331-D526-4364-9F80-685A1E659A74}"/>
                  </a:ext>
                </a:extLst>
              </p:cNvPr>
              <p:cNvSpPr>
                <a:spLocks/>
              </p:cNvSpPr>
              <p:nvPr/>
            </p:nvSpPr>
            <p:spPr bwMode="auto">
              <a:xfrm>
                <a:off x="7147" y="1890"/>
                <a:ext cx="34" cy="53"/>
              </a:xfrm>
              <a:custGeom>
                <a:avLst/>
                <a:gdLst>
                  <a:gd name="T0" fmla="*/ 5 w 7"/>
                  <a:gd name="T1" fmla="*/ 7 h 11"/>
                  <a:gd name="T2" fmla="*/ 6 w 7"/>
                  <a:gd name="T3" fmla="*/ 11 h 11"/>
                  <a:gd name="T4" fmla="*/ 1 w 7"/>
                  <a:gd name="T5" fmla="*/ 0 h 11"/>
                  <a:gd name="T6" fmla="*/ 1 w 7"/>
                  <a:gd name="T7" fmla="*/ 0 h 11"/>
                  <a:gd name="T8" fmla="*/ 5 w 7"/>
                  <a:gd name="T9" fmla="*/ 7 h 11"/>
                </a:gdLst>
                <a:ahLst/>
                <a:cxnLst>
                  <a:cxn ang="0">
                    <a:pos x="T0" y="T1"/>
                  </a:cxn>
                  <a:cxn ang="0">
                    <a:pos x="T2" y="T3"/>
                  </a:cxn>
                  <a:cxn ang="0">
                    <a:pos x="T4" y="T5"/>
                  </a:cxn>
                  <a:cxn ang="0">
                    <a:pos x="T6" y="T7"/>
                  </a:cxn>
                  <a:cxn ang="0">
                    <a:pos x="T8" y="T9"/>
                  </a:cxn>
                </a:cxnLst>
                <a:rect l="0" t="0" r="r" b="b"/>
                <a:pathLst>
                  <a:path w="7" h="11">
                    <a:moveTo>
                      <a:pt x="5" y="7"/>
                    </a:moveTo>
                    <a:cubicBezTo>
                      <a:pt x="6" y="9"/>
                      <a:pt x="7" y="11"/>
                      <a:pt x="6" y="11"/>
                    </a:cubicBezTo>
                    <a:cubicBezTo>
                      <a:pt x="4" y="11"/>
                      <a:pt x="0" y="1"/>
                      <a:pt x="1" y="0"/>
                    </a:cubicBezTo>
                    <a:cubicBezTo>
                      <a:pt x="1" y="0"/>
                      <a:pt x="1" y="0"/>
                      <a:pt x="1" y="0"/>
                    </a:cubicBezTo>
                    <a:cubicBezTo>
                      <a:pt x="2" y="0"/>
                      <a:pt x="4"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0" name="Freeform 2550">
                <a:extLst>
                  <a:ext uri="{FF2B5EF4-FFF2-40B4-BE49-F238E27FC236}">
                    <a16:creationId xmlns:a16="http://schemas.microsoft.com/office/drawing/2014/main" id="{16186308-1036-4B92-97E7-94E2291B249C}"/>
                  </a:ext>
                </a:extLst>
              </p:cNvPr>
              <p:cNvSpPr>
                <a:spLocks/>
              </p:cNvSpPr>
              <p:nvPr/>
            </p:nvSpPr>
            <p:spPr bwMode="auto">
              <a:xfrm>
                <a:off x="7157" y="1948"/>
                <a:ext cx="33" cy="53"/>
              </a:xfrm>
              <a:custGeom>
                <a:avLst/>
                <a:gdLst>
                  <a:gd name="T0" fmla="*/ 6 w 7"/>
                  <a:gd name="T1" fmla="*/ 6 h 11"/>
                  <a:gd name="T2" fmla="*/ 6 w 7"/>
                  <a:gd name="T3" fmla="*/ 11 h 11"/>
                  <a:gd name="T4" fmla="*/ 2 w 7"/>
                  <a:gd name="T5" fmla="*/ 0 h 11"/>
                  <a:gd name="T6" fmla="*/ 2 w 7"/>
                  <a:gd name="T7" fmla="*/ 0 h 11"/>
                  <a:gd name="T8" fmla="*/ 6 w 7"/>
                  <a:gd name="T9" fmla="*/ 6 h 11"/>
                </a:gdLst>
                <a:ahLst/>
                <a:cxnLst>
                  <a:cxn ang="0">
                    <a:pos x="T0" y="T1"/>
                  </a:cxn>
                  <a:cxn ang="0">
                    <a:pos x="T2" y="T3"/>
                  </a:cxn>
                  <a:cxn ang="0">
                    <a:pos x="T4" y="T5"/>
                  </a:cxn>
                  <a:cxn ang="0">
                    <a:pos x="T6" y="T7"/>
                  </a:cxn>
                  <a:cxn ang="0">
                    <a:pos x="T8" y="T9"/>
                  </a:cxn>
                </a:cxnLst>
                <a:rect l="0" t="0" r="r" b="b"/>
                <a:pathLst>
                  <a:path w="7" h="11">
                    <a:moveTo>
                      <a:pt x="6" y="6"/>
                    </a:moveTo>
                    <a:cubicBezTo>
                      <a:pt x="7" y="9"/>
                      <a:pt x="7" y="11"/>
                      <a:pt x="6" y="11"/>
                    </a:cubicBezTo>
                    <a:cubicBezTo>
                      <a:pt x="4" y="10"/>
                      <a:pt x="0" y="0"/>
                      <a:pt x="2" y="0"/>
                    </a:cubicBezTo>
                    <a:cubicBezTo>
                      <a:pt x="2" y="0"/>
                      <a:pt x="2" y="0"/>
                      <a:pt x="2" y="0"/>
                    </a:cubicBezTo>
                    <a:cubicBezTo>
                      <a:pt x="3" y="0"/>
                      <a:pt x="5"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1" name="Freeform 2551">
                <a:extLst>
                  <a:ext uri="{FF2B5EF4-FFF2-40B4-BE49-F238E27FC236}">
                    <a16:creationId xmlns:a16="http://schemas.microsoft.com/office/drawing/2014/main" id="{2FA11888-893E-41BD-877B-22E6CF2EF884}"/>
                  </a:ext>
                </a:extLst>
              </p:cNvPr>
              <p:cNvSpPr>
                <a:spLocks/>
              </p:cNvSpPr>
              <p:nvPr/>
            </p:nvSpPr>
            <p:spPr bwMode="auto">
              <a:xfrm>
                <a:off x="7200" y="2021"/>
                <a:ext cx="29" cy="57"/>
              </a:xfrm>
              <a:custGeom>
                <a:avLst/>
                <a:gdLst>
                  <a:gd name="T0" fmla="*/ 5 w 6"/>
                  <a:gd name="T1" fmla="*/ 7 h 12"/>
                  <a:gd name="T2" fmla="*/ 5 w 6"/>
                  <a:gd name="T3" fmla="*/ 12 h 12"/>
                  <a:gd name="T4" fmla="*/ 1 w 6"/>
                  <a:gd name="T5" fmla="*/ 0 h 12"/>
                  <a:gd name="T6" fmla="*/ 1 w 6"/>
                  <a:gd name="T7" fmla="*/ 0 h 12"/>
                  <a:gd name="T8" fmla="*/ 5 w 6"/>
                  <a:gd name="T9" fmla="*/ 7 h 12"/>
                </a:gdLst>
                <a:ahLst/>
                <a:cxnLst>
                  <a:cxn ang="0">
                    <a:pos x="T0" y="T1"/>
                  </a:cxn>
                  <a:cxn ang="0">
                    <a:pos x="T2" y="T3"/>
                  </a:cxn>
                  <a:cxn ang="0">
                    <a:pos x="T4" y="T5"/>
                  </a:cxn>
                  <a:cxn ang="0">
                    <a:pos x="T6" y="T7"/>
                  </a:cxn>
                  <a:cxn ang="0">
                    <a:pos x="T8" y="T9"/>
                  </a:cxn>
                </a:cxnLst>
                <a:rect l="0" t="0" r="r" b="b"/>
                <a:pathLst>
                  <a:path w="6" h="12">
                    <a:moveTo>
                      <a:pt x="5" y="7"/>
                    </a:moveTo>
                    <a:cubicBezTo>
                      <a:pt x="5" y="10"/>
                      <a:pt x="6" y="12"/>
                      <a:pt x="5" y="12"/>
                    </a:cubicBezTo>
                    <a:cubicBezTo>
                      <a:pt x="3" y="11"/>
                      <a:pt x="0" y="1"/>
                      <a:pt x="1" y="0"/>
                    </a:cubicBezTo>
                    <a:cubicBezTo>
                      <a:pt x="1" y="0"/>
                      <a:pt x="1" y="0"/>
                      <a:pt x="1" y="0"/>
                    </a:cubicBezTo>
                    <a:cubicBezTo>
                      <a:pt x="2" y="1"/>
                      <a:pt x="4"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2" name="Freeform 2552">
                <a:extLst>
                  <a:ext uri="{FF2B5EF4-FFF2-40B4-BE49-F238E27FC236}">
                    <a16:creationId xmlns:a16="http://schemas.microsoft.com/office/drawing/2014/main" id="{1A0E9ABE-8258-46C0-B7DA-3C03A949019A}"/>
                  </a:ext>
                </a:extLst>
              </p:cNvPr>
              <p:cNvSpPr>
                <a:spLocks/>
              </p:cNvSpPr>
              <p:nvPr/>
            </p:nvSpPr>
            <p:spPr bwMode="auto">
              <a:xfrm>
                <a:off x="7186" y="1958"/>
                <a:ext cx="29" cy="58"/>
              </a:xfrm>
              <a:custGeom>
                <a:avLst/>
                <a:gdLst>
                  <a:gd name="T0" fmla="*/ 5 w 6"/>
                  <a:gd name="T1" fmla="*/ 7 h 12"/>
                  <a:gd name="T2" fmla="*/ 6 w 6"/>
                  <a:gd name="T3" fmla="*/ 12 h 12"/>
                  <a:gd name="T4" fmla="*/ 1 w 6"/>
                  <a:gd name="T5" fmla="*/ 0 h 12"/>
                  <a:gd name="T6" fmla="*/ 1 w 6"/>
                  <a:gd name="T7" fmla="*/ 0 h 12"/>
                  <a:gd name="T8" fmla="*/ 5 w 6"/>
                  <a:gd name="T9" fmla="*/ 7 h 12"/>
                </a:gdLst>
                <a:ahLst/>
                <a:cxnLst>
                  <a:cxn ang="0">
                    <a:pos x="T0" y="T1"/>
                  </a:cxn>
                  <a:cxn ang="0">
                    <a:pos x="T2" y="T3"/>
                  </a:cxn>
                  <a:cxn ang="0">
                    <a:pos x="T4" y="T5"/>
                  </a:cxn>
                  <a:cxn ang="0">
                    <a:pos x="T6" y="T7"/>
                  </a:cxn>
                  <a:cxn ang="0">
                    <a:pos x="T8" y="T9"/>
                  </a:cxn>
                </a:cxnLst>
                <a:rect l="0" t="0" r="r" b="b"/>
                <a:pathLst>
                  <a:path w="6" h="12">
                    <a:moveTo>
                      <a:pt x="5" y="7"/>
                    </a:moveTo>
                    <a:cubicBezTo>
                      <a:pt x="6" y="10"/>
                      <a:pt x="6" y="12"/>
                      <a:pt x="6" y="12"/>
                    </a:cubicBezTo>
                    <a:cubicBezTo>
                      <a:pt x="4" y="11"/>
                      <a:pt x="0" y="1"/>
                      <a:pt x="1" y="0"/>
                    </a:cubicBezTo>
                    <a:cubicBezTo>
                      <a:pt x="1" y="0"/>
                      <a:pt x="1" y="0"/>
                      <a:pt x="1" y="0"/>
                    </a:cubicBezTo>
                    <a:cubicBezTo>
                      <a:pt x="2" y="1"/>
                      <a:pt x="4"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3" name="Freeform 2553">
                <a:extLst>
                  <a:ext uri="{FF2B5EF4-FFF2-40B4-BE49-F238E27FC236}">
                    <a16:creationId xmlns:a16="http://schemas.microsoft.com/office/drawing/2014/main" id="{2901FFF3-EA12-4376-B7D1-33CC781BAA71}"/>
                  </a:ext>
                </a:extLst>
              </p:cNvPr>
              <p:cNvSpPr>
                <a:spLocks/>
              </p:cNvSpPr>
              <p:nvPr/>
            </p:nvSpPr>
            <p:spPr bwMode="auto">
              <a:xfrm>
                <a:off x="7003" y="1669"/>
                <a:ext cx="38" cy="53"/>
              </a:xfrm>
              <a:custGeom>
                <a:avLst/>
                <a:gdLst>
                  <a:gd name="T0" fmla="*/ 6 w 8"/>
                  <a:gd name="T1" fmla="*/ 6 h 11"/>
                  <a:gd name="T2" fmla="*/ 7 w 8"/>
                  <a:gd name="T3" fmla="*/ 10 h 11"/>
                  <a:gd name="T4" fmla="*/ 1 w 8"/>
                  <a:gd name="T5" fmla="*/ 0 h 11"/>
                  <a:gd name="T6" fmla="*/ 1 w 8"/>
                  <a:gd name="T7" fmla="*/ 0 h 11"/>
                  <a:gd name="T8" fmla="*/ 6 w 8"/>
                  <a:gd name="T9" fmla="*/ 6 h 11"/>
                </a:gdLst>
                <a:ahLst/>
                <a:cxnLst>
                  <a:cxn ang="0">
                    <a:pos x="T0" y="T1"/>
                  </a:cxn>
                  <a:cxn ang="0">
                    <a:pos x="T2" y="T3"/>
                  </a:cxn>
                  <a:cxn ang="0">
                    <a:pos x="T4" y="T5"/>
                  </a:cxn>
                  <a:cxn ang="0">
                    <a:pos x="T6" y="T7"/>
                  </a:cxn>
                  <a:cxn ang="0">
                    <a:pos x="T8" y="T9"/>
                  </a:cxn>
                </a:cxnLst>
                <a:rect l="0" t="0" r="r" b="b"/>
                <a:pathLst>
                  <a:path w="8" h="11">
                    <a:moveTo>
                      <a:pt x="6" y="6"/>
                    </a:moveTo>
                    <a:cubicBezTo>
                      <a:pt x="8" y="9"/>
                      <a:pt x="8" y="11"/>
                      <a:pt x="7" y="10"/>
                    </a:cubicBezTo>
                    <a:cubicBezTo>
                      <a:pt x="5" y="10"/>
                      <a:pt x="0" y="1"/>
                      <a:pt x="1" y="0"/>
                    </a:cubicBezTo>
                    <a:cubicBezTo>
                      <a:pt x="1" y="0"/>
                      <a:pt x="1" y="0"/>
                      <a:pt x="1" y="0"/>
                    </a:cubicBezTo>
                    <a:cubicBezTo>
                      <a:pt x="2" y="1"/>
                      <a:pt x="5"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4" name="Freeform 2554">
                <a:extLst>
                  <a:ext uri="{FF2B5EF4-FFF2-40B4-BE49-F238E27FC236}">
                    <a16:creationId xmlns:a16="http://schemas.microsoft.com/office/drawing/2014/main" id="{C17F77D7-98B9-432F-8CAE-12807D7647C3}"/>
                  </a:ext>
                </a:extLst>
              </p:cNvPr>
              <p:cNvSpPr>
                <a:spLocks/>
              </p:cNvSpPr>
              <p:nvPr/>
            </p:nvSpPr>
            <p:spPr bwMode="auto">
              <a:xfrm>
                <a:off x="6950" y="1596"/>
                <a:ext cx="38" cy="48"/>
              </a:xfrm>
              <a:custGeom>
                <a:avLst/>
                <a:gdLst>
                  <a:gd name="T0" fmla="*/ 6 w 8"/>
                  <a:gd name="T1" fmla="*/ 6 h 10"/>
                  <a:gd name="T2" fmla="*/ 7 w 8"/>
                  <a:gd name="T3" fmla="*/ 10 h 10"/>
                  <a:gd name="T4" fmla="*/ 1 w 8"/>
                  <a:gd name="T5" fmla="*/ 0 h 10"/>
                  <a:gd name="T6" fmla="*/ 1 w 8"/>
                  <a:gd name="T7" fmla="*/ 0 h 10"/>
                  <a:gd name="T8" fmla="*/ 6 w 8"/>
                  <a:gd name="T9" fmla="*/ 6 h 10"/>
                </a:gdLst>
                <a:ahLst/>
                <a:cxnLst>
                  <a:cxn ang="0">
                    <a:pos x="T0" y="T1"/>
                  </a:cxn>
                  <a:cxn ang="0">
                    <a:pos x="T2" y="T3"/>
                  </a:cxn>
                  <a:cxn ang="0">
                    <a:pos x="T4" y="T5"/>
                  </a:cxn>
                  <a:cxn ang="0">
                    <a:pos x="T6" y="T7"/>
                  </a:cxn>
                  <a:cxn ang="0">
                    <a:pos x="T8" y="T9"/>
                  </a:cxn>
                </a:cxnLst>
                <a:rect l="0" t="0" r="r" b="b"/>
                <a:pathLst>
                  <a:path w="8" h="10">
                    <a:moveTo>
                      <a:pt x="6" y="6"/>
                    </a:moveTo>
                    <a:cubicBezTo>
                      <a:pt x="8" y="8"/>
                      <a:pt x="8" y="10"/>
                      <a:pt x="7" y="10"/>
                    </a:cubicBezTo>
                    <a:cubicBezTo>
                      <a:pt x="5" y="9"/>
                      <a:pt x="0" y="1"/>
                      <a:pt x="1" y="0"/>
                    </a:cubicBezTo>
                    <a:cubicBezTo>
                      <a:pt x="1" y="0"/>
                      <a:pt x="1" y="0"/>
                      <a:pt x="1" y="0"/>
                    </a:cubicBezTo>
                    <a:cubicBezTo>
                      <a:pt x="2" y="0"/>
                      <a:pt x="5"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5" name="Freeform 2555">
                <a:extLst>
                  <a:ext uri="{FF2B5EF4-FFF2-40B4-BE49-F238E27FC236}">
                    <a16:creationId xmlns:a16="http://schemas.microsoft.com/office/drawing/2014/main" id="{567A70BF-42A6-4806-9994-00A023B6592F}"/>
                  </a:ext>
                </a:extLst>
              </p:cNvPr>
              <p:cNvSpPr>
                <a:spLocks/>
              </p:cNvSpPr>
              <p:nvPr/>
            </p:nvSpPr>
            <p:spPr bwMode="auto">
              <a:xfrm>
                <a:off x="6887" y="1529"/>
                <a:ext cx="43" cy="43"/>
              </a:xfrm>
              <a:custGeom>
                <a:avLst/>
                <a:gdLst>
                  <a:gd name="T0" fmla="*/ 7 w 9"/>
                  <a:gd name="T1" fmla="*/ 5 h 9"/>
                  <a:gd name="T2" fmla="*/ 8 w 9"/>
                  <a:gd name="T3" fmla="*/ 9 h 9"/>
                  <a:gd name="T4" fmla="*/ 1 w 9"/>
                  <a:gd name="T5" fmla="*/ 0 h 9"/>
                  <a:gd name="T6" fmla="*/ 1 w 9"/>
                  <a:gd name="T7" fmla="*/ 0 h 9"/>
                  <a:gd name="T8" fmla="*/ 7 w 9"/>
                  <a:gd name="T9" fmla="*/ 5 h 9"/>
                </a:gdLst>
                <a:ahLst/>
                <a:cxnLst>
                  <a:cxn ang="0">
                    <a:pos x="T0" y="T1"/>
                  </a:cxn>
                  <a:cxn ang="0">
                    <a:pos x="T2" y="T3"/>
                  </a:cxn>
                  <a:cxn ang="0">
                    <a:pos x="T4" y="T5"/>
                  </a:cxn>
                  <a:cxn ang="0">
                    <a:pos x="T6" y="T7"/>
                  </a:cxn>
                  <a:cxn ang="0">
                    <a:pos x="T8" y="T9"/>
                  </a:cxn>
                </a:cxnLst>
                <a:rect l="0" t="0" r="r" b="b"/>
                <a:pathLst>
                  <a:path w="9" h="9">
                    <a:moveTo>
                      <a:pt x="7" y="5"/>
                    </a:moveTo>
                    <a:cubicBezTo>
                      <a:pt x="9" y="8"/>
                      <a:pt x="9" y="9"/>
                      <a:pt x="8" y="9"/>
                    </a:cubicBezTo>
                    <a:cubicBezTo>
                      <a:pt x="6" y="9"/>
                      <a:pt x="0" y="1"/>
                      <a:pt x="1" y="0"/>
                    </a:cubicBezTo>
                    <a:cubicBezTo>
                      <a:pt x="1" y="0"/>
                      <a:pt x="1" y="0"/>
                      <a:pt x="1" y="0"/>
                    </a:cubicBezTo>
                    <a:cubicBezTo>
                      <a:pt x="3" y="0"/>
                      <a:pt x="5" y="3"/>
                      <a:pt x="7" y="5"/>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6" name="Freeform 2556">
                <a:extLst>
                  <a:ext uri="{FF2B5EF4-FFF2-40B4-BE49-F238E27FC236}">
                    <a16:creationId xmlns:a16="http://schemas.microsoft.com/office/drawing/2014/main" id="{91B56BB8-4715-46C5-A406-4C5330C044B9}"/>
                  </a:ext>
                </a:extLst>
              </p:cNvPr>
              <p:cNvSpPr>
                <a:spLocks/>
              </p:cNvSpPr>
              <p:nvPr/>
            </p:nvSpPr>
            <p:spPr bwMode="auto">
              <a:xfrm>
                <a:off x="7027" y="1736"/>
                <a:ext cx="38" cy="53"/>
              </a:xfrm>
              <a:custGeom>
                <a:avLst/>
                <a:gdLst>
                  <a:gd name="T0" fmla="*/ 7 w 8"/>
                  <a:gd name="T1" fmla="*/ 6 h 11"/>
                  <a:gd name="T2" fmla="*/ 7 w 8"/>
                  <a:gd name="T3" fmla="*/ 11 h 11"/>
                  <a:gd name="T4" fmla="*/ 2 w 8"/>
                  <a:gd name="T5" fmla="*/ 0 h 11"/>
                  <a:gd name="T6" fmla="*/ 2 w 8"/>
                  <a:gd name="T7" fmla="*/ 0 h 11"/>
                  <a:gd name="T8" fmla="*/ 7 w 8"/>
                  <a:gd name="T9" fmla="*/ 6 h 11"/>
                </a:gdLst>
                <a:ahLst/>
                <a:cxnLst>
                  <a:cxn ang="0">
                    <a:pos x="T0" y="T1"/>
                  </a:cxn>
                  <a:cxn ang="0">
                    <a:pos x="T2" y="T3"/>
                  </a:cxn>
                  <a:cxn ang="0">
                    <a:pos x="T4" y="T5"/>
                  </a:cxn>
                  <a:cxn ang="0">
                    <a:pos x="T6" y="T7"/>
                  </a:cxn>
                  <a:cxn ang="0">
                    <a:pos x="T8" y="T9"/>
                  </a:cxn>
                </a:cxnLst>
                <a:rect l="0" t="0" r="r" b="b"/>
                <a:pathLst>
                  <a:path w="8" h="11">
                    <a:moveTo>
                      <a:pt x="7" y="6"/>
                    </a:moveTo>
                    <a:cubicBezTo>
                      <a:pt x="8" y="9"/>
                      <a:pt x="8" y="11"/>
                      <a:pt x="7" y="11"/>
                    </a:cubicBezTo>
                    <a:cubicBezTo>
                      <a:pt x="5" y="10"/>
                      <a:pt x="0" y="1"/>
                      <a:pt x="2" y="0"/>
                    </a:cubicBezTo>
                    <a:cubicBezTo>
                      <a:pt x="2" y="0"/>
                      <a:pt x="2" y="0"/>
                      <a:pt x="2" y="0"/>
                    </a:cubicBezTo>
                    <a:cubicBezTo>
                      <a:pt x="3" y="0"/>
                      <a:pt x="5" y="4"/>
                      <a:pt x="7"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7" name="Freeform 2557">
                <a:extLst>
                  <a:ext uri="{FF2B5EF4-FFF2-40B4-BE49-F238E27FC236}">
                    <a16:creationId xmlns:a16="http://schemas.microsoft.com/office/drawing/2014/main" id="{E9CABCAE-B37D-4C99-9549-9176CEB30D2F}"/>
                  </a:ext>
                </a:extLst>
              </p:cNvPr>
              <p:cNvSpPr>
                <a:spLocks/>
              </p:cNvSpPr>
              <p:nvPr/>
            </p:nvSpPr>
            <p:spPr bwMode="auto">
              <a:xfrm>
                <a:off x="6680" y="1972"/>
                <a:ext cx="53" cy="63"/>
              </a:xfrm>
              <a:custGeom>
                <a:avLst/>
                <a:gdLst>
                  <a:gd name="T0" fmla="*/ 10 w 11"/>
                  <a:gd name="T1" fmla="*/ 7 h 13"/>
                  <a:gd name="T2" fmla="*/ 5 w 11"/>
                  <a:gd name="T3" fmla="*/ 11 h 13"/>
                  <a:gd name="T4" fmla="*/ 4 w 11"/>
                  <a:gd name="T5" fmla="*/ 0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8" y="13"/>
                      <a:pt x="5" y="11"/>
                    </a:cubicBezTo>
                    <a:cubicBezTo>
                      <a:pt x="0" y="8"/>
                      <a:pt x="0" y="1"/>
                      <a:pt x="4" y="0"/>
                    </a:cubicBezTo>
                    <a:cubicBezTo>
                      <a:pt x="4" y="0"/>
                      <a:pt x="4" y="0"/>
                      <a:pt x="4" y="0"/>
                    </a:cubicBezTo>
                    <a:cubicBezTo>
                      <a:pt x="7" y="1"/>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8" name="Freeform 2558">
                <a:extLst>
                  <a:ext uri="{FF2B5EF4-FFF2-40B4-BE49-F238E27FC236}">
                    <a16:creationId xmlns:a16="http://schemas.microsoft.com/office/drawing/2014/main" id="{F79FCEF8-4ECA-4D19-B061-9F9DD4FB15C7}"/>
                  </a:ext>
                </a:extLst>
              </p:cNvPr>
              <p:cNvSpPr>
                <a:spLocks/>
              </p:cNvSpPr>
              <p:nvPr/>
            </p:nvSpPr>
            <p:spPr bwMode="auto">
              <a:xfrm>
                <a:off x="6675" y="1886"/>
                <a:ext cx="53" cy="62"/>
              </a:xfrm>
              <a:custGeom>
                <a:avLst/>
                <a:gdLst>
                  <a:gd name="T0" fmla="*/ 10 w 11"/>
                  <a:gd name="T1" fmla="*/ 7 h 13"/>
                  <a:gd name="T2" fmla="*/ 5 w 11"/>
                  <a:gd name="T3" fmla="*/ 11 h 13"/>
                  <a:gd name="T4" fmla="*/ 3 w 11"/>
                  <a:gd name="T5" fmla="*/ 0 h 13"/>
                  <a:gd name="T6" fmla="*/ 4 w 11"/>
                  <a:gd name="T7" fmla="*/ 0 h 13"/>
                  <a:gd name="T8" fmla="*/ 10 w 11"/>
                  <a:gd name="T9" fmla="*/ 7 h 13"/>
                </a:gdLst>
                <a:ahLst/>
                <a:cxnLst>
                  <a:cxn ang="0">
                    <a:pos x="T0" y="T1"/>
                  </a:cxn>
                  <a:cxn ang="0">
                    <a:pos x="T2" y="T3"/>
                  </a:cxn>
                  <a:cxn ang="0">
                    <a:pos x="T4" y="T5"/>
                  </a:cxn>
                  <a:cxn ang="0">
                    <a:pos x="T6" y="T7"/>
                  </a:cxn>
                  <a:cxn ang="0">
                    <a:pos x="T8" y="T9"/>
                  </a:cxn>
                </a:cxnLst>
                <a:rect l="0" t="0" r="r" b="b"/>
                <a:pathLst>
                  <a:path w="11" h="13">
                    <a:moveTo>
                      <a:pt x="10" y="7"/>
                    </a:moveTo>
                    <a:cubicBezTo>
                      <a:pt x="11" y="11"/>
                      <a:pt x="8" y="13"/>
                      <a:pt x="5" y="11"/>
                    </a:cubicBezTo>
                    <a:cubicBezTo>
                      <a:pt x="1" y="8"/>
                      <a:pt x="0" y="1"/>
                      <a:pt x="3" y="0"/>
                    </a:cubicBezTo>
                    <a:cubicBezTo>
                      <a:pt x="4" y="0"/>
                      <a:pt x="4" y="0"/>
                      <a:pt x="4" y="0"/>
                    </a:cubicBezTo>
                    <a:cubicBezTo>
                      <a:pt x="7" y="1"/>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09" name="Freeform 2559">
                <a:extLst>
                  <a:ext uri="{FF2B5EF4-FFF2-40B4-BE49-F238E27FC236}">
                    <a16:creationId xmlns:a16="http://schemas.microsoft.com/office/drawing/2014/main" id="{D9C32116-E149-49F5-B21E-826FD9932B84}"/>
                  </a:ext>
                </a:extLst>
              </p:cNvPr>
              <p:cNvSpPr>
                <a:spLocks/>
              </p:cNvSpPr>
              <p:nvPr/>
            </p:nvSpPr>
            <p:spPr bwMode="auto">
              <a:xfrm>
                <a:off x="6607" y="1842"/>
                <a:ext cx="58" cy="63"/>
              </a:xfrm>
              <a:custGeom>
                <a:avLst/>
                <a:gdLst>
                  <a:gd name="T0" fmla="*/ 11 w 12"/>
                  <a:gd name="T1" fmla="*/ 7 h 13"/>
                  <a:gd name="T2" fmla="*/ 5 w 12"/>
                  <a:gd name="T3" fmla="*/ 11 h 13"/>
                  <a:gd name="T4" fmla="*/ 4 w 12"/>
                  <a:gd name="T5" fmla="*/ 0 h 13"/>
                  <a:gd name="T6" fmla="*/ 5 w 12"/>
                  <a:gd name="T7" fmla="*/ 0 h 13"/>
                  <a:gd name="T8" fmla="*/ 11 w 12"/>
                  <a:gd name="T9" fmla="*/ 7 h 13"/>
                </a:gdLst>
                <a:ahLst/>
                <a:cxnLst>
                  <a:cxn ang="0">
                    <a:pos x="T0" y="T1"/>
                  </a:cxn>
                  <a:cxn ang="0">
                    <a:pos x="T2" y="T3"/>
                  </a:cxn>
                  <a:cxn ang="0">
                    <a:pos x="T4" y="T5"/>
                  </a:cxn>
                  <a:cxn ang="0">
                    <a:pos x="T6" y="T7"/>
                  </a:cxn>
                  <a:cxn ang="0">
                    <a:pos x="T8" y="T9"/>
                  </a:cxn>
                </a:cxnLst>
                <a:rect l="0" t="0" r="r" b="b"/>
                <a:pathLst>
                  <a:path w="12" h="13">
                    <a:moveTo>
                      <a:pt x="11" y="7"/>
                    </a:moveTo>
                    <a:cubicBezTo>
                      <a:pt x="12" y="11"/>
                      <a:pt x="9" y="13"/>
                      <a:pt x="5" y="11"/>
                    </a:cubicBezTo>
                    <a:cubicBezTo>
                      <a:pt x="1" y="8"/>
                      <a:pt x="0" y="1"/>
                      <a:pt x="4" y="0"/>
                    </a:cubicBezTo>
                    <a:cubicBezTo>
                      <a:pt x="4" y="0"/>
                      <a:pt x="4" y="0"/>
                      <a:pt x="5" y="0"/>
                    </a:cubicBezTo>
                    <a:cubicBezTo>
                      <a:pt x="8" y="1"/>
                      <a:pt x="10"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0" name="Freeform 2560">
                <a:extLst>
                  <a:ext uri="{FF2B5EF4-FFF2-40B4-BE49-F238E27FC236}">
                    <a16:creationId xmlns:a16="http://schemas.microsoft.com/office/drawing/2014/main" id="{6CFC59AD-C995-4754-A549-D39DED968001}"/>
                  </a:ext>
                </a:extLst>
              </p:cNvPr>
              <p:cNvSpPr>
                <a:spLocks/>
              </p:cNvSpPr>
              <p:nvPr/>
            </p:nvSpPr>
            <p:spPr bwMode="auto">
              <a:xfrm>
                <a:off x="6699" y="1832"/>
                <a:ext cx="53" cy="58"/>
              </a:xfrm>
              <a:custGeom>
                <a:avLst/>
                <a:gdLst>
                  <a:gd name="T0" fmla="*/ 10 w 11"/>
                  <a:gd name="T1" fmla="*/ 6 h 12"/>
                  <a:gd name="T2" fmla="*/ 6 w 11"/>
                  <a:gd name="T3" fmla="*/ 10 h 12"/>
                  <a:gd name="T4" fmla="*/ 3 w 11"/>
                  <a:gd name="T5" fmla="*/ 0 h 12"/>
                  <a:gd name="T6" fmla="*/ 4 w 11"/>
                  <a:gd name="T7" fmla="*/ 0 h 12"/>
                  <a:gd name="T8" fmla="*/ 10 w 11"/>
                  <a:gd name="T9" fmla="*/ 6 h 12"/>
                </a:gdLst>
                <a:ahLst/>
                <a:cxnLst>
                  <a:cxn ang="0">
                    <a:pos x="T0" y="T1"/>
                  </a:cxn>
                  <a:cxn ang="0">
                    <a:pos x="T2" y="T3"/>
                  </a:cxn>
                  <a:cxn ang="0">
                    <a:pos x="T4" y="T5"/>
                  </a:cxn>
                  <a:cxn ang="0">
                    <a:pos x="T6" y="T7"/>
                  </a:cxn>
                  <a:cxn ang="0">
                    <a:pos x="T8" y="T9"/>
                  </a:cxn>
                </a:cxnLst>
                <a:rect l="0" t="0" r="r" b="b"/>
                <a:pathLst>
                  <a:path w="11" h="12">
                    <a:moveTo>
                      <a:pt x="10" y="6"/>
                    </a:moveTo>
                    <a:cubicBezTo>
                      <a:pt x="11" y="10"/>
                      <a:pt x="9" y="12"/>
                      <a:pt x="6" y="10"/>
                    </a:cubicBezTo>
                    <a:cubicBezTo>
                      <a:pt x="2" y="7"/>
                      <a:pt x="0" y="1"/>
                      <a:pt x="3" y="0"/>
                    </a:cubicBezTo>
                    <a:cubicBezTo>
                      <a:pt x="4" y="0"/>
                      <a:pt x="4" y="0"/>
                      <a:pt x="4" y="0"/>
                    </a:cubicBezTo>
                    <a:cubicBezTo>
                      <a:pt x="7" y="0"/>
                      <a:pt x="10" y="3"/>
                      <a:pt x="10"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1" name="Freeform 2561">
                <a:extLst>
                  <a:ext uri="{FF2B5EF4-FFF2-40B4-BE49-F238E27FC236}">
                    <a16:creationId xmlns:a16="http://schemas.microsoft.com/office/drawing/2014/main" id="{D13D6A8B-03B3-489B-9836-4399F61324C1}"/>
                  </a:ext>
                </a:extLst>
              </p:cNvPr>
              <p:cNvSpPr>
                <a:spLocks/>
              </p:cNvSpPr>
              <p:nvPr/>
            </p:nvSpPr>
            <p:spPr bwMode="auto">
              <a:xfrm>
                <a:off x="6694" y="2151"/>
                <a:ext cx="53" cy="67"/>
              </a:xfrm>
              <a:custGeom>
                <a:avLst/>
                <a:gdLst>
                  <a:gd name="T0" fmla="*/ 10 w 11"/>
                  <a:gd name="T1" fmla="*/ 7 h 14"/>
                  <a:gd name="T2" fmla="*/ 4 w 11"/>
                  <a:gd name="T3" fmla="*/ 11 h 14"/>
                  <a:gd name="T4" fmla="*/ 4 w 11"/>
                  <a:gd name="T5" fmla="*/ 0 h 14"/>
                  <a:gd name="T6" fmla="*/ 5 w 11"/>
                  <a:gd name="T7" fmla="*/ 0 h 14"/>
                  <a:gd name="T8" fmla="*/ 10 w 11"/>
                  <a:gd name="T9" fmla="*/ 7 h 14"/>
                </a:gdLst>
                <a:ahLst/>
                <a:cxnLst>
                  <a:cxn ang="0">
                    <a:pos x="T0" y="T1"/>
                  </a:cxn>
                  <a:cxn ang="0">
                    <a:pos x="T2" y="T3"/>
                  </a:cxn>
                  <a:cxn ang="0">
                    <a:pos x="T4" y="T5"/>
                  </a:cxn>
                  <a:cxn ang="0">
                    <a:pos x="T6" y="T7"/>
                  </a:cxn>
                  <a:cxn ang="0">
                    <a:pos x="T8" y="T9"/>
                  </a:cxn>
                </a:cxnLst>
                <a:rect l="0" t="0" r="r" b="b"/>
                <a:pathLst>
                  <a:path w="11" h="14">
                    <a:moveTo>
                      <a:pt x="10" y="7"/>
                    </a:moveTo>
                    <a:cubicBezTo>
                      <a:pt x="11" y="12"/>
                      <a:pt x="7" y="14"/>
                      <a:pt x="4" y="11"/>
                    </a:cubicBezTo>
                    <a:cubicBezTo>
                      <a:pt x="0" y="8"/>
                      <a:pt x="0" y="1"/>
                      <a:pt x="4" y="0"/>
                    </a:cubicBezTo>
                    <a:cubicBezTo>
                      <a:pt x="5" y="0"/>
                      <a:pt x="5" y="0"/>
                      <a:pt x="5" y="0"/>
                    </a:cubicBezTo>
                    <a:cubicBezTo>
                      <a:pt x="8" y="1"/>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2" name="Freeform 2562">
                <a:extLst>
                  <a:ext uri="{FF2B5EF4-FFF2-40B4-BE49-F238E27FC236}">
                    <a16:creationId xmlns:a16="http://schemas.microsoft.com/office/drawing/2014/main" id="{D2F1CE61-3479-4313-A074-F49E5F1C4B54}"/>
                  </a:ext>
                </a:extLst>
              </p:cNvPr>
              <p:cNvSpPr>
                <a:spLocks/>
              </p:cNvSpPr>
              <p:nvPr/>
            </p:nvSpPr>
            <p:spPr bwMode="auto">
              <a:xfrm>
                <a:off x="6709" y="2300"/>
                <a:ext cx="53" cy="68"/>
              </a:xfrm>
              <a:custGeom>
                <a:avLst/>
                <a:gdLst>
                  <a:gd name="T0" fmla="*/ 11 w 11"/>
                  <a:gd name="T1" fmla="*/ 7 h 14"/>
                  <a:gd name="T2" fmla="*/ 4 w 11"/>
                  <a:gd name="T3" fmla="*/ 11 h 14"/>
                  <a:gd name="T4" fmla="*/ 6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1" y="12"/>
                      <a:pt x="7" y="14"/>
                      <a:pt x="4" y="11"/>
                    </a:cubicBezTo>
                    <a:cubicBezTo>
                      <a:pt x="0" y="7"/>
                      <a:pt x="1" y="0"/>
                      <a:pt x="6" y="0"/>
                    </a:cubicBezTo>
                    <a:cubicBezTo>
                      <a:pt x="9"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3" name="Freeform 2563">
                <a:extLst>
                  <a:ext uri="{FF2B5EF4-FFF2-40B4-BE49-F238E27FC236}">
                    <a16:creationId xmlns:a16="http://schemas.microsoft.com/office/drawing/2014/main" id="{A8D61216-E013-432A-BE16-2ACA5161FEBC}"/>
                  </a:ext>
                </a:extLst>
              </p:cNvPr>
              <p:cNvSpPr>
                <a:spLocks/>
              </p:cNvSpPr>
              <p:nvPr/>
            </p:nvSpPr>
            <p:spPr bwMode="auto">
              <a:xfrm>
                <a:off x="6771" y="2276"/>
                <a:ext cx="48" cy="68"/>
              </a:xfrm>
              <a:custGeom>
                <a:avLst/>
                <a:gdLst>
                  <a:gd name="T0" fmla="*/ 10 w 10"/>
                  <a:gd name="T1" fmla="*/ 7 h 14"/>
                  <a:gd name="T2" fmla="*/ 3 w 10"/>
                  <a:gd name="T3" fmla="*/ 11 h 14"/>
                  <a:gd name="T4" fmla="*/ 4 w 10"/>
                  <a:gd name="T5" fmla="*/ 0 h 14"/>
                  <a:gd name="T6" fmla="*/ 5 w 10"/>
                  <a:gd name="T7" fmla="*/ 0 h 14"/>
                  <a:gd name="T8" fmla="*/ 10 w 10"/>
                  <a:gd name="T9" fmla="*/ 7 h 14"/>
                </a:gdLst>
                <a:ahLst/>
                <a:cxnLst>
                  <a:cxn ang="0">
                    <a:pos x="T0" y="T1"/>
                  </a:cxn>
                  <a:cxn ang="0">
                    <a:pos x="T2" y="T3"/>
                  </a:cxn>
                  <a:cxn ang="0">
                    <a:pos x="T4" y="T5"/>
                  </a:cxn>
                  <a:cxn ang="0">
                    <a:pos x="T6" y="T7"/>
                  </a:cxn>
                  <a:cxn ang="0">
                    <a:pos x="T8" y="T9"/>
                  </a:cxn>
                </a:cxnLst>
                <a:rect l="0" t="0" r="r" b="b"/>
                <a:pathLst>
                  <a:path w="10" h="14">
                    <a:moveTo>
                      <a:pt x="10" y="7"/>
                    </a:moveTo>
                    <a:cubicBezTo>
                      <a:pt x="10" y="12"/>
                      <a:pt x="6" y="14"/>
                      <a:pt x="3" y="11"/>
                    </a:cubicBezTo>
                    <a:cubicBezTo>
                      <a:pt x="0" y="7"/>
                      <a:pt x="0" y="0"/>
                      <a:pt x="4" y="0"/>
                    </a:cubicBezTo>
                    <a:cubicBezTo>
                      <a:pt x="4" y="0"/>
                      <a:pt x="5" y="0"/>
                      <a:pt x="5" y="0"/>
                    </a:cubicBezTo>
                    <a:cubicBezTo>
                      <a:pt x="8"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4" name="Freeform 2564">
                <a:extLst>
                  <a:ext uri="{FF2B5EF4-FFF2-40B4-BE49-F238E27FC236}">
                    <a16:creationId xmlns:a16="http://schemas.microsoft.com/office/drawing/2014/main" id="{47E3F535-C0A6-4277-96E3-3D2568794CA4}"/>
                  </a:ext>
                </a:extLst>
              </p:cNvPr>
              <p:cNvSpPr>
                <a:spLocks/>
              </p:cNvSpPr>
              <p:nvPr/>
            </p:nvSpPr>
            <p:spPr bwMode="auto">
              <a:xfrm>
                <a:off x="6897" y="2329"/>
                <a:ext cx="48" cy="68"/>
              </a:xfrm>
              <a:custGeom>
                <a:avLst/>
                <a:gdLst>
                  <a:gd name="T0" fmla="*/ 10 w 10"/>
                  <a:gd name="T1" fmla="*/ 8 h 14"/>
                  <a:gd name="T2" fmla="*/ 4 w 10"/>
                  <a:gd name="T3" fmla="*/ 12 h 14"/>
                  <a:gd name="T4" fmla="*/ 5 w 10"/>
                  <a:gd name="T5" fmla="*/ 0 h 14"/>
                  <a:gd name="T6" fmla="*/ 5 w 10"/>
                  <a:gd name="T7" fmla="*/ 0 h 14"/>
                  <a:gd name="T8" fmla="*/ 10 w 10"/>
                  <a:gd name="T9" fmla="*/ 8 h 14"/>
                </a:gdLst>
                <a:ahLst/>
                <a:cxnLst>
                  <a:cxn ang="0">
                    <a:pos x="T0" y="T1"/>
                  </a:cxn>
                  <a:cxn ang="0">
                    <a:pos x="T2" y="T3"/>
                  </a:cxn>
                  <a:cxn ang="0">
                    <a:pos x="T4" y="T5"/>
                  </a:cxn>
                  <a:cxn ang="0">
                    <a:pos x="T6" y="T7"/>
                  </a:cxn>
                  <a:cxn ang="0">
                    <a:pos x="T8" y="T9"/>
                  </a:cxn>
                </a:cxnLst>
                <a:rect l="0" t="0" r="r" b="b"/>
                <a:pathLst>
                  <a:path w="10" h="14">
                    <a:moveTo>
                      <a:pt x="10" y="8"/>
                    </a:moveTo>
                    <a:cubicBezTo>
                      <a:pt x="10" y="12"/>
                      <a:pt x="7" y="14"/>
                      <a:pt x="4" y="12"/>
                    </a:cubicBezTo>
                    <a:cubicBezTo>
                      <a:pt x="0" y="8"/>
                      <a:pt x="1" y="0"/>
                      <a:pt x="5" y="0"/>
                    </a:cubicBezTo>
                    <a:cubicBezTo>
                      <a:pt x="5" y="0"/>
                      <a:pt x="5" y="0"/>
                      <a:pt x="5" y="0"/>
                    </a:cubicBezTo>
                    <a:cubicBezTo>
                      <a:pt x="8" y="1"/>
                      <a:pt x="9"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5" name="Freeform 2565">
                <a:extLst>
                  <a:ext uri="{FF2B5EF4-FFF2-40B4-BE49-F238E27FC236}">
                    <a16:creationId xmlns:a16="http://schemas.microsoft.com/office/drawing/2014/main" id="{B533B877-9F90-49CD-84DD-F00BDADEE80B}"/>
                  </a:ext>
                </a:extLst>
              </p:cNvPr>
              <p:cNvSpPr>
                <a:spLocks/>
              </p:cNvSpPr>
              <p:nvPr/>
            </p:nvSpPr>
            <p:spPr bwMode="auto">
              <a:xfrm>
                <a:off x="6839" y="2290"/>
                <a:ext cx="48" cy="68"/>
              </a:xfrm>
              <a:custGeom>
                <a:avLst/>
                <a:gdLst>
                  <a:gd name="T0" fmla="*/ 10 w 10"/>
                  <a:gd name="T1" fmla="*/ 7 h 14"/>
                  <a:gd name="T2" fmla="*/ 3 w 10"/>
                  <a:gd name="T3" fmla="*/ 11 h 14"/>
                  <a:gd name="T4" fmla="*/ 4 w 10"/>
                  <a:gd name="T5" fmla="*/ 0 h 14"/>
                  <a:gd name="T6" fmla="*/ 5 w 10"/>
                  <a:gd name="T7" fmla="*/ 0 h 14"/>
                  <a:gd name="T8" fmla="*/ 10 w 10"/>
                  <a:gd name="T9" fmla="*/ 7 h 14"/>
                </a:gdLst>
                <a:ahLst/>
                <a:cxnLst>
                  <a:cxn ang="0">
                    <a:pos x="T0" y="T1"/>
                  </a:cxn>
                  <a:cxn ang="0">
                    <a:pos x="T2" y="T3"/>
                  </a:cxn>
                  <a:cxn ang="0">
                    <a:pos x="T4" y="T5"/>
                  </a:cxn>
                  <a:cxn ang="0">
                    <a:pos x="T6" y="T7"/>
                  </a:cxn>
                  <a:cxn ang="0">
                    <a:pos x="T8" y="T9"/>
                  </a:cxn>
                </a:cxnLst>
                <a:rect l="0" t="0" r="r" b="b"/>
                <a:pathLst>
                  <a:path w="10" h="14">
                    <a:moveTo>
                      <a:pt x="10" y="7"/>
                    </a:moveTo>
                    <a:cubicBezTo>
                      <a:pt x="10" y="11"/>
                      <a:pt x="6" y="14"/>
                      <a:pt x="3" y="11"/>
                    </a:cubicBezTo>
                    <a:cubicBezTo>
                      <a:pt x="0" y="7"/>
                      <a:pt x="0" y="0"/>
                      <a:pt x="4" y="0"/>
                    </a:cubicBezTo>
                    <a:cubicBezTo>
                      <a:pt x="4" y="0"/>
                      <a:pt x="5" y="0"/>
                      <a:pt x="5" y="0"/>
                    </a:cubicBezTo>
                    <a:cubicBezTo>
                      <a:pt x="8" y="0"/>
                      <a:pt x="9"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6" name="Freeform 2566">
                <a:extLst>
                  <a:ext uri="{FF2B5EF4-FFF2-40B4-BE49-F238E27FC236}">
                    <a16:creationId xmlns:a16="http://schemas.microsoft.com/office/drawing/2014/main" id="{7E6811A9-87E9-4B61-9A12-8AE7515E6D91}"/>
                  </a:ext>
                </a:extLst>
              </p:cNvPr>
              <p:cNvSpPr>
                <a:spLocks/>
              </p:cNvSpPr>
              <p:nvPr/>
            </p:nvSpPr>
            <p:spPr bwMode="auto">
              <a:xfrm>
                <a:off x="6882" y="2242"/>
                <a:ext cx="48" cy="68"/>
              </a:xfrm>
              <a:custGeom>
                <a:avLst/>
                <a:gdLst>
                  <a:gd name="T0" fmla="*/ 9 w 10"/>
                  <a:gd name="T1" fmla="*/ 8 h 14"/>
                  <a:gd name="T2" fmla="*/ 4 w 10"/>
                  <a:gd name="T3" fmla="*/ 12 h 14"/>
                  <a:gd name="T4" fmla="*/ 4 w 10"/>
                  <a:gd name="T5" fmla="*/ 0 h 14"/>
                  <a:gd name="T6" fmla="*/ 4 w 10"/>
                  <a:gd name="T7" fmla="*/ 0 h 14"/>
                  <a:gd name="T8" fmla="*/ 9 w 10"/>
                  <a:gd name="T9" fmla="*/ 8 h 14"/>
                </a:gdLst>
                <a:ahLst/>
                <a:cxnLst>
                  <a:cxn ang="0">
                    <a:pos x="T0" y="T1"/>
                  </a:cxn>
                  <a:cxn ang="0">
                    <a:pos x="T2" y="T3"/>
                  </a:cxn>
                  <a:cxn ang="0">
                    <a:pos x="T4" y="T5"/>
                  </a:cxn>
                  <a:cxn ang="0">
                    <a:pos x="T6" y="T7"/>
                  </a:cxn>
                  <a:cxn ang="0">
                    <a:pos x="T8" y="T9"/>
                  </a:cxn>
                </a:cxnLst>
                <a:rect l="0" t="0" r="r" b="b"/>
                <a:pathLst>
                  <a:path w="10" h="14">
                    <a:moveTo>
                      <a:pt x="9" y="8"/>
                    </a:moveTo>
                    <a:cubicBezTo>
                      <a:pt x="10" y="12"/>
                      <a:pt x="7" y="14"/>
                      <a:pt x="4" y="12"/>
                    </a:cubicBezTo>
                    <a:cubicBezTo>
                      <a:pt x="0" y="8"/>
                      <a:pt x="0" y="1"/>
                      <a:pt x="4" y="0"/>
                    </a:cubicBezTo>
                    <a:cubicBezTo>
                      <a:pt x="4" y="0"/>
                      <a:pt x="4" y="0"/>
                      <a:pt x="4" y="0"/>
                    </a:cubicBezTo>
                    <a:cubicBezTo>
                      <a:pt x="7" y="1"/>
                      <a:pt x="9"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7" name="Freeform 2567">
                <a:extLst>
                  <a:ext uri="{FF2B5EF4-FFF2-40B4-BE49-F238E27FC236}">
                    <a16:creationId xmlns:a16="http://schemas.microsoft.com/office/drawing/2014/main" id="{CF7C6FA9-A8ED-4A46-A4CD-FC607598ACE9}"/>
                  </a:ext>
                </a:extLst>
              </p:cNvPr>
              <p:cNvSpPr>
                <a:spLocks/>
              </p:cNvSpPr>
              <p:nvPr/>
            </p:nvSpPr>
            <p:spPr bwMode="auto">
              <a:xfrm>
                <a:off x="6940" y="2271"/>
                <a:ext cx="43" cy="68"/>
              </a:xfrm>
              <a:custGeom>
                <a:avLst/>
                <a:gdLst>
                  <a:gd name="T0" fmla="*/ 9 w 9"/>
                  <a:gd name="T1" fmla="*/ 7 h 14"/>
                  <a:gd name="T2" fmla="*/ 4 w 9"/>
                  <a:gd name="T3" fmla="*/ 11 h 14"/>
                  <a:gd name="T4" fmla="*/ 4 w 9"/>
                  <a:gd name="T5" fmla="*/ 0 h 14"/>
                  <a:gd name="T6" fmla="*/ 4 w 9"/>
                  <a:gd name="T7" fmla="*/ 0 h 14"/>
                  <a:gd name="T8" fmla="*/ 9 w 9"/>
                  <a:gd name="T9" fmla="*/ 7 h 14"/>
                </a:gdLst>
                <a:ahLst/>
                <a:cxnLst>
                  <a:cxn ang="0">
                    <a:pos x="T0" y="T1"/>
                  </a:cxn>
                  <a:cxn ang="0">
                    <a:pos x="T2" y="T3"/>
                  </a:cxn>
                  <a:cxn ang="0">
                    <a:pos x="T4" y="T5"/>
                  </a:cxn>
                  <a:cxn ang="0">
                    <a:pos x="T6" y="T7"/>
                  </a:cxn>
                  <a:cxn ang="0">
                    <a:pos x="T8" y="T9"/>
                  </a:cxn>
                </a:cxnLst>
                <a:rect l="0" t="0" r="r" b="b"/>
                <a:pathLst>
                  <a:path w="9" h="14">
                    <a:moveTo>
                      <a:pt x="9" y="7"/>
                    </a:moveTo>
                    <a:cubicBezTo>
                      <a:pt x="9" y="12"/>
                      <a:pt x="7" y="14"/>
                      <a:pt x="4" y="11"/>
                    </a:cubicBezTo>
                    <a:cubicBezTo>
                      <a:pt x="0" y="8"/>
                      <a:pt x="1" y="0"/>
                      <a:pt x="4" y="0"/>
                    </a:cubicBezTo>
                    <a:cubicBezTo>
                      <a:pt x="4" y="0"/>
                      <a:pt x="4" y="0"/>
                      <a:pt x="4" y="0"/>
                    </a:cubicBezTo>
                    <a:cubicBezTo>
                      <a:pt x="7"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8" name="Freeform 2568">
                <a:extLst>
                  <a:ext uri="{FF2B5EF4-FFF2-40B4-BE49-F238E27FC236}">
                    <a16:creationId xmlns:a16="http://schemas.microsoft.com/office/drawing/2014/main" id="{7BF29D58-21D1-45FC-A6BE-CD7FF2026799}"/>
                  </a:ext>
                </a:extLst>
              </p:cNvPr>
              <p:cNvSpPr>
                <a:spLocks/>
              </p:cNvSpPr>
              <p:nvPr/>
            </p:nvSpPr>
            <p:spPr bwMode="auto">
              <a:xfrm>
                <a:off x="6434" y="2652"/>
                <a:ext cx="58" cy="68"/>
              </a:xfrm>
              <a:custGeom>
                <a:avLst/>
                <a:gdLst>
                  <a:gd name="T0" fmla="*/ 12 w 12"/>
                  <a:gd name="T1" fmla="*/ 7 h 14"/>
                  <a:gd name="T2" fmla="*/ 3 w 12"/>
                  <a:gd name="T3" fmla="*/ 10 h 14"/>
                  <a:gd name="T4" fmla="*/ 7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1" y="12"/>
                      <a:pt x="6" y="14"/>
                      <a:pt x="3" y="10"/>
                    </a:cubicBezTo>
                    <a:cubicBezTo>
                      <a:pt x="0" y="6"/>
                      <a:pt x="2" y="0"/>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19" name="Freeform 2569">
                <a:extLst>
                  <a:ext uri="{FF2B5EF4-FFF2-40B4-BE49-F238E27FC236}">
                    <a16:creationId xmlns:a16="http://schemas.microsoft.com/office/drawing/2014/main" id="{5ECF5A03-BCF6-49E9-9813-C525795CD477}"/>
                  </a:ext>
                </a:extLst>
              </p:cNvPr>
              <p:cNvSpPr>
                <a:spLocks/>
              </p:cNvSpPr>
              <p:nvPr/>
            </p:nvSpPr>
            <p:spPr bwMode="auto">
              <a:xfrm>
                <a:off x="6742" y="2397"/>
                <a:ext cx="49" cy="67"/>
              </a:xfrm>
              <a:custGeom>
                <a:avLst/>
                <a:gdLst>
                  <a:gd name="T0" fmla="*/ 10 w 10"/>
                  <a:gd name="T1" fmla="*/ 7 h 14"/>
                  <a:gd name="T2" fmla="*/ 3 w 10"/>
                  <a:gd name="T3" fmla="*/ 11 h 14"/>
                  <a:gd name="T4" fmla="*/ 5 w 10"/>
                  <a:gd name="T5" fmla="*/ 0 h 14"/>
                  <a:gd name="T6" fmla="*/ 10 w 10"/>
                  <a:gd name="T7" fmla="*/ 7 h 14"/>
                </a:gdLst>
                <a:ahLst/>
                <a:cxnLst>
                  <a:cxn ang="0">
                    <a:pos x="T0" y="T1"/>
                  </a:cxn>
                  <a:cxn ang="0">
                    <a:pos x="T2" y="T3"/>
                  </a:cxn>
                  <a:cxn ang="0">
                    <a:pos x="T4" y="T5"/>
                  </a:cxn>
                  <a:cxn ang="0">
                    <a:pos x="T6" y="T7"/>
                  </a:cxn>
                </a:cxnLst>
                <a:rect l="0" t="0" r="r" b="b"/>
                <a:pathLst>
                  <a:path w="10" h="14">
                    <a:moveTo>
                      <a:pt x="10" y="7"/>
                    </a:moveTo>
                    <a:cubicBezTo>
                      <a:pt x="10" y="12"/>
                      <a:pt x="6" y="14"/>
                      <a:pt x="3" y="11"/>
                    </a:cubicBezTo>
                    <a:cubicBezTo>
                      <a:pt x="0" y="7"/>
                      <a:pt x="0" y="0"/>
                      <a:pt x="5" y="0"/>
                    </a:cubicBezTo>
                    <a:cubicBezTo>
                      <a:pt x="8"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0" name="Freeform 2570">
                <a:extLst>
                  <a:ext uri="{FF2B5EF4-FFF2-40B4-BE49-F238E27FC236}">
                    <a16:creationId xmlns:a16="http://schemas.microsoft.com/office/drawing/2014/main" id="{2D49DA2D-F4AD-4DFE-84BC-8B01E58697AE}"/>
                  </a:ext>
                </a:extLst>
              </p:cNvPr>
              <p:cNvSpPr>
                <a:spLocks/>
              </p:cNvSpPr>
              <p:nvPr/>
            </p:nvSpPr>
            <p:spPr bwMode="auto">
              <a:xfrm>
                <a:off x="6574" y="2715"/>
                <a:ext cx="58" cy="67"/>
              </a:xfrm>
              <a:custGeom>
                <a:avLst/>
                <a:gdLst>
                  <a:gd name="T0" fmla="*/ 12 w 12"/>
                  <a:gd name="T1" fmla="*/ 7 h 14"/>
                  <a:gd name="T2" fmla="*/ 3 w 12"/>
                  <a:gd name="T3" fmla="*/ 11 h 14"/>
                  <a:gd name="T4" fmla="*/ 7 w 12"/>
                  <a:gd name="T5" fmla="*/ 0 h 14"/>
                  <a:gd name="T6" fmla="*/ 12 w 12"/>
                  <a:gd name="T7" fmla="*/ 7 h 14"/>
                </a:gdLst>
                <a:ahLst/>
                <a:cxnLst>
                  <a:cxn ang="0">
                    <a:pos x="T0" y="T1"/>
                  </a:cxn>
                  <a:cxn ang="0">
                    <a:pos x="T2" y="T3"/>
                  </a:cxn>
                  <a:cxn ang="0">
                    <a:pos x="T4" y="T5"/>
                  </a:cxn>
                  <a:cxn ang="0">
                    <a:pos x="T6" y="T7"/>
                  </a:cxn>
                </a:cxnLst>
                <a:rect l="0" t="0" r="r" b="b"/>
                <a:pathLst>
                  <a:path w="12" h="14">
                    <a:moveTo>
                      <a:pt x="12" y="7"/>
                    </a:moveTo>
                    <a:cubicBezTo>
                      <a:pt x="11" y="12"/>
                      <a:pt x="6" y="14"/>
                      <a:pt x="3" y="11"/>
                    </a:cubicBezTo>
                    <a:cubicBezTo>
                      <a:pt x="0" y="7"/>
                      <a:pt x="2" y="0"/>
                      <a:pt x="7" y="0"/>
                    </a:cubicBezTo>
                    <a:cubicBezTo>
                      <a:pt x="11" y="0"/>
                      <a:pt x="12" y="4"/>
                      <a:pt x="1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1" name="Freeform 2571">
                <a:extLst>
                  <a:ext uri="{FF2B5EF4-FFF2-40B4-BE49-F238E27FC236}">
                    <a16:creationId xmlns:a16="http://schemas.microsoft.com/office/drawing/2014/main" id="{B269B46E-F24F-4D5A-B7A5-0C74EC67FBCA}"/>
                  </a:ext>
                </a:extLst>
              </p:cNvPr>
              <p:cNvSpPr>
                <a:spLocks/>
              </p:cNvSpPr>
              <p:nvPr/>
            </p:nvSpPr>
            <p:spPr bwMode="auto">
              <a:xfrm>
                <a:off x="6636" y="2768"/>
                <a:ext cx="53" cy="72"/>
              </a:xfrm>
              <a:custGeom>
                <a:avLst/>
                <a:gdLst>
                  <a:gd name="T0" fmla="*/ 11 w 11"/>
                  <a:gd name="T1" fmla="*/ 7 h 15"/>
                  <a:gd name="T2" fmla="*/ 2 w 11"/>
                  <a:gd name="T3" fmla="*/ 11 h 15"/>
                  <a:gd name="T4" fmla="*/ 6 w 11"/>
                  <a:gd name="T5" fmla="*/ 0 h 15"/>
                  <a:gd name="T6" fmla="*/ 11 w 11"/>
                  <a:gd name="T7" fmla="*/ 7 h 15"/>
                </a:gdLst>
                <a:ahLst/>
                <a:cxnLst>
                  <a:cxn ang="0">
                    <a:pos x="T0" y="T1"/>
                  </a:cxn>
                  <a:cxn ang="0">
                    <a:pos x="T2" y="T3"/>
                  </a:cxn>
                  <a:cxn ang="0">
                    <a:pos x="T4" y="T5"/>
                  </a:cxn>
                  <a:cxn ang="0">
                    <a:pos x="T6" y="T7"/>
                  </a:cxn>
                </a:cxnLst>
                <a:rect l="0" t="0" r="r" b="b"/>
                <a:pathLst>
                  <a:path w="11" h="15">
                    <a:moveTo>
                      <a:pt x="11" y="7"/>
                    </a:moveTo>
                    <a:cubicBezTo>
                      <a:pt x="10" y="13"/>
                      <a:pt x="5" y="15"/>
                      <a:pt x="2" y="11"/>
                    </a:cubicBezTo>
                    <a:cubicBezTo>
                      <a:pt x="0" y="7"/>
                      <a:pt x="2" y="0"/>
                      <a:pt x="6"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2" name="Freeform 2572">
                <a:extLst>
                  <a:ext uri="{FF2B5EF4-FFF2-40B4-BE49-F238E27FC236}">
                    <a16:creationId xmlns:a16="http://schemas.microsoft.com/office/drawing/2014/main" id="{859256CE-FFEB-45D7-BA7E-762119B294F3}"/>
                  </a:ext>
                </a:extLst>
              </p:cNvPr>
              <p:cNvSpPr>
                <a:spLocks/>
              </p:cNvSpPr>
              <p:nvPr/>
            </p:nvSpPr>
            <p:spPr bwMode="auto">
              <a:xfrm>
                <a:off x="6704" y="2763"/>
                <a:ext cx="53" cy="67"/>
              </a:xfrm>
              <a:custGeom>
                <a:avLst/>
                <a:gdLst>
                  <a:gd name="T0" fmla="*/ 11 w 11"/>
                  <a:gd name="T1" fmla="*/ 7 h 14"/>
                  <a:gd name="T2" fmla="*/ 2 w 11"/>
                  <a:gd name="T3" fmla="*/ 11 h 14"/>
                  <a:gd name="T4" fmla="*/ 6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0" y="12"/>
                      <a:pt x="5" y="14"/>
                      <a:pt x="2" y="11"/>
                    </a:cubicBezTo>
                    <a:cubicBezTo>
                      <a:pt x="0" y="7"/>
                      <a:pt x="2" y="0"/>
                      <a:pt x="6"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3" name="Freeform 2573">
                <a:extLst>
                  <a:ext uri="{FF2B5EF4-FFF2-40B4-BE49-F238E27FC236}">
                    <a16:creationId xmlns:a16="http://schemas.microsoft.com/office/drawing/2014/main" id="{E2394DE4-E4ED-4226-AACC-9AB8F092FCA8}"/>
                  </a:ext>
                </a:extLst>
              </p:cNvPr>
              <p:cNvSpPr>
                <a:spLocks/>
              </p:cNvSpPr>
              <p:nvPr/>
            </p:nvSpPr>
            <p:spPr bwMode="auto">
              <a:xfrm>
                <a:off x="6771" y="2739"/>
                <a:ext cx="53" cy="67"/>
              </a:xfrm>
              <a:custGeom>
                <a:avLst/>
                <a:gdLst>
                  <a:gd name="T0" fmla="*/ 10 w 11"/>
                  <a:gd name="T1" fmla="*/ 7 h 14"/>
                  <a:gd name="T2" fmla="*/ 2 w 11"/>
                  <a:gd name="T3" fmla="*/ 11 h 14"/>
                  <a:gd name="T4" fmla="*/ 6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5" y="14"/>
                      <a:pt x="2" y="11"/>
                    </a:cubicBezTo>
                    <a:cubicBezTo>
                      <a:pt x="0" y="7"/>
                      <a:pt x="2" y="0"/>
                      <a:pt x="6" y="0"/>
                    </a:cubicBezTo>
                    <a:cubicBezTo>
                      <a:pt x="9"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4" name="Freeform 2574">
                <a:extLst>
                  <a:ext uri="{FF2B5EF4-FFF2-40B4-BE49-F238E27FC236}">
                    <a16:creationId xmlns:a16="http://schemas.microsoft.com/office/drawing/2014/main" id="{FC06DAC4-A731-4E86-8919-6476F04B30BC}"/>
                  </a:ext>
                </a:extLst>
              </p:cNvPr>
              <p:cNvSpPr>
                <a:spLocks/>
              </p:cNvSpPr>
              <p:nvPr/>
            </p:nvSpPr>
            <p:spPr bwMode="auto">
              <a:xfrm>
                <a:off x="6781" y="2647"/>
                <a:ext cx="48" cy="73"/>
              </a:xfrm>
              <a:custGeom>
                <a:avLst/>
                <a:gdLst>
                  <a:gd name="T0" fmla="*/ 10 w 10"/>
                  <a:gd name="T1" fmla="*/ 8 h 15"/>
                  <a:gd name="T2" fmla="*/ 3 w 10"/>
                  <a:gd name="T3" fmla="*/ 12 h 15"/>
                  <a:gd name="T4" fmla="*/ 6 w 10"/>
                  <a:gd name="T5" fmla="*/ 0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9" y="13"/>
                      <a:pt x="5" y="15"/>
                      <a:pt x="3" y="12"/>
                    </a:cubicBezTo>
                    <a:cubicBezTo>
                      <a:pt x="0" y="8"/>
                      <a:pt x="1" y="0"/>
                      <a:pt x="6" y="0"/>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5" name="Freeform 2575">
                <a:extLst>
                  <a:ext uri="{FF2B5EF4-FFF2-40B4-BE49-F238E27FC236}">
                    <a16:creationId xmlns:a16="http://schemas.microsoft.com/office/drawing/2014/main" id="{9471DEFC-E298-48A7-AADA-E04B5AD8BE75}"/>
                  </a:ext>
                </a:extLst>
              </p:cNvPr>
              <p:cNvSpPr>
                <a:spLocks/>
              </p:cNvSpPr>
              <p:nvPr/>
            </p:nvSpPr>
            <p:spPr bwMode="auto">
              <a:xfrm>
                <a:off x="6800" y="2556"/>
                <a:ext cx="48" cy="67"/>
              </a:xfrm>
              <a:custGeom>
                <a:avLst/>
                <a:gdLst>
                  <a:gd name="T0" fmla="*/ 10 w 10"/>
                  <a:gd name="T1" fmla="*/ 7 h 14"/>
                  <a:gd name="T2" fmla="*/ 3 w 10"/>
                  <a:gd name="T3" fmla="*/ 11 h 14"/>
                  <a:gd name="T4" fmla="*/ 5 w 10"/>
                  <a:gd name="T5" fmla="*/ 0 h 14"/>
                  <a:gd name="T6" fmla="*/ 10 w 10"/>
                  <a:gd name="T7" fmla="*/ 7 h 14"/>
                </a:gdLst>
                <a:ahLst/>
                <a:cxnLst>
                  <a:cxn ang="0">
                    <a:pos x="T0" y="T1"/>
                  </a:cxn>
                  <a:cxn ang="0">
                    <a:pos x="T2" y="T3"/>
                  </a:cxn>
                  <a:cxn ang="0">
                    <a:pos x="T4" y="T5"/>
                  </a:cxn>
                  <a:cxn ang="0">
                    <a:pos x="T6" y="T7"/>
                  </a:cxn>
                </a:cxnLst>
                <a:rect l="0" t="0" r="r" b="b"/>
                <a:pathLst>
                  <a:path w="10" h="14">
                    <a:moveTo>
                      <a:pt x="10" y="7"/>
                    </a:moveTo>
                    <a:cubicBezTo>
                      <a:pt x="9" y="12"/>
                      <a:pt x="5" y="14"/>
                      <a:pt x="3" y="11"/>
                    </a:cubicBezTo>
                    <a:cubicBezTo>
                      <a:pt x="0" y="7"/>
                      <a:pt x="1" y="0"/>
                      <a:pt x="5" y="0"/>
                    </a:cubicBezTo>
                    <a:cubicBezTo>
                      <a:pt x="9"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6" name="Freeform 2576">
                <a:extLst>
                  <a:ext uri="{FF2B5EF4-FFF2-40B4-BE49-F238E27FC236}">
                    <a16:creationId xmlns:a16="http://schemas.microsoft.com/office/drawing/2014/main" id="{76A2D709-741C-4E17-A616-7ADF80663CEB}"/>
                  </a:ext>
                </a:extLst>
              </p:cNvPr>
              <p:cNvSpPr>
                <a:spLocks/>
              </p:cNvSpPr>
              <p:nvPr/>
            </p:nvSpPr>
            <p:spPr bwMode="auto">
              <a:xfrm>
                <a:off x="6810" y="2464"/>
                <a:ext cx="48" cy="72"/>
              </a:xfrm>
              <a:custGeom>
                <a:avLst/>
                <a:gdLst>
                  <a:gd name="T0" fmla="*/ 10 w 10"/>
                  <a:gd name="T1" fmla="*/ 8 h 15"/>
                  <a:gd name="T2" fmla="*/ 3 w 10"/>
                  <a:gd name="T3" fmla="*/ 12 h 15"/>
                  <a:gd name="T4" fmla="*/ 5 w 10"/>
                  <a:gd name="T5" fmla="*/ 0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10" y="13"/>
                      <a:pt x="6" y="15"/>
                      <a:pt x="3" y="12"/>
                    </a:cubicBezTo>
                    <a:cubicBezTo>
                      <a:pt x="0" y="8"/>
                      <a:pt x="1" y="0"/>
                      <a:pt x="5" y="0"/>
                    </a:cubicBezTo>
                    <a:cubicBezTo>
                      <a:pt x="8"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7" name="Freeform 2577">
                <a:extLst>
                  <a:ext uri="{FF2B5EF4-FFF2-40B4-BE49-F238E27FC236}">
                    <a16:creationId xmlns:a16="http://schemas.microsoft.com/office/drawing/2014/main" id="{3E3DD34F-2D78-41C7-BC19-36529EFDD899}"/>
                  </a:ext>
                </a:extLst>
              </p:cNvPr>
              <p:cNvSpPr>
                <a:spLocks/>
              </p:cNvSpPr>
              <p:nvPr/>
            </p:nvSpPr>
            <p:spPr bwMode="auto">
              <a:xfrm>
                <a:off x="6805" y="2363"/>
                <a:ext cx="48" cy="72"/>
              </a:xfrm>
              <a:custGeom>
                <a:avLst/>
                <a:gdLst>
                  <a:gd name="T0" fmla="*/ 10 w 10"/>
                  <a:gd name="T1" fmla="*/ 8 h 15"/>
                  <a:gd name="T2" fmla="*/ 4 w 10"/>
                  <a:gd name="T3" fmla="*/ 12 h 15"/>
                  <a:gd name="T4" fmla="*/ 5 w 10"/>
                  <a:gd name="T5" fmla="*/ 0 h 15"/>
                  <a:gd name="T6" fmla="*/ 6 w 10"/>
                  <a:gd name="T7" fmla="*/ 0 h 15"/>
                  <a:gd name="T8" fmla="*/ 10 w 10"/>
                  <a:gd name="T9" fmla="*/ 8 h 15"/>
                </a:gdLst>
                <a:ahLst/>
                <a:cxnLst>
                  <a:cxn ang="0">
                    <a:pos x="T0" y="T1"/>
                  </a:cxn>
                  <a:cxn ang="0">
                    <a:pos x="T2" y="T3"/>
                  </a:cxn>
                  <a:cxn ang="0">
                    <a:pos x="T4" y="T5"/>
                  </a:cxn>
                  <a:cxn ang="0">
                    <a:pos x="T6" y="T7"/>
                  </a:cxn>
                  <a:cxn ang="0">
                    <a:pos x="T8" y="T9"/>
                  </a:cxn>
                </a:cxnLst>
                <a:rect l="0" t="0" r="r" b="b"/>
                <a:pathLst>
                  <a:path w="10" h="15">
                    <a:moveTo>
                      <a:pt x="10" y="8"/>
                    </a:moveTo>
                    <a:cubicBezTo>
                      <a:pt x="10" y="13"/>
                      <a:pt x="7" y="15"/>
                      <a:pt x="4" y="12"/>
                    </a:cubicBezTo>
                    <a:cubicBezTo>
                      <a:pt x="0" y="8"/>
                      <a:pt x="1" y="0"/>
                      <a:pt x="5" y="0"/>
                    </a:cubicBezTo>
                    <a:cubicBezTo>
                      <a:pt x="5" y="0"/>
                      <a:pt x="5" y="0"/>
                      <a:pt x="6" y="0"/>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8" name="Freeform 2578">
                <a:extLst>
                  <a:ext uri="{FF2B5EF4-FFF2-40B4-BE49-F238E27FC236}">
                    <a16:creationId xmlns:a16="http://schemas.microsoft.com/office/drawing/2014/main" id="{0ED8791E-0805-41D3-8073-38D37E56B688}"/>
                  </a:ext>
                </a:extLst>
              </p:cNvPr>
              <p:cNvSpPr>
                <a:spLocks/>
              </p:cNvSpPr>
              <p:nvPr/>
            </p:nvSpPr>
            <p:spPr bwMode="auto">
              <a:xfrm>
                <a:off x="6656" y="2864"/>
                <a:ext cx="53" cy="68"/>
              </a:xfrm>
              <a:custGeom>
                <a:avLst/>
                <a:gdLst>
                  <a:gd name="T0" fmla="*/ 11 w 11"/>
                  <a:gd name="T1" fmla="*/ 7 h 14"/>
                  <a:gd name="T2" fmla="*/ 2 w 11"/>
                  <a:gd name="T3" fmla="*/ 11 h 14"/>
                  <a:gd name="T4" fmla="*/ 7 w 11"/>
                  <a:gd name="T5" fmla="*/ 0 h 14"/>
                  <a:gd name="T6" fmla="*/ 11 w 11"/>
                  <a:gd name="T7" fmla="*/ 7 h 14"/>
                </a:gdLst>
                <a:ahLst/>
                <a:cxnLst>
                  <a:cxn ang="0">
                    <a:pos x="T0" y="T1"/>
                  </a:cxn>
                  <a:cxn ang="0">
                    <a:pos x="T2" y="T3"/>
                  </a:cxn>
                  <a:cxn ang="0">
                    <a:pos x="T4" y="T5"/>
                  </a:cxn>
                  <a:cxn ang="0">
                    <a:pos x="T6" y="T7"/>
                  </a:cxn>
                </a:cxnLst>
                <a:rect l="0" t="0" r="r" b="b"/>
                <a:pathLst>
                  <a:path w="11" h="14">
                    <a:moveTo>
                      <a:pt x="11" y="7"/>
                    </a:moveTo>
                    <a:cubicBezTo>
                      <a:pt x="10" y="12"/>
                      <a:pt x="5" y="14"/>
                      <a:pt x="2" y="11"/>
                    </a:cubicBezTo>
                    <a:cubicBezTo>
                      <a:pt x="0" y="7"/>
                      <a:pt x="2" y="0"/>
                      <a:pt x="7" y="0"/>
                    </a:cubicBezTo>
                    <a:cubicBezTo>
                      <a:pt x="10" y="0"/>
                      <a:pt x="11" y="4"/>
                      <a:pt x="11"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29" name="Freeform 2579">
                <a:extLst>
                  <a:ext uri="{FF2B5EF4-FFF2-40B4-BE49-F238E27FC236}">
                    <a16:creationId xmlns:a16="http://schemas.microsoft.com/office/drawing/2014/main" id="{A6691819-2F16-414D-9A32-B1699E78B95B}"/>
                  </a:ext>
                </a:extLst>
              </p:cNvPr>
              <p:cNvSpPr>
                <a:spLocks/>
              </p:cNvSpPr>
              <p:nvPr/>
            </p:nvSpPr>
            <p:spPr bwMode="auto">
              <a:xfrm>
                <a:off x="6728" y="2855"/>
                <a:ext cx="53" cy="67"/>
              </a:xfrm>
              <a:custGeom>
                <a:avLst/>
                <a:gdLst>
                  <a:gd name="T0" fmla="*/ 10 w 11"/>
                  <a:gd name="T1" fmla="*/ 7 h 14"/>
                  <a:gd name="T2" fmla="*/ 2 w 11"/>
                  <a:gd name="T3" fmla="*/ 10 h 14"/>
                  <a:gd name="T4" fmla="*/ 6 w 11"/>
                  <a:gd name="T5" fmla="*/ 0 h 14"/>
                  <a:gd name="T6" fmla="*/ 10 w 11"/>
                  <a:gd name="T7" fmla="*/ 7 h 14"/>
                </a:gdLst>
                <a:ahLst/>
                <a:cxnLst>
                  <a:cxn ang="0">
                    <a:pos x="T0" y="T1"/>
                  </a:cxn>
                  <a:cxn ang="0">
                    <a:pos x="T2" y="T3"/>
                  </a:cxn>
                  <a:cxn ang="0">
                    <a:pos x="T4" y="T5"/>
                  </a:cxn>
                  <a:cxn ang="0">
                    <a:pos x="T6" y="T7"/>
                  </a:cxn>
                </a:cxnLst>
                <a:rect l="0" t="0" r="r" b="b"/>
                <a:pathLst>
                  <a:path w="11" h="14">
                    <a:moveTo>
                      <a:pt x="10" y="7"/>
                    </a:moveTo>
                    <a:cubicBezTo>
                      <a:pt x="9" y="12"/>
                      <a:pt x="4" y="14"/>
                      <a:pt x="2" y="10"/>
                    </a:cubicBezTo>
                    <a:cubicBezTo>
                      <a:pt x="0" y="7"/>
                      <a:pt x="2" y="0"/>
                      <a:pt x="6" y="0"/>
                    </a:cubicBezTo>
                    <a:cubicBezTo>
                      <a:pt x="10" y="0"/>
                      <a:pt x="11"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0" name="Freeform 2580">
                <a:extLst>
                  <a:ext uri="{FF2B5EF4-FFF2-40B4-BE49-F238E27FC236}">
                    <a16:creationId xmlns:a16="http://schemas.microsoft.com/office/drawing/2014/main" id="{CD16C955-D452-44EA-8ED7-269BC4FDFEB5}"/>
                  </a:ext>
                </a:extLst>
              </p:cNvPr>
              <p:cNvSpPr>
                <a:spLocks/>
              </p:cNvSpPr>
              <p:nvPr/>
            </p:nvSpPr>
            <p:spPr bwMode="auto">
              <a:xfrm>
                <a:off x="6791" y="2869"/>
                <a:ext cx="53" cy="72"/>
              </a:xfrm>
              <a:custGeom>
                <a:avLst/>
                <a:gdLst>
                  <a:gd name="T0" fmla="*/ 10 w 11"/>
                  <a:gd name="T1" fmla="*/ 8 h 15"/>
                  <a:gd name="T2" fmla="*/ 2 w 11"/>
                  <a:gd name="T3" fmla="*/ 11 h 15"/>
                  <a:gd name="T4" fmla="*/ 6 w 11"/>
                  <a:gd name="T5" fmla="*/ 1 h 15"/>
                  <a:gd name="T6" fmla="*/ 10 w 11"/>
                  <a:gd name="T7" fmla="*/ 8 h 15"/>
                </a:gdLst>
                <a:ahLst/>
                <a:cxnLst>
                  <a:cxn ang="0">
                    <a:pos x="T0" y="T1"/>
                  </a:cxn>
                  <a:cxn ang="0">
                    <a:pos x="T2" y="T3"/>
                  </a:cxn>
                  <a:cxn ang="0">
                    <a:pos x="T4" y="T5"/>
                  </a:cxn>
                  <a:cxn ang="0">
                    <a:pos x="T6" y="T7"/>
                  </a:cxn>
                </a:cxnLst>
                <a:rect l="0" t="0" r="r" b="b"/>
                <a:pathLst>
                  <a:path w="11" h="15">
                    <a:moveTo>
                      <a:pt x="10" y="8"/>
                    </a:moveTo>
                    <a:cubicBezTo>
                      <a:pt x="9" y="13"/>
                      <a:pt x="4" y="15"/>
                      <a:pt x="2" y="11"/>
                    </a:cubicBezTo>
                    <a:cubicBezTo>
                      <a:pt x="0" y="7"/>
                      <a:pt x="2" y="0"/>
                      <a:pt x="6" y="1"/>
                    </a:cubicBezTo>
                    <a:cubicBezTo>
                      <a:pt x="9" y="1"/>
                      <a:pt x="11"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1" name="Freeform 2581">
                <a:extLst>
                  <a:ext uri="{FF2B5EF4-FFF2-40B4-BE49-F238E27FC236}">
                    <a16:creationId xmlns:a16="http://schemas.microsoft.com/office/drawing/2014/main" id="{07B86ED2-C04A-4494-A8A3-2E3EC0650596}"/>
                  </a:ext>
                </a:extLst>
              </p:cNvPr>
              <p:cNvSpPr>
                <a:spLocks/>
              </p:cNvSpPr>
              <p:nvPr/>
            </p:nvSpPr>
            <p:spPr bwMode="auto">
              <a:xfrm>
                <a:off x="6882" y="2806"/>
                <a:ext cx="48" cy="73"/>
              </a:xfrm>
              <a:custGeom>
                <a:avLst/>
                <a:gdLst>
                  <a:gd name="T0" fmla="*/ 9 w 10"/>
                  <a:gd name="T1" fmla="*/ 8 h 15"/>
                  <a:gd name="T2" fmla="*/ 2 w 10"/>
                  <a:gd name="T3" fmla="*/ 11 h 15"/>
                  <a:gd name="T4" fmla="*/ 6 w 10"/>
                  <a:gd name="T5" fmla="*/ 1 h 15"/>
                  <a:gd name="T6" fmla="*/ 9 w 10"/>
                  <a:gd name="T7" fmla="*/ 8 h 15"/>
                </a:gdLst>
                <a:ahLst/>
                <a:cxnLst>
                  <a:cxn ang="0">
                    <a:pos x="T0" y="T1"/>
                  </a:cxn>
                  <a:cxn ang="0">
                    <a:pos x="T2" y="T3"/>
                  </a:cxn>
                  <a:cxn ang="0">
                    <a:pos x="T4" y="T5"/>
                  </a:cxn>
                  <a:cxn ang="0">
                    <a:pos x="T6" y="T7"/>
                  </a:cxn>
                </a:cxnLst>
                <a:rect l="0" t="0" r="r" b="b"/>
                <a:pathLst>
                  <a:path w="10" h="15">
                    <a:moveTo>
                      <a:pt x="9" y="8"/>
                    </a:moveTo>
                    <a:cubicBezTo>
                      <a:pt x="8" y="13"/>
                      <a:pt x="4" y="15"/>
                      <a:pt x="2" y="11"/>
                    </a:cubicBezTo>
                    <a:cubicBezTo>
                      <a:pt x="0" y="8"/>
                      <a:pt x="2" y="0"/>
                      <a:pt x="6" y="1"/>
                    </a:cubicBezTo>
                    <a:cubicBezTo>
                      <a:pt x="9" y="1"/>
                      <a:pt x="10"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2" name="Freeform 2582">
                <a:extLst>
                  <a:ext uri="{FF2B5EF4-FFF2-40B4-BE49-F238E27FC236}">
                    <a16:creationId xmlns:a16="http://schemas.microsoft.com/office/drawing/2014/main" id="{ABA5139D-F395-45A5-8630-3AC5B6A8741F}"/>
                  </a:ext>
                </a:extLst>
              </p:cNvPr>
              <p:cNvSpPr>
                <a:spLocks/>
              </p:cNvSpPr>
              <p:nvPr/>
            </p:nvSpPr>
            <p:spPr bwMode="auto">
              <a:xfrm>
                <a:off x="6945" y="3033"/>
                <a:ext cx="43" cy="67"/>
              </a:xfrm>
              <a:custGeom>
                <a:avLst/>
                <a:gdLst>
                  <a:gd name="T0" fmla="*/ 8 w 9"/>
                  <a:gd name="T1" fmla="*/ 7 h 14"/>
                  <a:gd name="T2" fmla="*/ 2 w 9"/>
                  <a:gd name="T3" fmla="*/ 11 h 14"/>
                  <a:gd name="T4" fmla="*/ 6 w 9"/>
                  <a:gd name="T5" fmla="*/ 0 h 14"/>
                  <a:gd name="T6" fmla="*/ 8 w 9"/>
                  <a:gd name="T7" fmla="*/ 7 h 14"/>
                </a:gdLst>
                <a:ahLst/>
                <a:cxnLst>
                  <a:cxn ang="0">
                    <a:pos x="T0" y="T1"/>
                  </a:cxn>
                  <a:cxn ang="0">
                    <a:pos x="T2" y="T3"/>
                  </a:cxn>
                  <a:cxn ang="0">
                    <a:pos x="T4" y="T5"/>
                  </a:cxn>
                  <a:cxn ang="0">
                    <a:pos x="T6" y="T7"/>
                  </a:cxn>
                </a:cxnLst>
                <a:rect l="0" t="0" r="r" b="b"/>
                <a:pathLst>
                  <a:path w="9" h="14">
                    <a:moveTo>
                      <a:pt x="8" y="7"/>
                    </a:moveTo>
                    <a:cubicBezTo>
                      <a:pt x="7" y="12"/>
                      <a:pt x="3" y="14"/>
                      <a:pt x="2" y="11"/>
                    </a:cubicBezTo>
                    <a:cubicBezTo>
                      <a:pt x="0" y="7"/>
                      <a:pt x="2" y="0"/>
                      <a:pt x="6"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3" name="Freeform 2583">
                <a:extLst>
                  <a:ext uri="{FF2B5EF4-FFF2-40B4-BE49-F238E27FC236}">
                    <a16:creationId xmlns:a16="http://schemas.microsoft.com/office/drawing/2014/main" id="{53006FCA-B7C3-4371-A022-72BB15C12DC7}"/>
                  </a:ext>
                </a:extLst>
              </p:cNvPr>
              <p:cNvSpPr>
                <a:spLocks/>
              </p:cNvSpPr>
              <p:nvPr/>
            </p:nvSpPr>
            <p:spPr bwMode="auto">
              <a:xfrm>
                <a:off x="6998" y="3033"/>
                <a:ext cx="43" cy="67"/>
              </a:xfrm>
              <a:custGeom>
                <a:avLst/>
                <a:gdLst>
                  <a:gd name="T0" fmla="*/ 8 w 9"/>
                  <a:gd name="T1" fmla="*/ 8 h 14"/>
                  <a:gd name="T2" fmla="*/ 2 w 9"/>
                  <a:gd name="T3" fmla="*/ 11 h 14"/>
                  <a:gd name="T4" fmla="*/ 7 w 9"/>
                  <a:gd name="T5" fmla="*/ 1 h 14"/>
                  <a:gd name="T6" fmla="*/ 8 w 9"/>
                  <a:gd name="T7" fmla="*/ 8 h 14"/>
                </a:gdLst>
                <a:ahLst/>
                <a:cxnLst>
                  <a:cxn ang="0">
                    <a:pos x="T0" y="T1"/>
                  </a:cxn>
                  <a:cxn ang="0">
                    <a:pos x="T2" y="T3"/>
                  </a:cxn>
                  <a:cxn ang="0">
                    <a:pos x="T4" y="T5"/>
                  </a:cxn>
                  <a:cxn ang="0">
                    <a:pos x="T6" y="T7"/>
                  </a:cxn>
                </a:cxnLst>
                <a:rect l="0" t="0" r="r" b="b"/>
                <a:pathLst>
                  <a:path w="9" h="14">
                    <a:moveTo>
                      <a:pt x="8" y="8"/>
                    </a:moveTo>
                    <a:cubicBezTo>
                      <a:pt x="7" y="12"/>
                      <a:pt x="4" y="14"/>
                      <a:pt x="2" y="11"/>
                    </a:cubicBezTo>
                    <a:cubicBezTo>
                      <a:pt x="0" y="8"/>
                      <a:pt x="3" y="0"/>
                      <a:pt x="7" y="1"/>
                    </a:cubicBezTo>
                    <a:cubicBezTo>
                      <a:pt x="9" y="1"/>
                      <a:pt x="9"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4" name="Freeform 2584">
                <a:extLst>
                  <a:ext uri="{FF2B5EF4-FFF2-40B4-BE49-F238E27FC236}">
                    <a16:creationId xmlns:a16="http://schemas.microsoft.com/office/drawing/2014/main" id="{AB9FDEA5-FE9A-485F-BE69-3087700C65C8}"/>
                  </a:ext>
                </a:extLst>
              </p:cNvPr>
              <p:cNvSpPr>
                <a:spLocks/>
              </p:cNvSpPr>
              <p:nvPr/>
            </p:nvSpPr>
            <p:spPr bwMode="auto">
              <a:xfrm>
                <a:off x="7022" y="3100"/>
                <a:ext cx="38" cy="68"/>
              </a:xfrm>
              <a:custGeom>
                <a:avLst/>
                <a:gdLst>
                  <a:gd name="T0" fmla="*/ 7 w 8"/>
                  <a:gd name="T1" fmla="*/ 7 h 14"/>
                  <a:gd name="T2" fmla="*/ 1 w 8"/>
                  <a:gd name="T3" fmla="*/ 11 h 14"/>
                  <a:gd name="T4" fmla="*/ 6 w 8"/>
                  <a:gd name="T5" fmla="*/ 0 h 14"/>
                  <a:gd name="T6" fmla="*/ 7 w 8"/>
                  <a:gd name="T7" fmla="*/ 7 h 14"/>
                </a:gdLst>
                <a:ahLst/>
                <a:cxnLst>
                  <a:cxn ang="0">
                    <a:pos x="T0" y="T1"/>
                  </a:cxn>
                  <a:cxn ang="0">
                    <a:pos x="T2" y="T3"/>
                  </a:cxn>
                  <a:cxn ang="0">
                    <a:pos x="T4" y="T5"/>
                  </a:cxn>
                  <a:cxn ang="0">
                    <a:pos x="T6" y="T7"/>
                  </a:cxn>
                </a:cxnLst>
                <a:rect l="0" t="0" r="r" b="b"/>
                <a:pathLst>
                  <a:path w="8" h="14">
                    <a:moveTo>
                      <a:pt x="7" y="7"/>
                    </a:moveTo>
                    <a:cubicBezTo>
                      <a:pt x="6" y="12"/>
                      <a:pt x="3" y="14"/>
                      <a:pt x="1" y="11"/>
                    </a:cubicBezTo>
                    <a:cubicBezTo>
                      <a:pt x="0" y="8"/>
                      <a:pt x="2" y="0"/>
                      <a:pt x="6" y="0"/>
                    </a:cubicBezTo>
                    <a:cubicBezTo>
                      <a:pt x="8" y="1"/>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5" name="Freeform 2585">
                <a:extLst>
                  <a:ext uri="{FF2B5EF4-FFF2-40B4-BE49-F238E27FC236}">
                    <a16:creationId xmlns:a16="http://schemas.microsoft.com/office/drawing/2014/main" id="{CF5231B3-92D1-420D-89F1-65C073306DB7}"/>
                  </a:ext>
                </a:extLst>
              </p:cNvPr>
              <p:cNvSpPr>
                <a:spLocks/>
              </p:cNvSpPr>
              <p:nvPr/>
            </p:nvSpPr>
            <p:spPr bwMode="auto">
              <a:xfrm>
                <a:off x="6964" y="3125"/>
                <a:ext cx="43" cy="62"/>
              </a:xfrm>
              <a:custGeom>
                <a:avLst/>
                <a:gdLst>
                  <a:gd name="T0" fmla="*/ 8 w 9"/>
                  <a:gd name="T1" fmla="*/ 7 h 13"/>
                  <a:gd name="T2" fmla="*/ 2 w 9"/>
                  <a:gd name="T3" fmla="*/ 10 h 13"/>
                  <a:gd name="T4" fmla="*/ 7 w 9"/>
                  <a:gd name="T5" fmla="*/ 0 h 13"/>
                  <a:gd name="T6" fmla="*/ 8 w 9"/>
                  <a:gd name="T7" fmla="*/ 7 h 13"/>
                </a:gdLst>
                <a:ahLst/>
                <a:cxnLst>
                  <a:cxn ang="0">
                    <a:pos x="T0" y="T1"/>
                  </a:cxn>
                  <a:cxn ang="0">
                    <a:pos x="T2" y="T3"/>
                  </a:cxn>
                  <a:cxn ang="0">
                    <a:pos x="T4" y="T5"/>
                  </a:cxn>
                  <a:cxn ang="0">
                    <a:pos x="T6" y="T7"/>
                  </a:cxn>
                </a:cxnLst>
                <a:rect l="0" t="0" r="r" b="b"/>
                <a:pathLst>
                  <a:path w="9" h="13">
                    <a:moveTo>
                      <a:pt x="8" y="7"/>
                    </a:moveTo>
                    <a:cubicBezTo>
                      <a:pt x="7" y="11"/>
                      <a:pt x="3" y="13"/>
                      <a:pt x="2" y="10"/>
                    </a:cubicBezTo>
                    <a:cubicBezTo>
                      <a:pt x="0" y="7"/>
                      <a:pt x="3" y="0"/>
                      <a:pt x="7" y="0"/>
                    </a:cubicBezTo>
                    <a:cubicBezTo>
                      <a:pt x="9"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6" name="Freeform 2586">
                <a:extLst>
                  <a:ext uri="{FF2B5EF4-FFF2-40B4-BE49-F238E27FC236}">
                    <a16:creationId xmlns:a16="http://schemas.microsoft.com/office/drawing/2014/main" id="{23ECCE51-2257-4D39-8717-DB2D956C0047}"/>
                  </a:ext>
                </a:extLst>
              </p:cNvPr>
              <p:cNvSpPr>
                <a:spLocks/>
              </p:cNvSpPr>
              <p:nvPr/>
            </p:nvSpPr>
            <p:spPr bwMode="auto">
              <a:xfrm>
                <a:off x="7157" y="3033"/>
                <a:ext cx="33" cy="63"/>
              </a:xfrm>
              <a:custGeom>
                <a:avLst/>
                <a:gdLst>
                  <a:gd name="T0" fmla="*/ 6 w 7"/>
                  <a:gd name="T1" fmla="*/ 7 h 13"/>
                  <a:gd name="T2" fmla="*/ 2 w 7"/>
                  <a:gd name="T3" fmla="*/ 11 h 13"/>
                  <a:gd name="T4" fmla="*/ 5 w 7"/>
                  <a:gd name="T5" fmla="*/ 0 h 13"/>
                  <a:gd name="T6" fmla="*/ 6 w 7"/>
                  <a:gd name="T7" fmla="*/ 7 h 13"/>
                </a:gdLst>
                <a:ahLst/>
                <a:cxnLst>
                  <a:cxn ang="0">
                    <a:pos x="T0" y="T1"/>
                  </a:cxn>
                  <a:cxn ang="0">
                    <a:pos x="T2" y="T3"/>
                  </a:cxn>
                  <a:cxn ang="0">
                    <a:pos x="T4" y="T5"/>
                  </a:cxn>
                  <a:cxn ang="0">
                    <a:pos x="T6" y="T7"/>
                  </a:cxn>
                </a:cxnLst>
                <a:rect l="0" t="0" r="r" b="b"/>
                <a:pathLst>
                  <a:path w="7" h="13">
                    <a:moveTo>
                      <a:pt x="6" y="7"/>
                    </a:moveTo>
                    <a:cubicBezTo>
                      <a:pt x="5" y="11"/>
                      <a:pt x="3" y="13"/>
                      <a:pt x="2" y="11"/>
                    </a:cubicBezTo>
                    <a:cubicBezTo>
                      <a:pt x="0" y="9"/>
                      <a:pt x="3" y="0"/>
                      <a:pt x="5" y="0"/>
                    </a:cubicBezTo>
                    <a:cubicBezTo>
                      <a:pt x="7" y="0"/>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7" name="Freeform 2587">
                <a:extLst>
                  <a:ext uri="{FF2B5EF4-FFF2-40B4-BE49-F238E27FC236}">
                    <a16:creationId xmlns:a16="http://schemas.microsoft.com/office/drawing/2014/main" id="{8C7333AB-F240-4F21-9E24-73BD8BC5D358}"/>
                  </a:ext>
                </a:extLst>
              </p:cNvPr>
              <p:cNvSpPr>
                <a:spLocks/>
              </p:cNvSpPr>
              <p:nvPr/>
            </p:nvSpPr>
            <p:spPr bwMode="auto">
              <a:xfrm>
                <a:off x="7118" y="3052"/>
                <a:ext cx="34" cy="68"/>
              </a:xfrm>
              <a:custGeom>
                <a:avLst/>
                <a:gdLst>
                  <a:gd name="T0" fmla="*/ 6 w 7"/>
                  <a:gd name="T1" fmla="*/ 7 h 14"/>
                  <a:gd name="T2" fmla="*/ 1 w 7"/>
                  <a:gd name="T3" fmla="*/ 11 h 14"/>
                  <a:gd name="T4" fmla="*/ 5 w 7"/>
                  <a:gd name="T5" fmla="*/ 0 h 14"/>
                  <a:gd name="T6" fmla="*/ 6 w 7"/>
                  <a:gd name="T7" fmla="*/ 7 h 14"/>
                </a:gdLst>
                <a:ahLst/>
                <a:cxnLst>
                  <a:cxn ang="0">
                    <a:pos x="T0" y="T1"/>
                  </a:cxn>
                  <a:cxn ang="0">
                    <a:pos x="T2" y="T3"/>
                  </a:cxn>
                  <a:cxn ang="0">
                    <a:pos x="T4" y="T5"/>
                  </a:cxn>
                  <a:cxn ang="0">
                    <a:pos x="T6" y="T7"/>
                  </a:cxn>
                </a:cxnLst>
                <a:rect l="0" t="0" r="r" b="b"/>
                <a:pathLst>
                  <a:path w="7" h="14">
                    <a:moveTo>
                      <a:pt x="6" y="7"/>
                    </a:moveTo>
                    <a:cubicBezTo>
                      <a:pt x="5" y="11"/>
                      <a:pt x="2" y="14"/>
                      <a:pt x="1" y="11"/>
                    </a:cubicBezTo>
                    <a:cubicBezTo>
                      <a:pt x="0" y="8"/>
                      <a:pt x="2" y="0"/>
                      <a:pt x="5" y="0"/>
                    </a:cubicBezTo>
                    <a:cubicBezTo>
                      <a:pt x="7"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8" name="Freeform 2588">
                <a:extLst>
                  <a:ext uri="{FF2B5EF4-FFF2-40B4-BE49-F238E27FC236}">
                    <a16:creationId xmlns:a16="http://schemas.microsoft.com/office/drawing/2014/main" id="{6160867D-848B-4B91-83FA-DB76916F4E09}"/>
                  </a:ext>
                </a:extLst>
              </p:cNvPr>
              <p:cNvSpPr>
                <a:spLocks/>
              </p:cNvSpPr>
              <p:nvPr/>
            </p:nvSpPr>
            <p:spPr bwMode="auto">
              <a:xfrm>
                <a:off x="7070" y="3062"/>
                <a:ext cx="39" cy="67"/>
              </a:xfrm>
              <a:custGeom>
                <a:avLst/>
                <a:gdLst>
                  <a:gd name="T0" fmla="*/ 7 w 8"/>
                  <a:gd name="T1" fmla="*/ 7 h 14"/>
                  <a:gd name="T2" fmla="*/ 2 w 8"/>
                  <a:gd name="T3" fmla="*/ 11 h 14"/>
                  <a:gd name="T4" fmla="*/ 6 w 8"/>
                  <a:gd name="T5" fmla="*/ 0 h 14"/>
                  <a:gd name="T6" fmla="*/ 7 w 8"/>
                  <a:gd name="T7" fmla="*/ 7 h 14"/>
                </a:gdLst>
                <a:ahLst/>
                <a:cxnLst>
                  <a:cxn ang="0">
                    <a:pos x="T0" y="T1"/>
                  </a:cxn>
                  <a:cxn ang="0">
                    <a:pos x="T2" y="T3"/>
                  </a:cxn>
                  <a:cxn ang="0">
                    <a:pos x="T4" y="T5"/>
                  </a:cxn>
                  <a:cxn ang="0">
                    <a:pos x="T6" y="T7"/>
                  </a:cxn>
                </a:cxnLst>
                <a:rect l="0" t="0" r="r" b="b"/>
                <a:pathLst>
                  <a:path w="8" h="14">
                    <a:moveTo>
                      <a:pt x="7" y="7"/>
                    </a:moveTo>
                    <a:cubicBezTo>
                      <a:pt x="5" y="11"/>
                      <a:pt x="3" y="14"/>
                      <a:pt x="2" y="11"/>
                    </a:cubicBezTo>
                    <a:cubicBezTo>
                      <a:pt x="0" y="8"/>
                      <a:pt x="3" y="0"/>
                      <a:pt x="6" y="0"/>
                    </a:cubicBezTo>
                    <a:cubicBezTo>
                      <a:pt x="8" y="1"/>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39" name="Freeform 2589">
                <a:extLst>
                  <a:ext uri="{FF2B5EF4-FFF2-40B4-BE49-F238E27FC236}">
                    <a16:creationId xmlns:a16="http://schemas.microsoft.com/office/drawing/2014/main" id="{EE53CE2A-91F4-48CB-B3C3-DA34BF42DE03}"/>
                  </a:ext>
                </a:extLst>
              </p:cNvPr>
              <p:cNvSpPr>
                <a:spLocks/>
              </p:cNvSpPr>
              <p:nvPr/>
            </p:nvSpPr>
            <p:spPr bwMode="auto">
              <a:xfrm>
                <a:off x="7051" y="2990"/>
                <a:ext cx="38" cy="67"/>
              </a:xfrm>
              <a:custGeom>
                <a:avLst/>
                <a:gdLst>
                  <a:gd name="T0" fmla="*/ 7 w 8"/>
                  <a:gd name="T1" fmla="*/ 8 h 14"/>
                  <a:gd name="T2" fmla="*/ 2 w 8"/>
                  <a:gd name="T3" fmla="*/ 12 h 14"/>
                  <a:gd name="T4" fmla="*/ 6 w 8"/>
                  <a:gd name="T5" fmla="*/ 1 h 14"/>
                  <a:gd name="T6" fmla="*/ 7 w 8"/>
                  <a:gd name="T7" fmla="*/ 8 h 14"/>
                </a:gdLst>
                <a:ahLst/>
                <a:cxnLst>
                  <a:cxn ang="0">
                    <a:pos x="T0" y="T1"/>
                  </a:cxn>
                  <a:cxn ang="0">
                    <a:pos x="T2" y="T3"/>
                  </a:cxn>
                  <a:cxn ang="0">
                    <a:pos x="T4" y="T5"/>
                  </a:cxn>
                  <a:cxn ang="0">
                    <a:pos x="T6" y="T7"/>
                  </a:cxn>
                </a:cxnLst>
                <a:rect l="0" t="0" r="r" b="b"/>
                <a:pathLst>
                  <a:path w="8" h="14">
                    <a:moveTo>
                      <a:pt x="7" y="8"/>
                    </a:moveTo>
                    <a:cubicBezTo>
                      <a:pt x="6" y="12"/>
                      <a:pt x="3" y="14"/>
                      <a:pt x="2" y="12"/>
                    </a:cubicBezTo>
                    <a:cubicBezTo>
                      <a:pt x="0" y="8"/>
                      <a:pt x="2" y="0"/>
                      <a:pt x="6" y="1"/>
                    </a:cubicBezTo>
                    <a:cubicBezTo>
                      <a:pt x="8" y="1"/>
                      <a:pt x="8"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0" name="Freeform 2590">
                <a:extLst>
                  <a:ext uri="{FF2B5EF4-FFF2-40B4-BE49-F238E27FC236}">
                    <a16:creationId xmlns:a16="http://schemas.microsoft.com/office/drawing/2014/main" id="{55EB9EFD-B33A-4B5A-A350-634AE366CDB2}"/>
                  </a:ext>
                </a:extLst>
              </p:cNvPr>
              <p:cNvSpPr>
                <a:spLocks/>
              </p:cNvSpPr>
              <p:nvPr/>
            </p:nvSpPr>
            <p:spPr bwMode="auto">
              <a:xfrm>
                <a:off x="7099" y="2975"/>
                <a:ext cx="38" cy="68"/>
              </a:xfrm>
              <a:custGeom>
                <a:avLst/>
                <a:gdLst>
                  <a:gd name="T0" fmla="*/ 7 w 8"/>
                  <a:gd name="T1" fmla="*/ 8 h 14"/>
                  <a:gd name="T2" fmla="*/ 2 w 8"/>
                  <a:gd name="T3" fmla="*/ 12 h 14"/>
                  <a:gd name="T4" fmla="*/ 5 w 8"/>
                  <a:gd name="T5" fmla="*/ 1 h 14"/>
                  <a:gd name="T6" fmla="*/ 7 w 8"/>
                  <a:gd name="T7" fmla="*/ 8 h 14"/>
                </a:gdLst>
                <a:ahLst/>
                <a:cxnLst>
                  <a:cxn ang="0">
                    <a:pos x="T0" y="T1"/>
                  </a:cxn>
                  <a:cxn ang="0">
                    <a:pos x="T2" y="T3"/>
                  </a:cxn>
                  <a:cxn ang="0">
                    <a:pos x="T4" y="T5"/>
                  </a:cxn>
                  <a:cxn ang="0">
                    <a:pos x="T6" y="T7"/>
                  </a:cxn>
                </a:cxnLst>
                <a:rect l="0" t="0" r="r" b="b"/>
                <a:pathLst>
                  <a:path w="8" h="14">
                    <a:moveTo>
                      <a:pt x="7" y="8"/>
                    </a:moveTo>
                    <a:cubicBezTo>
                      <a:pt x="6" y="12"/>
                      <a:pt x="3" y="14"/>
                      <a:pt x="2" y="12"/>
                    </a:cubicBezTo>
                    <a:cubicBezTo>
                      <a:pt x="0" y="9"/>
                      <a:pt x="2" y="0"/>
                      <a:pt x="5" y="1"/>
                    </a:cubicBezTo>
                    <a:cubicBezTo>
                      <a:pt x="7" y="1"/>
                      <a:pt x="8"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1" name="Freeform 2591">
                <a:extLst>
                  <a:ext uri="{FF2B5EF4-FFF2-40B4-BE49-F238E27FC236}">
                    <a16:creationId xmlns:a16="http://schemas.microsoft.com/office/drawing/2014/main" id="{03E62193-E437-4C81-BE30-56458D56F302}"/>
                  </a:ext>
                </a:extLst>
              </p:cNvPr>
              <p:cNvSpPr>
                <a:spLocks/>
              </p:cNvSpPr>
              <p:nvPr/>
            </p:nvSpPr>
            <p:spPr bwMode="auto">
              <a:xfrm>
                <a:off x="7142" y="2956"/>
                <a:ext cx="34" cy="67"/>
              </a:xfrm>
              <a:custGeom>
                <a:avLst/>
                <a:gdLst>
                  <a:gd name="T0" fmla="*/ 6 w 7"/>
                  <a:gd name="T1" fmla="*/ 8 h 14"/>
                  <a:gd name="T2" fmla="*/ 2 w 7"/>
                  <a:gd name="T3" fmla="*/ 12 h 14"/>
                  <a:gd name="T4" fmla="*/ 5 w 7"/>
                  <a:gd name="T5" fmla="*/ 0 h 14"/>
                  <a:gd name="T6" fmla="*/ 6 w 7"/>
                  <a:gd name="T7" fmla="*/ 8 h 14"/>
                </a:gdLst>
                <a:ahLst/>
                <a:cxnLst>
                  <a:cxn ang="0">
                    <a:pos x="T0" y="T1"/>
                  </a:cxn>
                  <a:cxn ang="0">
                    <a:pos x="T2" y="T3"/>
                  </a:cxn>
                  <a:cxn ang="0">
                    <a:pos x="T4" y="T5"/>
                  </a:cxn>
                  <a:cxn ang="0">
                    <a:pos x="T6" y="T7"/>
                  </a:cxn>
                </a:cxnLst>
                <a:rect l="0" t="0" r="r" b="b"/>
                <a:pathLst>
                  <a:path w="7" h="14">
                    <a:moveTo>
                      <a:pt x="6" y="8"/>
                    </a:moveTo>
                    <a:cubicBezTo>
                      <a:pt x="5" y="12"/>
                      <a:pt x="3" y="14"/>
                      <a:pt x="2" y="12"/>
                    </a:cubicBezTo>
                    <a:cubicBezTo>
                      <a:pt x="0" y="9"/>
                      <a:pt x="2" y="0"/>
                      <a:pt x="5" y="0"/>
                    </a:cubicBezTo>
                    <a:cubicBezTo>
                      <a:pt x="7" y="1"/>
                      <a:pt x="7"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2" name="Freeform 2592">
                <a:extLst>
                  <a:ext uri="{FF2B5EF4-FFF2-40B4-BE49-F238E27FC236}">
                    <a16:creationId xmlns:a16="http://schemas.microsoft.com/office/drawing/2014/main" id="{50B865AF-8526-4E48-B12C-4D66EB428948}"/>
                  </a:ext>
                </a:extLst>
              </p:cNvPr>
              <p:cNvSpPr>
                <a:spLocks/>
              </p:cNvSpPr>
              <p:nvPr/>
            </p:nvSpPr>
            <p:spPr bwMode="auto">
              <a:xfrm>
                <a:off x="7186" y="2941"/>
                <a:ext cx="29" cy="68"/>
              </a:xfrm>
              <a:custGeom>
                <a:avLst/>
                <a:gdLst>
                  <a:gd name="T0" fmla="*/ 6 w 6"/>
                  <a:gd name="T1" fmla="*/ 8 h 14"/>
                  <a:gd name="T2" fmla="*/ 2 w 6"/>
                  <a:gd name="T3" fmla="*/ 12 h 14"/>
                  <a:gd name="T4" fmla="*/ 5 w 6"/>
                  <a:gd name="T5" fmla="*/ 1 h 14"/>
                  <a:gd name="T6" fmla="*/ 6 w 6"/>
                  <a:gd name="T7" fmla="*/ 8 h 14"/>
                </a:gdLst>
                <a:ahLst/>
                <a:cxnLst>
                  <a:cxn ang="0">
                    <a:pos x="T0" y="T1"/>
                  </a:cxn>
                  <a:cxn ang="0">
                    <a:pos x="T2" y="T3"/>
                  </a:cxn>
                  <a:cxn ang="0">
                    <a:pos x="T4" y="T5"/>
                  </a:cxn>
                  <a:cxn ang="0">
                    <a:pos x="T6" y="T7"/>
                  </a:cxn>
                </a:cxnLst>
                <a:rect l="0" t="0" r="r" b="b"/>
                <a:pathLst>
                  <a:path w="6" h="14">
                    <a:moveTo>
                      <a:pt x="6" y="8"/>
                    </a:moveTo>
                    <a:cubicBezTo>
                      <a:pt x="5" y="12"/>
                      <a:pt x="3" y="14"/>
                      <a:pt x="2" y="12"/>
                    </a:cubicBezTo>
                    <a:cubicBezTo>
                      <a:pt x="0" y="10"/>
                      <a:pt x="2" y="0"/>
                      <a:pt x="5" y="1"/>
                    </a:cubicBezTo>
                    <a:cubicBezTo>
                      <a:pt x="6" y="1"/>
                      <a:pt x="6"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3" name="Freeform 2593">
                <a:extLst>
                  <a:ext uri="{FF2B5EF4-FFF2-40B4-BE49-F238E27FC236}">
                    <a16:creationId xmlns:a16="http://schemas.microsoft.com/office/drawing/2014/main" id="{361B5DA2-73FC-43D7-BC55-C3A90046EF21}"/>
                  </a:ext>
                </a:extLst>
              </p:cNvPr>
              <p:cNvSpPr>
                <a:spLocks/>
              </p:cNvSpPr>
              <p:nvPr/>
            </p:nvSpPr>
            <p:spPr bwMode="auto">
              <a:xfrm>
                <a:off x="7224" y="2893"/>
                <a:ext cx="24" cy="63"/>
              </a:xfrm>
              <a:custGeom>
                <a:avLst/>
                <a:gdLst>
                  <a:gd name="T0" fmla="*/ 5 w 5"/>
                  <a:gd name="T1" fmla="*/ 7 h 13"/>
                  <a:gd name="T2" fmla="*/ 1 w 5"/>
                  <a:gd name="T3" fmla="*/ 12 h 13"/>
                  <a:gd name="T4" fmla="*/ 4 w 5"/>
                  <a:gd name="T5" fmla="*/ 0 h 13"/>
                  <a:gd name="T6" fmla="*/ 5 w 5"/>
                  <a:gd name="T7" fmla="*/ 7 h 13"/>
                </a:gdLst>
                <a:ahLst/>
                <a:cxnLst>
                  <a:cxn ang="0">
                    <a:pos x="T0" y="T1"/>
                  </a:cxn>
                  <a:cxn ang="0">
                    <a:pos x="T2" y="T3"/>
                  </a:cxn>
                  <a:cxn ang="0">
                    <a:pos x="T4" y="T5"/>
                  </a:cxn>
                  <a:cxn ang="0">
                    <a:pos x="T6" y="T7"/>
                  </a:cxn>
                </a:cxnLst>
                <a:rect l="0" t="0" r="r" b="b"/>
                <a:pathLst>
                  <a:path w="5" h="13">
                    <a:moveTo>
                      <a:pt x="5" y="7"/>
                    </a:moveTo>
                    <a:cubicBezTo>
                      <a:pt x="4" y="11"/>
                      <a:pt x="2" y="13"/>
                      <a:pt x="1" y="12"/>
                    </a:cubicBezTo>
                    <a:cubicBezTo>
                      <a:pt x="0" y="9"/>
                      <a:pt x="2" y="0"/>
                      <a:pt x="4" y="0"/>
                    </a:cubicBezTo>
                    <a:cubicBezTo>
                      <a:pt x="5" y="0"/>
                      <a:pt x="5"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4" name="Freeform 2594">
                <a:extLst>
                  <a:ext uri="{FF2B5EF4-FFF2-40B4-BE49-F238E27FC236}">
                    <a16:creationId xmlns:a16="http://schemas.microsoft.com/office/drawing/2014/main" id="{E9B72DC5-A70D-402F-A77C-BC9C6352DB49}"/>
                  </a:ext>
                </a:extLst>
              </p:cNvPr>
              <p:cNvSpPr>
                <a:spLocks/>
              </p:cNvSpPr>
              <p:nvPr/>
            </p:nvSpPr>
            <p:spPr bwMode="auto">
              <a:xfrm>
                <a:off x="7263" y="2749"/>
                <a:ext cx="19" cy="67"/>
              </a:xfrm>
              <a:custGeom>
                <a:avLst/>
                <a:gdLst>
                  <a:gd name="T0" fmla="*/ 4 w 4"/>
                  <a:gd name="T1" fmla="*/ 8 h 14"/>
                  <a:gd name="T2" fmla="*/ 2 w 4"/>
                  <a:gd name="T3" fmla="*/ 13 h 14"/>
                  <a:gd name="T4" fmla="*/ 3 w 4"/>
                  <a:gd name="T5" fmla="*/ 0 h 14"/>
                  <a:gd name="T6" fmla="*/ 4 w 4"/>
                  <a:gd name="T7" fmla="*/ 8 h 14"/>
                </a:gdLst>
                <a:ahLst/>
                <a:cxnLst>
                  <a:cxn ang="0">
                    <a:pos x="T0" y="T1"/>
                  </a:cxn>
                  <a:cxn ang="0">
                    <a:pos x="T2" y="T3"/>
                  </a:cxn>
                  <a:cxn ang="0">
                    <a:pos x="T4" y="T5"/>
                  </a:cxn>
                  <a:cxn ang="0">
                    <a:pos x="T6" y="T7"/>
                  </a:cxn>
                </a:cxnLst>
                <a:rect l="0" t="0" r="r" b="b"/>
                <a:pathLst>
                  <a:path w="4" h="14">
                    <a:moveTo>
                      <a:pt x="4" y="8"/>
                    </a:moveTo>
                    <a:cubicBezTo>
                      <a:pt x="4" y="12"/>
                      <a:pt x="2" y="14"/>
                      <a:pt x="2" y="13"/>
                    </a:cubicBezTo>
                    <a:cubicBezTo>
                      <a:pt x="0" y="10"/>
                      <a:pt x="1" y="0"/>
                      <a:pt x="3" y="0"/>
                    </a:cubicBezTo>
                    <a:cubicBezTo>
                      <a:pt x="4" y="1"/>
                      <a:pt x="4"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5" name="Freeform 2595">
                <a:extLst>
                  <a:ext uri="{FF2B5EF4-FFF2-40B4-BE49-F238E27FC236}">
                    <a16:creationId xmlns:a16="http://schemas.microsoft.com/office/drawing/2014/main" id="{E4C4949E-B73E-4435-876A-2FCE9036009F}"/>
                  </a:ext>
                </a:extLst>
              </p:cNvPr>
              <p:cNvSpPr>
                <a:spLocks/>
              </p:cNvSpPr>
              <p:nvPr/>
            </p:nvSpPr>
            <p:spPr bwMode="auto">
              <a:xfrm>
                <a:off x="7253" y="2845"/>
                <a:ext cx="24" cy="67"/>
              </a:xfrm>
              <a:custGeom>
                <a:avLst/>
                <a:gdLst>
                  <a:gd name="T0" fmla="*/ 5 w 5"/>
                  <a:gd name="T1" fmla="*/ 8 h 14"/>
                  <a:gd name="T2" fmla="*/ 2 w 5"/>
                  <a:gd name="T3" fmla="*/ 12 h 14"/>
                  <a:gd name="T4" fmla="*/ 4 w 5"/>
                  <a:gd name="T5" fmla="*/ 0 h 14"/>
                  <a:gd name="T6" fmla="*/ 5 w 5"/>
                  <a:gd name="T7" fmla="*/ 8 h 14"/>
                </a:gdLst>
                <a:ahLst/>
                <a:cxnLst>
                  <a:cxn ang="0">
                    <a:pos x="T0" y="T1"/>
                  </a:cxn>
                  <a:cxn ang="0">
                    <a:pos x="T2" y="T3"/>
                  </a:cxn>
                  <a:cxn ang="0">
                    <a:pos x="T4" y="T5"/>
                  </a:cxn>
                  <a:cxn ang="0">
                    <a:pos x="T6" y="T7"/>
                  </a:cxn>
                </a:cxnLst>
                <a:rect l="0" t="0" r="r" b="b"/>
                <a:pathLst>
                  <a:path w="5" h="14">
                    <a:moveTo>
                      <a:pt x="5" y="8"/>
                    </a:moveTo>
                    <a:cubicBezTo>
                      <a:pt x="4" y="11"/>
                      <a:pt x="3" y="14"/>
                      <a:pt x="2" y="12"/>
                    </a:cubicBezTo>
                    <a:cubicBezTo>
                      <a:pt x="0" y="10"/>
                      <a:pt x="2" y="0"/>
                      <a:pt x="4" y="0"/>
                    </a:cubicBezTo>
                    <a:cubicBezTo>
                      <a:pt x="5" y="1"/>
                      <a:pt x="5" y="4"/>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6" name="Freeform 2596">
                <a:extLst>
                  <a:ext uri="{FF2B5EF4-FFF2-40B4-BE49-F238E27FC236}">
                    <a16:creationId xmlns:a16="http://schemas.microsoft.com/office/drawing/2014/main" id="{073B7240-CAB1-4412-B070-7B58BF4873E4}"/>
                  </a:ext>
                </a:extLst>
              </p:cNvPr>
              <p:cNvSpPr>
                <a:spLocks/>
              </p:cNvSpPr>
              <p:nvPr/>
            </p:nvSpPr>
            <p:spPr bwMode="auto">
              <a:xfrm>
                <a:off x="7234" y="2787"/>
                <a:ext cx="24" cy="68"/>
              </a:xfrm>
              <a:custGeom>
                <a:avLst/>
                <a:gdLst>
                  <a:gd name="T0" fmla="*/ 5 w 5"/>
                  <a:gd name="T1" fmla="*/ 8 h 14"/>
                  <a:gd name="T2" fmla="*/ 2 w 5"/>
                  <a:gd name="T3" fmla="*/ 12 h 14"/>
                  <a:gd name="T4" fmla="*/ 3 w 5"/>
                  <a:gd name="T5" fmla="*/ 0 h 14"/>
                  <a:gd name="T6" fmla="*/ 4 w 5"/>
                  <a:gd name="T7" fmla="*/ 0 h 14"/>
                  <a:gd name="T8" fmla="*/ 5 w 5"/>
                  <a:gd name="T9" fmla="*/ 8 h 14"/>
                </a:gdLst>
                <a:ahLst/>
                <a:cxnLst>
                  <a:cxn ang="0">
                    <a:pos x="T0" y="T1"/>
                  </a:cxn>
                  <a:cxn ang="0">
                    <a:pos x="T2" y="T3"/>
                  </a:cxn>
                  <a:cxn ang="0">
                    <a:pos x="T4" y="T5"/>
                  </a:cxn>
                  <a:cxn ang="0">
                    <a:pos x="T6" y="T7"/>
                  </a:cxn>
                  <a:cxn ang="0">
                    <a:pos x="T8" y="T9"/>
                  </a:cxn>
                </a:cxnLst>
                <a:rect l="0" t="0" r="r" b="b"/>
                <a:pathLst>
                  <a:path w="5" h="14">
                    <a:moveTo>
                      <a:pt x="5" y="8"/>
                    </a:moveTo>
                    <a:cubicBezTo>
                      <a:pt x="4" y="11"/>
                      <a:pt x="3" y="14"/>
                      <a:pt x="2" y="12"/>
                    </a:cubicBezTo>
                    <a:cubicBezTo>
                      <a:pt x="0" y="10"/>
                      <a:pt x="1" y="0"/>
                      <a:pt x="3" y="0"/>
                    </a:cubicBezTo>
                    <a:cubicBezTo>
                      <a:pt x="3" y="0"/>
                      <a:pt x="3" y="0"/>
                      <a:pt x="4" y="0"/>
                    </a:cubicBezTo>
                    <a:cubicBezTo>
                      <a:pt x="5" y="1"/>
                      <a:pt x="5" y="4"/>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7" name="Freeform 2597">
                <a:extLst>
                  <a:ext uri="{FF2B5EF4-FFF2-40B4-BE49-F238E27FC236}">
                    <a16:creationId xmlns:a16="http://schemas.microsoft.com/office/drawing/2014/main" id="{9D197D1C-3E5F-41D0-93AC-1A94F020C2AE}"/>
                  </a:ext>
                </a:extLst>
              </p:cNvPr>
              <p:cNvSpPr>
                <a:spLocks/>
              </p:cNvSpPr>
              <p:nvPr/>
            </p:nvSpPr>
            <p:spPr bwMode="auto">
              <a:xfrm>
                <a:off x="7224" y="2700"/>
                <a:ext cx="24" cy="68"/>
              </a:xfrm>
              <a:custGeom>
                <a:avLst/>
                <a:gdLst>
                  <a:gd name="T0" fmla="*/ 5 w 5"/>
                  <a:gd name="T1" fmla="*/ 8 h 14"/>
                  <a:gd name="T2" fmla="*/ 2 w 5"/>
                  <a:gd name="T3" fmla="*/ 13 h 14"/>
                  <a:gd name="T4" fmla="*/ 3 w 5"/>
                  <a:gd name="T5" fmla="*/ 0 h 14"/>
                  <a:gd name="T6" fmla="*/ 5 w 5"/>
                  <a:gd name="T7" fmla="*/ 8 h 14"/>
                </a:gdLst>
                <a:ahLst/>
                <a:cxnLst>
                  <a:cxn ang="0">
                    <a:pos x="T0" y="T1"/>
                  </a:cxn>
                  <a:cxn ang="0">
                    <a:pos x="T2" y="T3"/>
                  </a:cxn>
                  <a:cxn ang="0">
                    <a:pos x="T4" y="T5"/>
                  </a:cxn>
                  <a:cxn ang="0">
                    <a:pos x="T6" y="T7"/>
                  </a:cxn>
                </a:cxnLst>
                <a:rect l="0" t="0" r="r" b="b"/>
                <a:pathLst>
                  <a:path w="5" h="14">
                    <a:moveTo>
                      <a:pt x="5" y="8"/>
                    </a:moveTo>
                    <a:cubicBezTo>
                      <a:pt x="4" y="12"/>
                      <a:pt x="3" y="14"/>
                      <a:pt x="2" y="13"/>
                    </a:cubicBezTo>
                    <a:cubicBezTo>
                      <a:pt x="0" y="10"/>
                      <a:pt x="1" y="0"/>
                      <a:pt x="3" y="0"/>
                    </a:cubicBezTo>
                    <a:cubicBezTo>
                      <a:pt x="5" y="1"/>
                      <a:pt x="5"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8" name="Freeform 2598">
                <a:extLst>
                  <a:ext uri="{FF2B5EF4-FFF2-40B4-BE49-F238E27FC236}">
                    <a16:creationId xmlns:a16="http://schemas.microsoft.com/office/drawing/2014/main" id="{DA73576C-C51C-4A74-AF46-EB6CCA36B5B0}"/>
                  </a:ext>
                </a:extLst>
              </p:cNvPr>
              <p:cNvSpPr>
                <a:spLocks/>
              </p:cNvSpPr>
              <p:nvPr/>
            </p:nvSpPr>
            <p:spPr bwMode="auto">
              <a:xfrm>
                <a:off x="7190" y="2667"/>
                <a:ext cx="29" cy="67"/>
              </a:xfrm>
              <a:custGeom>
                <a:avLst/>
                <a:gdLst>
                  <a:gd name="T0" fmla="*/ 6 w 6"/>
                  <a:gd name="T1" fmla="*/ 8 h 14"/>
                  <a:gd name="T2" fmla="*/ 2 w 6"/>
                  <a:gd name="T3" fmla="*/ 13 h 14"/>
                  <a:gd name="T4" fmla="*/ 4 w 6"/>
                  <a:gd name="T5" fmla="*/ 0 h 14"/>
                  <a:gd name="T6" fmla="*/ 4 w 6"/>
                  <a:gd name="T7" fmla="*/ 1 h 14"/>
                  <a:gd name="T8" fmla="*/ 6 w 6"/>
                  <a:gd name="T9" fmla="*/ 8 h 14"/>
                </a:gdLst>
                <a:ahLst/>
                <a:cxnLst>
                  <a:cxn ang="0">
                    <a:pos x="T0" y="T1"/>
                  </a:cxn>
                  <a:cxn ang="0">
                    <a:pos x="T2" y="T3"/>
                  </a:cxn>
                  <a:cxn ang="0">
                    <a:pos x="T4" y="T5"/>
                  </a:cxn>
                  <a:cxn ang="0">
                    <a:pos x="T6" y="T7"/>
                  </a:cxn>
                  <a:cxn ang="0">
                    <a:pos x="T8" y="T9"/>
                  </a:cxn>
                </a:cxnLst>
                <a:rect l="0" t="0" r="r" b="b"/>
                <a:pathLst>
                  <a:path w="6" h="14">
                    <a:moveTo>
                      <a:pt x="6" y="8"/>
                    </a:moveTo>
                    <a:cubicBezTo>
                      <a:pt x="6" y="12"/>
                      <a:pt x="4" y="14"/>
                      <a:pt x="2" y="13"/>
                    </a:cubicBezTo>
                    <a:cubicBezTo>
                      <a:pt x="0" y="10"/>
                      <a:pt x="1" y="0"/>
                      <a:pt x="4" y="0"/>
                    </a:cubicBezTo>
                    <a:cubicBezTo>
                      <a:pt x="4" y="0"/>
                      <a:pt x="4" y="0"/>
                      <a:pt x="4" y="1"/>
                    </a:cubicBezTo>
                    <a:cubicBezTo>
                      <a:pt x="6" y="1"/>
                      <a:pt x="6"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49" name="Freeform 2599">
                <a:extLst>
                  <a:ext uri="{FF2B5EF4-FFF2-40B4-BE49-F238E27FC236}">
                    <a16:creationId xmlns:a16="http://schemas.microsoft.com/office/drawing/2014/main" id="{C260938D-5847-4122-AAD5-E6FD961612B6}"/>
                  </a:ext>
                </a:extLst>
              </p:cNvPr>
              <p:cNvSpPr>
                <a:spLocks/>
              </p:cNvSpPr>
              <p:nvPr/>
            </p:nvSpPr>
            <p:spPr bwMode="auto">
              <a:xfrm>
                <a:off x="7234" y="2599"/>
                <a:ext cx="24" cy="68"/>
              </a:xfrm>
              <a:custGeom>
                <a:avLst/>
                <a:gdLst>
                  <a:gd name="T0" fmla="*/ 4 w 5"/>
                  <a:gd name="T1" fmla="*/ 8 h 14"/>
                  <a:gd name="T2" fmla="*/ 2 w 5"/>
                  <a:gd name="T3" fmla="*/ 12 h 14"/>
                  <a:gd name="T4" fmla="*/ 2 w 5"/>
                  <a:gd name="T5" fmla="*/ 0 h 14"/>
                  <a:gd name="T6" fmla="*/ 2 w 5"/>
                  <a:gd name="T7" fmla="*/ 0 h 14"/>
                  <a:gd name="T8" fmla="*/ 4 w 5"/>
                  <a:gd name="T9" fmla="*/ 8 h 14"/>
                </a:gdLst>
                <a:ahLst/>
                <a:cxnLst>
                  <a:cxn ang="0">
                    <a:pos x="T0" y="T1"/>
                  </a:cxn>
                  <a:cxn ang="0">
                    <a:pos x="T2" y="T3"/>
                  </a:cxn>
                  <a:cxn ang="0">
                    <a:pos x="T4" y="T5"/>
                  </a:cxn>
                  <a:cxn ang="0">
                    <a:pos x="T6" y="T7"/>
                  </a:cxn>
                  <a:cxn ang="0">
                    <a:pos x="T8" y="T9"/>
                  </a:cxn>
                </a:cxnLst>
                <a:rect l="0" t="0" r="r" b="b"/>
                <a:pathLst>
                  <a:path w="5" h="14">
                    <a:moveTo>
                      <a:pt x="4" y="8"/>
                    </a:moveTo>
                    <a:cubicBezTo>
                      <a:pt x="4" y="11"/>
                      <a:pt x="3" y="14"/>
                      <a:pt x="2" y="12"/>
                    </a:cubicBezTo>
                    <a:cubicBezTo>
                      <a:pt x="0" y="10"/>
                      <a:pt x="0" y="0"/>
                      <a:pt x="2" y="0"/>
                    </a:cubicBezTo>
                    <a:cubicBezTo>
                      <a:pt x="2" y="0"/>
                      <a:pt x="2" y="0"/>
                      <a:pt x="2" y="0"/>
                    </a:cubicBezTo>
                    <a:cubicBezTo>
                      <a:pt x="4" y="0"/>
                      <a:pt x="5" y="4"/>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750" name="Freeform 2600">
                <a:extLst>
                  <a:ext uri="{FF2B5EF4-FFF2-40B4-BE49-F238E27FC236}">
                    <a16:creationId xmlns:a16="http://schemas.microsoft.com/office/drawing/2014/main" id="{3D418FAD-716F-4D63-AF32-AAD99E9C881A}"/>
                  </a:ext>
                </a:extLst>
              </p:cNvPr>
              <p:cNvSpPr>
                <a:spLocks/>
              </p:cNvSpPr>
              <p:nvPr/>
            </p:nvSpPr>
            <p:spPr bwMode="auto">
              <a:xfrm>
                <a:off x="7248" y="2493"/>
                <a:ext cx="20" cy="63"/>
              </a:xfrm>
              <a:custGeom>
                <a:avLst/>
                <a:gdLst>
                  <a:gd name="T0" fmla="*/ 4 w 4"/>
                  <a:gd name="T1" fmla="*/ 7 h 13"/>
                  <a:gd name="T2" fmla="*/ 2 w 4"/>
                  <a:gd name="T3" fmla="*/ 12 h 13"/>
                  <a:gd name="T4" fmla="*/ 2 w 4"/>
                  <a:gd name="T5" fmla="*/ 0 h 13"/>
                  <a:gd name="T6" fmla="*/ 2 w 4"/>
                  <a:gd name="T7" fmla="*/ 0 h 13"/>
                  <a:gd name="T8" fmla="*/ 4 w 4"/>
                  <a:gd name="T9" fmla="*/ 7 h 13"/>
                </a:gdLst>
                <a:ahLst/>
                <a:cxnLst>
                  <a:cxn ang="0">
                    <a:pos x="T0" y="T1"/>
                  </a:cxn>
                  <a:cxn ang="0">
                    <a:pos x="T2" y="T3"/>
                  </a:cxn>
                  <a:cxn ang="0">
                    <a:pos x="T4" y="T5"/>
                  </a:cxn>
                  <a:cxn ang="0">
                    <a:pos x="T6" y="T7"/>
                  </a:cxn>
                  <a:cxn ang="0">
                    <a:pos x="T8" y="T9"/>
                  </a:cxn>
                </a:cxnLst>
                <a:rect l="0" t="0" r="r" b="b"/>
                <a:pathLst>
                  <a:path w="4" h="13">
                    <a:moveTo>
                      <a:pt x="4" y="7"/>
                    </a:moveTo>
                    <a:cubicBezTo>
                      <a:pt x="4" y="11"/>
                      <a:pt x="3" y="13"/>
                      <a:pt x="2" y="12"/>
                    </a:cubicBezTo>
                    <a:cubicBezTo>
                      <a:pt x="0" y="10"/>
                      <a:pt x="0" y="0"/>
                      <a:pt x="2" y="0"/>
                    </a:cubicBezTo>
                    <a:cubicBezTo>
                      <a:pt x="2" y="0"/>
                      <a:pt x="2" y="0"/>
                      <a:pt x="2" y="0"/>
                    </a:cubicBezTo>
                    <a:cubicBezTo>
                      <a:pt x="3" y="0"/>
                      <a:pt x="4"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sp>
          <p:nvSpPr>
            <p:cNvPr id="3463" name="Freeform 2602">
              <a:extLst>
                <a:ext uri="{FF2B5EF4-FFF2-40B4-BE49-F238E27FC236}">
                  <a16:creationId xmlns:a16="http://schemas.microsoft.com/office/drawing/2014/main" id="{D800D4D6-5DAE-426E-AAF5-60EE3A45C1D1}"/>
                </a:ext>
              </a:extLst>
            </p:cNvPr>
            <p:cNvSpPr>
              <a:spLocks/>
            </p:cNvSpPr>
            <p:nvPr/>
          </p:nvSpPr>
          <p:spPr bwMode="auto">
            <a:xfrm>
              <a:off x="7253" y="2662"/>
              <a:ext cx="24" cy="67"/>
            </a:xfrm>
            <a:custGeom>
              <a:avLst/>
              <a:gdLst>
                <a:gd name="T0" fmla="*/ 5 w 5"/>
                <a:gd name="T1" fmla="*/ 8 h 14"/>
                <a:gd name="T2" fmla="*/ 2 w 5"/>
                <a:gd name="T3" fmla="*/ 13 h 14"/>
                <a:gd name="T4" fmla="*/ 3 w 5"/>
                <a:gd name="T5" fmla="*/ 0 h 14"/>
                <a:gd name="T6" fmla="*/ 3 w 5"/>
                <a:gd name="T7" fmla="*/ 0 h 14"/>
                <a:gd name="T8" fmla="*/ 5 w 5"/>
                <a:gd name="T9" fmla="*/ 8 h 14"/>
              </a:gdLst>
              <a:ahLst/>
              <a:cxnLst>
                <a:cxn ang="0">
                  <a:pos x="T0" y="T1"/>
                </a:cxn>
                <a:cxn ang="0">
                  <a:pos x="T2" y="T3"/>
                </a:cxn>
                <a:cxn ang="0">
                  <a:pos x="T4" y="T5"/>
                </a:cxn>
                <a:cxn ang="0">
                  <a:pos x="T6" y="T7"/>
                </a:cxn>
                <a:cxn ang="0">
                  <a:pos x="T8" y="T9"/>
                </a:cxn>
              </a:cxnLst>
              <a:rect l="0" t="0" r="r" b="b"/>
              <a:pathLst>
                <a:path w="5" h="14">
                  <a:moveTo>
                    <a:pt x="5" y="8"/>
                  </a:moveTo>
                  <a:cubicBezTo>
                    <a:pt x="5" y="12"/>
                    <a:pt x="3" y="14"/>
                    <a:pt x="2" y="13"/>
                  </a:cubicBezTo>
                  <a:cubicBezTo>
                    <a:pt x="0" y="10"/>
                    <a:pt x="1" y="0"/>
                    <a:pt x="3" y="0"/>
                  </a:cubicBezTo>
                  <a:cubicBezTo>
                    <a:pt x="3" y="0"/>
                    <a:pt x="3" y="0"/>
                    <a:pt x="3" y="0"/>
                  </a:cubicBezTo>
                  <a:cubicBezTo>
                    <a:pt x="5" y="1"/>
                    <a:pt x="5"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4" name="Freeform 2603">
              <a:extLst>
                <a:ext uri="{FF2B5EF4-FFF2-40B4-BE49-F238E27FC236}">
                  <a16:creationId xmlns:a16="http://schemas.microsoft.com/office/drawing/2014/main" id="{7C93A92D-C1B9-4ACC-96AB-A7CC57A3E638}"/>
                </a:ext>
              </a:extLst>
            </p:cNvPr>
            <p:cNvSpPr>
              <a:spLocks/>
            </p:cNvSpPr>
            <p:nvPr/>
          </p:nvSpPr>
          <p:spPr bwMode="auto">
            <a:xfrm>
              <a:off x="7176" y="2479"/>
              <a:ext cx="29" cy="67"/>
            </a:xfrm>
            <a:custGeom>
              <a:avLst/>
              <a:gdLst>
                <a:gd name="T0" fmla="*/ 6 w 6"/>
                <a:gd name="T1" fmla="*/ 8 h 14"/>
                <a:gd name="T2" fmla="*/ 2 w 6"/>
                <a:gd name="T3" fmla="*/ 13 h 14"/>
                <a:gd name="T4" fmla="*/ 3 w 6"/>
                <a:gd name="T5" fmla="*/ 0 h 14"/>
                <a:gd name="T6" fmla="*/ 3 w 6"/>
                <a:gd name="T7" fmla="*/ 0 h 14"/>
                <a:gd name="T8" fmla="*/ 6 w 6"/>
                <a:gd name="T9" fmla="*/ 8 h 14"/>
              </a:gdLst>
              <a:ahLst/>
              <a:cxnLst>
                <a:cxn ang="0">
                  <a:pos x="T0" y="T1"/>
                </a:cxn>
                <a:cxn ang="0">
                  <a:pos x="T2" y="T3"/>
                </a:cxn>
                <a:cxn ang="0">
                  <a:pos x="T4" y="T5"/>
                </a:cxn>
                <a:cxn ang="0">
                  <a:pos x="T6" y="T7"/>
                </a:cxn>
                <a:cxn ang="0">
                  <a:pos x="T8" y="T9"/>
                </a:cxn>
              </a:cxnLst>
              <a:rect l="0" t="0" r="r" b="b"/>
              <a:pathLst>
                <a:path w="6" h="14">
                  <a:moveTo>
                    <a:pt x="6" y="8"/>
                  </a:moveTo>
                  <a:cubicBezTo>
                    <a:pt x="6" y="12"/>
                    <a:pt x="4" y="14"/>
                    <a:pt x="2" y="13"/>
                  </a:cubicBezTo>
                  <a:cubicBezTo>
                    <a:pt x="0" y="10"/>
                    <a:pt x="0" y="0"/>
                    <a:pt x="3" y="0"/>
                  </a:cubicBezTo>
                  <a:cubicBezTo>
                    <a:pt x="3" y="0"/>
                    <a:pt x="3" y="0"/>
                    <a:pt x="3" y="0"/>
                  </a:cubicBezTo>
                  <a:cubicBezTo>
                    <a:pt x="4" y="1"/>
                    <a:pt x="6"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5" name="Freeform 2604">
              <a:extLst>
                <a:ext uri="{FF2B5EF4-FFF2-40B4-BE49-F238E27FC236}">
                  <a16:creationId xmlns:a16="http://schemas.microsoft.com/office/drawing/2014/main" id="{1DD42130-88BA-4CD5-B6CA-29218AAD4BD1}"/>
                </a:ext>
              </a:extLst>
            </p:cNvPr>
            <p:cNvSpPr>
              <a:spLocks/>
            </p:cNvSpPr>
            <p:nvPr/>
          </p:nvSpPr>
          <p:spPr bwMode="auto">
            <a:xfrm>
              <a:off x="7215" y="2498"/>
              <a:ext cx="24" cy="67"/>
            </a:xfrm>
            <a:custGeom>
              <a:avLst/>
              <a:gdLst>
                <a:gd name="T0" fmla="*/ 5 w 5"/>
                <a:gd name="T1" fmla="*/ 8 h 14"/>
                <a:gd name="T2" fmla="*/ 3 w 5"/>
                <a:gd name="T3" fmla="*/ 13 h 14"/>
                <a:gd name="T4" fmla="*/ 3 w 5"/>
                <a:gd name="T5" fmla="*/ 0 h 14"/>
                <a:gd name="T6" fmla="*/ 3 w 5"/>
                <a:gd name="T7" fmla="*/ 0 h 14"/>
                <a:gd name="T8" fmla="*/ 5 w 5"/>
                <a:gd name="T9" fmla="*/ 8 h 14"/>
              </a:gdLst>
              <a:ahLst/>
              <a:cxnLst>
                <a:cxn ang="0">
                  <a:pos x="T0" y="T1"/>
                </a:cxn>
                <a:cxn ang="0">
                  <a:pos x="T2" y="T3"/>
                </a:cxn>
                <a:cxn ang="0">
                  <a:pos x="T4" y="T5"/>
                </a:cxn>
                <a:cxn ang="0">
                  <a:pos x="T6" y="T7"/>
                </a:cxn>
                <a:cxn ang="0">
                  <a:pos x="T8" y="T9"/>
                </a:cxn>
              </a:cxnLst>
              <a:rect l="0" t="0" r="r" b="b"/>
              <a:pathLst>
                <a:path w="5" h="14">
                  <a:moveTo>
                    <a:pt x="5" y="8"/>
                  </a:moveTo>
                  <a:cubicBezTo>
                    <a:pt x="5" y="12"/>
                    <a:pt x="4" y="14"/>
                    <a:pt x="3" y="13"/>
                  </a:cubicBezTo>
                  <a:cubicBezTo>
                    <a:pt x="0" y="10"/>
                    <a:pt x="0" y="0"/>
                    <a:pt x="3" y="0"/>
                  </a:cubicBezTo>
                  <a:cubicBezTo>
                    <a:pt x="3" y="0"/>
                    <a:pt x="3" y="0"/>
                    <a:pt x="3" y="0"/>
                  </a:cubicBezTo>
                  <a:cubicBezTo>
                    <a:pt x="4" y="1"/>
                    <a:pt x="5"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6" name="Freeform 2605">
              <a:extLst>
                <a:ext uri="{FF2B5EF4-FFF2-40B4-BE49-F238E27FC236}">
                  <a16:creationId xmlns:a16="http://schemas.microsoft.com/office/drawing/2014/main" id="{A01B1D53-59BB-4AF5-BE05-5DE7C099480E}"/>
                </a:ext>
              </a:extLst>
            </p:cNvPr>
            <p:cNvSpPr>
              <a:spLocks/>
            </p:cNvSpPr>
            <p:nvPr/>
          </p:nvSpPr>
          <p:spPr bwMode="auto">
            <a:xfrm>
              <a:off x="7195" y="2570"/>
              <a:ext cx="29" cy="68"/>
            </a:xfrm>
            <a:custGeom>
              <a:avLst/>
              <a:gdLst>
                <a:gd name="T0" fmla="*/ 6 w 6"/>
                <a:gd name="T1" fmla="*/ 8 h 14"/>
                <a:gd name="T2" fmla="*/ 2 w 6"/>
                <a:gd name="T3" fmla="*/ 13 h 14"/>
                <a:gd name="T4" fmla="*/ 3 w 6"/>
                <a:gd name="T5" fmla="*/ 0 h 14"/>
                <a:gd name="T6" fmla="*/ 3 w 6"/>
                <a:gd name="T7" fmla="*/ 0 h 14"/>
                <a:gd name="T8" fmla="*/ 6 w 6"/>
                <a:gd name="T9" fmla="*/ 8 h 14"/>
              </a:gdLst>
              <a:ahLst/>
              <a:cxnLst>
                <a:cxn ang="0">
                  <a:pos x="T0" y="T1"/>
                </a:cxn>
                <a:cxn ang="0">
                  <a:pos x="T2" y="T3"/>
                </a:cxn>
                <a:cxn ang="0">
                  <a:pos x="T4" y="T5"/>
                </a:cxn>
                <a:cxn ang="0">
                  <a:pos x="T6" y="T7"/>
                </a:cxn>
                <a:cxn ang="0">
                  <a:pos x="T8" y="T9"/>
                </a:cxn>
              </a:cxnLst>
              <a:rect l="0" t="0" r="r" b="b"/>
              <a:pathLst>
                <a:path w="6" h="14">
                  <a:moveTo>
                    <a:pt x="6" y="8"/>
                  </a:moveTo>
                  <a:cubicBezTo>
                    <a:pt x="5" y="12"/>
                    <a:pt x="4" y="14"/>
                    <a:pt x="2" y="13"/>
                  </a:cubicBezTo>
                  <a:cubicBezTo>
                    <a:pt x="0" y="10"/>
                    <a:pt x="0" y="0"/>
                    <a:pt x="3" y="0"/>
                  </a:cubicBezTo>
                  <a:cubicBezTo>
                    <a:pt x="3" y="0"/>
                    <a:pt x="3" y="0"/>
                    <a:pt x="3" y="0"/>
                  </a:cubicBezTo>
                  <a:cubicBezTo>
                    <a:pt x="5" y="1"/>
                    <a:pt x="6"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7" name="Freeform 2606">
              <a:extLst>
                <a:ext uri="{FF2B5EF4-FFF2-40B4-BE49-F238E27FC236}">
                  <a16:creationId xmlns:a16="http://schemas.microsoft.com/office/drawing/2014/main" id="{F31BF4D5-C85D-474E-81E2-27D793CE6D77}"/>
                </a:ext>
              </a:extLst>
            </p:cNvPr>
            <p:cNvSpPr>
              <a:spLocks/>
            </p:cNvSpPr>
            <p:nvPr/>
          </p:nvSpPr>
          <p:spPr bwMode="auto">
            <a:xfrm>
              <a:off x="7152" y="2695"/>
              <a:ext cx="34" cy="68"/>
            </a:xfrm>
            <a:custGeom>
              <a:avLst/>
              <a:gdLst>
                <a:gd name="T0" fmla="*/ 7 w 7"/>
                <a:gd name="T1" fmla="*/ 8 h 14"/>
                <a:gd name="T2" fmla="*/ 2 w 7"/>
                <a:gd name="T3" fmla="*/ 12 h 14"/>
                <a:gd name="T4" fmla="*/ 4 w 7"/>
                <a:gd name="T5" fmla="*/ 0 h 14"/>
                <a:gd name="T6" fmla="*/ 7 w 7"/>
                <a:gd name="T7" fmla="*/ 8 h 14"/>
              </a:gdLst>
              <a:ahLst/>
              <a:cxnLst>
                <a:cxn ang="0">
                  <a:pos x="T0" y="T1"/>
                </a:cxn>
                <a:cxn ang="0">
                  <a:pos x="T2" y="T3"/>
                </a:cxn>
                <a:cxn ang="0">
                  <a:pos x="T4" y="T5"/>
                </a:cxn>
                <a:cxn ang="0">
                  <a:pos x="T6" y="T7"/>
                </a:cxn>
              </a:cxnLst>
              <a:rect l="0" t="0" r="r" b="b"/>
              <a:pathLst>
                <a:path w="7" h="14">
                  <a:moveTo>
                    <a:pt x="7" y="8"/>
                  </a:moveTo>
                  <a:cubicBezTo>
                    <a:pt x="6" y="12"/>
                    <a:pt x="4" y="14"/>
                    <a:pt x="2" y="12"/>
                  </a:cubicBezTo>
                  <a:cubicBezTo>
                    <a:pt x="0" y="9"/>
                    <a:pt x="1" y="0"/>
                    <a:pt x="4" y="0"/>
                  </a:cubicBezTo>
                  <a:cubicBezTo>
                    <a:pt x="6" y="1"/>
                    <a:pt x="7"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8" name="Freeform 2607">
              <a:extLst>
                <a:ext uri="{FF2B5EF4-FFF2-40B4-BE49-F238E27FC236}">
                  <a16:creationId xmlns:a16="http://schemas.microsoft.com/office/drawing/2014/main" id="{749D2D01-D460-4EEE-8DE3-C2C8B1A776FB}"/>
                </a:ext>
              </a:extLst>
            </p:cNvPr>
            <p:cNvSpPr>
              <a:spLocks/>
            </p:cNvSpPr>
            <p:nvPr/>
          </p:nvSpPr>
          <p:spPr bwMode="auto">
            <a:xfrm>
              <a:off x="7157" y="2599"/>
              <a:ext cx="33" cy="68"/>
            </a:xfrm>
            <a:custGeom>
              <a:avLst/>
              <a:gdLst>
                <a:gd name="T0" fmla="*/ 7 w 7"/>
                <a:gd name="T1" fmla="*/ 8 h 14"/>
                <a:gd name="T2" fmla="*/ 3 w 7"/>
                <a:gd name="T3" fmla="*/ 12 h 14"/>
                <a:gd name="T4" fmla="*/ 4 w 7"/>
                <a:gd name="T5" fmla="*/ 0 h 14"/>
                <a:gd name="T6" fmla="*/ 4 w 7"/>
                <a:gd name="T7" fmla="*/ 0 h 14"/>
                <a:gd name="T8" fmla="*/ 7 w 7"/>
                <a:gd name="T9" fmla="*/ 8 h 14"/>
              </a:gdLst>
              <a:ahLst/>
              <a:cxnLst>
                <a:cxn ang="0">
                  <a:pos x="T0" y="T1"/>
                </a:cxn>
                <a:cxn ang="0">
                  <a:pos x="T2" y="T3"/>
                </a:cxn>
                <a:cxn ang="0">
                  <a:pos x="T4" y="T5"/>
                </a:cxn>
                <a:cxn ang="0">
                  <a:pos x="T6" y="T7"/>
                </a:cxn>
                <a:cxn ang="0">
                  <a:pos x="T8" y="T9"/>
                </a:cxn>
              </a:cxnLst>
              <a:rect l="0" t="0" r="r" b="b"/>
              <a:pathLst>
                <a:path w="7" h="14">
                  <a:moveTo>
                    <a:pt x="7" y="8"/>
                  </a:moveTo>
                  <a:cubicBezTo>
                    <a:pt x="6" y="12"/>
                    <a:pt x="4" y="14"/>
                    <a:pt x="3" y="12"/>
                  </a:cubicBezTo>
                  <a:cubicBezTo>
                    <a:pt x="0" y="9"/>
                    <a:pt x="1" y="0"/>
                    <a:pt x="4" y="0"/>
                  </a:cubicBezTo>
                  <a:cubicBezTo>
                    <a:pt x="4" y="0"/>
                    <a:pt x="4" y="0"/>
                    <a:pt x="4" y="0"/>
                  </a:cubicBezTo>
                  <a:cubicBezTo>
                    <a:pt x="6" y="0"/>
                    <a:pt x="7" y="4"/>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69" name="Freeform 2608">
              <a:extLst>
                <a:ext uri="{FF2B5EF4-FFF2-40B4-BE49-F238E27FC236}">
                  <a16:creationId xmlns:a16="http://schemas.microsoft.com/office/drawing/2014/main" id="{F5311414-741E-4169-87C5-AE6665A5592A}"/>
                </a:ext>
              </a:extLst>
            </p:cNvPr>
            <p:cNvSpPr>
              <a:spLocks/>
            </p:cNvSpPr>
            <p:nvPr/>
          </p:nvSpPr>
          <p:spPr bwMode="auto">
            <a:xfrm>
              <a:off x="7133" y="2512"/>
              <a:ext cx="33" cy="73"/>
            </a:xfrm>
            <a:custGeom>
              <a:avLst/>
              <a:gdLst>
                <a:gd name="T0" fmla="*/ 7 w 7"/>
                <a:gd name="T1" fmla="*/ 8 h 15"/>
                <a:gd name="T2" fmla="*/ 3 w 7"/>
                <a:gd name="T3" fmla="*/ 13 h 15"/>
                <a:gd name="T4" fmla="*/ 4 w 7"/>
                <a:gd name="T5" fmla="*/ 0 h 15"/>
                <a:gd name="T6" fmla="*/ 4 w 7"/>
                <a:gd name="T7" fmla="*/ 0 h 15"/>
                <a:gd name="T8" fmla="*/ 7 w 7"/>
                <a:gd name="T9" fmla="*/ 8 h 15"/>
              </a:gdLst>
              <a:ahLst/>
              <a:cxnLst>
                <a:cxn ang="0">
                  <a:pos x="T0" y="T1"/>
                </a:cxn>
                <a:cxn ang="0">
                  <a:pos x="T2" y="T3"/>
                </a:cxn>
                <a:cxn ang="0">
                  <a:pos x="T4" y="T5"/>
                </a:cxn>
                <a:cxn ang="0">
                  <a:pos x="T6" y="T7"/>
                </a:cxn>
                <a:cxn ang="0">
                  <a:pos x="T8" y="T9"/>
                </a:cxn>
              </a:cxnLst>
              <a:rect l="0" t="0" r="r" b="b"/>
              <a:pathLst>
                <a:path w="7" h="15">
                  <a:moveTo>
                    <a:pt x="7" y="8"/>
                  </a:moveTo>
                  <a:cubicBezTo>
                    <a:pt x="7" y="12"/>
                    <a:pt x="5" y="15"/>
                    <a:pt x="3" y="13"/>
                  </a:cubicBezTo>
                  <a:cubicBezTo>
                    <a:pt x="0" y="9"/>
                    <a:pt x="1" y="0"/>
                    <a:pt x="4" y="0"/>
                  </a:cubicBezTo>
                  <a:cubicBezTo>
                    <a:pt x="4" y="0"/>
                    <a:pt x="4" y="0"/>
                    <a:pt x="4" y="0"/>
                  </a:cubicBezTo>
                  <a:cubicBezTo>
                    <a:pt x="6" y="1"/>
                    <a:pt x="7"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0" name="Freeform 2609">
              <a:extLst>
                <a:ext uri="{FF2B5EF4-FFF2-40B4-BE49-F238E27FC236}">
                  <a16:creationId xmlns:a16="http://schemas.microsoft.com/office/drawing/2014/main" id="{B3CB5CF1-55A1-4DF1-8F1F-FE8B9F1167DE}"/>
                </a:ext>
              </a:extLst>
            </p:cNvPr>
            <p:cNvSpPr>
              <a:spLocks/>
            </p:cNvSpPr>
            <p:nvPr/>
          </p:nvSpPr>
          <p:spPr bwMode="auto">
            <a:xfrm>
              <a:off x="7089" y="2541"/>
              <a:ext cx="39" cy="68"/>
            </a:xfrm>
            <a:custGeom>
              <a:avLst/>
              <a:gdLst>
                <a:gd name="T0" fmla="*/ 7 w 8"/>
                <a:gd name="T1" fmla="*/ 8 h 14"/>
                <a:gd name="T2" fmla="*/ 3 w 8"/>
                <a:gd name="T3" fmla="*/ 12 h 14"/>
                <a:gd name="T4" fmla="*/ 4 w 8"/>
                <a:gd name="T5" fmla="*/ 0 h 14"/>
                <a:gd name="T6" fmla="*/ 7 w 8"/>
                <a:gd name="T7" fmla="*/ 8 h 14"/>
              </a:gdLst>
              <a:ahLst/>
              <a:cxnLst>
                <a:cxn ang="0">
                  <a:pos x="T0" y="T1"/>
                </a:cxn>
                <a:cxn ang="0">
                  <a:pos x="T2" y="T3"/>
                </a:cxn>
                <a:cxn ang="0">
                  <a:pos x="T4" y="T5"/>
                </a:cxn>
                <a:cxn ang="0">
                  <a:pos x="T6" y="T7"/>
                </a:cxn>
              </a:cxnLst>
              <a:rect l="0" t="0" r="r" b="b"/>
              <a:pathLst>
                <a:path w="8" h="14">
                  <a:moveTo>
                    <a:pt x="7" y="8"/>
                  </a:moveTo>
                  <a:cubicBezTo>
                    <a:pt x="7" y="12"/>
                    <a:pt x="5" y="14"/>
                    <a:pt x="3" y="12"/>
                  </a:cubicBezTo>
                  <a:cubicBezTo>
                    <a:pt x="0" y="9"/>
                    <a:pt x="1" y="0"/>
                    <a:pt x="4" y="0"/>
                  </a:cubicBezTo>
                  <a:cubicBezTo>
                    <a:pt x="6" y="1"/>
                    <a:pt x="8" y="4"/>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1" name="Freeform 2610">
              <a:extLst>
                <a:ext uri="{FF2B5EF4-FFF2-40B4-BE49-F238E27FC236}">
                  <a16:creationId xmlns:a16="http://schemas.microsoft.com/office/drawing/2014/main" id="{B4D14581-C591-4F89-AA0C-F338C9E24FB4}"/>
                </a:ext>
              </a:extLst>
            </p:cNvPr>
            <p:cNvSpPr>
              <a:spLocks/>
            </p:cNvSpPr>
            <p:nvPr/>
          </p:nvSpPr>
          <p:spPr bwMode="auto">
            <a:xfrm>
              <a:off x="7065" y="2628"/>
              <a:ext cx="39" cy="72"/>
            </a:xfrm>
            <a:custGeom>
              <a:avLst/>
              <a:gdLst>
                <a:gd name="T0" fmla="*/ 8 w 8"/>
                <a:gd name="T1" fmla="*/ 8 h 15"/>
                <a:gd name="T2" fmla="*/ 3 w 8"/>
                <a:gd name="T3" fmla="*/ 12 h 15"/>
                <a:gd name="T4" fmla="*/ 5 w 8"/>
                <a:gd name="T5" fmla="*/ 0 h 15"/>
                <a:gd name="T6" fmla="*/ 5 w 8"/>
                <a:gd name="T7" fmla="*/ 0 h 15"/>
                <a:gd name="T8" fmla="*/ 8 w 8"/>
                <a:gd name="T9" fmla="*/ 8 h 15"/>
              </a:gdLst>
              <a:ahLst/>
              <a:cxnLst>
                <a:cxn ang="0">
                  <a:pos x="T0" y="T1"/>
                </a:cxn>
                <a:cxn ang="0">
                  <a:pos x="T2" y="T3"/>
                </a:cxn>
                <a:cxn ang="0">
                  <a:pos x="T4" y="T5"/>
                </a:cxn>
                <a:cxn ang="0">
                  <a:pos x="T6" y="T7"/>
                </a:cxn>
                <a:cxn ang="0">
                  <a:pos x="T8" y="T9"/>
                </a:cxn>
              </a:cxnLst>
              <a:rect l="0" t="0" r="r" b="b"/>
              <a:pathLst>
                <a:path w="8" h="15">
                  <a:moveTo>
                    <a:pt x="8" y="8"/>
                  </a:moveTo>
                  <a:cubicBezTo>
                    <a:pt x="7" y="12"/>
                    <a:pt x="5" y="15"/>
                    <a:pt x="3" y="12"/>
                  </a:cubicBezTo>
                  <a:cubicBezTo>
                    <a:pt x="0" y="9"/>
                    <a:pt x="1" y="0"/>
                    <a:pt x="5" y="0"/>
                  </a:cubicBezTo>
                  <a:cubicBezTo>
                    <a:pt x="5" y="0"/>
                    <a:pt x="5" y="0"/>
                    <a:pt x="5" y="0"/>
                  </a:cubicBezTo>
                  <a:cubicBezTo>
                    <a:pt x="7" y="1"/>
                    <a:pt x="8"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2" name="Freeform 2611">
              <a:extLst>
                <a:ext uri="{FF2B5EF4-FFF2-40B4-BE49-F238E27FC236}">
                  <a16:creationId xmlns:a16="http://schemas.microsoft.com/office/drawing/2014/main" id="{11C3C8CD-C471-471C-8B88-7C9C5D5342A0}"/>
                </a:ext>
              </a:extLst>
            </p:cNvPr>
            <p:cNvSpPr>
              <a:spLocks/>
            </p:cNvSpPr>
            <p:nvPr/>
          </p:nvSpPr>
          <p:spPr bwMode="auto">
            <a:xfrm>
              <a:off x="7056" y="2729"/>
              <a:ext cx="38" cy="68"/>
            </a:xfrm>
            <a:custGeom>
              <a:avLst/>
              <a:gdLst>
                <a:gd name="T0" fmla="*/ 7 w 8"/>
                <a:gd name="T1" fmla="*/ 8 h 14"/>
                <a:gd name="T2" fmla="*/ 2 w 8"/>
                <a:gd name="T3" fmla="*/ 12 h 14"/>
                <a:gd name="T4" fmla="*/ 5 w 8"/>
                <a:gd name="T5" fmla="*/ 0 h 14"/>
                <a:gd name="T6" fmla="*/ 7 w 8"/>
                <a:gd name="T7" fmla="*/ 8 h 14"/>
              </a:gdLst>
              <a:ahLst/>
              <a:cxnLst>
                <a:cxn ang="0">
                  <a:pos x="T0" y="T1"/>
                </a:cxn>
                <a:cxn ang="0">
                  <a:pos x="T2" y="T3"/>
                </a:cxn>
                <a:cxn ang="0">
                  <a:pos x="T4" y="T5"/>
                </a:cxn>
                <a:cxn ang="0">
                  <a:pos x="T6" y="T7"/>
                </a:cxn>
              </a:cxnLst>
              <a:rect l="0" t="0" r="r" b="b"/>
              <a:pathLst>
                <a:path w="8" h="14">
                  <a:moveTo>
                    <a:pt x="7" y="8"/>
                  </a:moveTo>
                  <a:cubicBezTo>
                    <a:pt x="7" y="12"/>
                    <a:pt x="4" y="14"/>
                    <a:pt x="2" y="12"/>
                  </a:cubicBezTo>
                  <a:cubicBezTo>
                    <a:pt x="0" y="8"/>
                    <a:pt x="1" y="0"/>
                    <a:pt x="5" y="0"/>
                  </a:cubicBezTo>
                  <a:cubicBezTo>
                    <a:pt x="7" y="0"/>
                    <a:pt x="8" y="4"/>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3" name="Freeform 2612">
              <a:extLst>
                <a:ext uri="{FF2B5EF4-FFF2-40B4-BE49-F238E27FC236}">
                  <a16:creationId xmlns:a16="http://schemas.microsoft.com/office/drawing/2014/main" id="{692D39EA-F29A-4E95-9FD6-A3009CEF5035}"/>
                </a:ext>
              </a:extLst>
            </p:cNvPr>
            <p:cNvSpPr>
              <a:spLocks/>
            </p:cNvSpPr>
            <p:nvPr/>
          </p:nvSpPr>
          <p:spPr bwMode="auto">
            <a:xfrm>
              <a:off x="6998" y="2763"/>
              <a:ext cx="43" cy="72"/>
            </a:xfrm>
            <a:custGeom>
              <a:avLst/>
              <a:gdLst>
                <a:gd name="T0" fmla="*/ 9 w 9"/>
                <a:gd name="T1" fmla="*/ 8 h 15"/>
                <a:gd name="T2" fmla="*/ 3 w 9"/>
                <a:gd name="T3" fmla="*/ 12 h 15"/>
                <a:gd name="T4" fmla="*/ 6 w 9"/>
                <a:gd name="T5" fmla="*/ 0 h 15"/>
                <a:gd name="T6" fmla="*/ 9 w 9"/>
                <a:gd name="T7" fmla="*/ 8 h 15"/>
              </a:gdLst>
              <a:ahLst/>
              <a:cxnLst>
                <a:cxn ang="0">
                  <a:pos x="T0" y="T1"/>
                </a:cxn>
                <a:cxn ang="0">
                  <a:pos x="T2" y="T3"/>
                </a:cxn>
                <a:cxn ang="0">
                  <a:pos x="T4" y="T5"/>
                </a:cxn>
                <a:cxn ang="0">
                  <a:pos x="T6" y="T7"/>
                </a:cxn>
              </a:cxnLst>
              <a:rect l="0" t="0" r="r" b="b"/>
              <a:pathLst>
                <a:path w="9" h="15">
                  <a:moveTo>
                    <a:pt x="9" y="8"/>
                  </a:moveTo>
                  <a:cubicBezTo>
                    <a:pt x="8" y="13"/>
                    <a:pt x="5" y="15"/>
                    <a:pt x="3" y="12"/>
                  </a:cubicBezTo>
                  <a:cubicBezTo>
                    <a:pt x="0" y="8"/>
                    <a:pt x="2" y="0"/>
                    <a:pt x="6" y="0"/>
                  </a:cubicBezTo>
                  <a:cubicBezTo>
                    <a:pt x="8" y="1"/>
                    <a:pt x="9"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4" name="Freeform 2613">
              <a:extLst>
                <a:ext uri="{FF2B5EF4-FFF2-40B4-BE49-F238E27FC236}">
                  <a16:creationId xmlns:a16="http://schemas.microsoft.com/office/drawing/2014/main" id="{D41B46E0-2B79-48CC-A835-AC3820F70B11}"/>
                </a:ext>
              </a:extLst>
            </p:cNvPr>
            <p:cNvSpPr>
              <a:spLocks/>
            </p:cNvSpPr>
            <p:nvPr/>
          </p:nvSpPr>
          <p:spPr bwMode="auto">
            <a:xfrm>
              <a:off x="6916" y="2883"/>
              <a:ext cx="43" cy="68"/>
            </a:xfrm>
            <a:custGeom>
              <a:avLst/>
              <a:gdLst>
                <a:gd name="T0" fmla="*/ 9 w 9"/>
                <a:gd name="T1" fmla="*/ 7 h 14"/>
                <a:gd name="T2" fmla="*/ 2 w 9"/>
                <a:gd name="T3" fmla="*/ 11 h 14"/>
                <a:gd name="T4" fmla="*/ 6 w 9"/>
                <a:gd name="T5" fmla="*/ 0 h 14"/>
                <a:gd name="T6" fmla="*/ 9 w 9"/>
                <a:gd name="T7" fmla="*/ 7 h 14"/>
              </a:gdLst>
              <a:ahLst/>
              <a:cxnLst>
                <a:cxn ang="0">
                  <a:pos x="T0" y="T1"/>
                </a:cxn>
                <a:cxn ang="0">
                  <a:pos x="T2" y="T3"/>
                </a:cxn>
                <a:cxn ang="0">
                  <a:pos x="T4" y="T5"/>
                </a:cxn>
                <a:cxn ang="0">
                  <a:pos x="T6" y="T7"/>
                </a:cxn>
              </a:cxnLst>
              <a:rect l="0" t="0" r="r" b="b"/>
              <a:pathLst>
                <a:path w="9" h="14">
                  <a:moveTo>
                    <a:pt x="9" y="7"/>
                  </a:moveTo>
                  <a:cubicBezTo>
                    <a:pt x="8" y="12"/>
                    <a:pt x="4" y="14"/>
                    <a:pt x="2" y="11"/>
                  </a:cubicBezTo>
                  <a:cubicBezTo>
                    <a:pt x="0" y="7"/>
                    <a:pt x="2" y="0"/>
                    <a:pt x="6" y="0"/>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5" name="Freeform 2614">
              <a:extLst>
                <a:ext uri="{FF2B5EF4-FFF2-40B4-BE49-F238E27FC236}">
                  <a16:creationId xmlns:a16="http://schemas.microsoft.com/office/drawing/2014/main" id="{7F4E856B-7A9E-46E6-944C-8FB4FC54CADC}"/>
                </a:ext>
              </a:extLst>
            </p:cNvPr>
            <p:cNvSpPr>
              <a:spLocks/>
            </p:cNvSpPr>
            <p:nvPr/>
          </p:nvSpPr>
          <p:spPr bwMode="auto">
            <a:xfrm>
              <a:off x="6945" y="2797"/>
              <a:ext cx="48" cy="67"/>
            </a:xfrm>
            <a:custGeom>
              <a:avLst/>
              <a:gdLst>
                <a:gd name="T0" fmla="*/ 9 w 10"/>
                <a:gd name="T1" fmla="*/ 7 h 14"/>
                <a:gd name="T2" fmla="*/ 3 w 10"/>
                <a:gd name="T3" fmla="*/ 11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8" y="12"/>
                    <a:pt x="5" y="14"/>
                    <a:pt x="3" y="11"/>
                  </a:cubicBezTo>
                  <a:cubicBezTo>
                    <a:pt x="0" y="8"/>
                    <a:pt x="2" y="0"/>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6" name="Freeform 2615">
              <a:extLst>
                <a:ext uri="{FF2B5EF4-FFF2-40B4-BE49-F238E27FC236}">
                  <a16:creationId xmlns:a16="http://schemas.microsoft.com/office/drawing/2014/main" id="{146A4A82-CFD9-4072-9BCD-F74335B1B6F2}"/>
                </a:ext>
              </a:extLst>
            </p:cNvPr>
            <p:cNvSpPr>
              <a:spLocks/>
            </p:cNvSpPr>
            <p:nvPr/>
          </p:nvSpPr>
          <p:spPr bwMode="auto">
            <a:xfrm>
              <a:off x="6897" y="2720"/>
              <a:ext cx="48" cy="67"/>
            </a:xfrm>
            <a:custGeom>
              <a:avLst/>
              <a:gdLst>
                <a:gd name="T0" fmla="*/ 9 w 10"/>
                <a:gd name="T1" fmla="*/ 8 h 14"/>
                <a:gd name="T2" fmla="*/ 2 w 10"/>
                <a:gd name="T3" fmla="*/ 11 h 14"/>
                <a:gd name="T4" fmla="*/ 5 w 10"/>
                <a:gd name="T5" fmla="*/ 0 h 14"/>
                <a:gd name="T6" fmla="*/ 9 w 10"/>
                <a:gd name="T7" fmla="*/ 8 h 14"/>
              </a:gdLst>
              <a:ahLst/>
              <a:cxnLst>
                <a:cxn ang="0">
                  <a:pos x="T0" y="T1"/>
                </a:cxn>
                <a:cxn ang="0">
                  <a:pos x="T2" y="T3"/>
                </a:cxn>
                <a:cxn ang="0">
                  <a:pos x="T4" y="T5"/>
                </a:cxn>
                <a:cxn ang="0">
                  <a:pos x="T6" y="T7"/>
                </a:cxn>
              </a:cxnLst>
              <a:rect l="0" t="0" r="r" b="b"/>
              <a:pathLst>
                <a:path w="10" h="14">
                  <a:moveTo>
                    <a:pt x="9" y="8"/>
                  </a:moveTo>
                  <a:cubicBezTo>
                    <a:pt x="8" y="12"/>
                    <a:pt x="4" y="14"/>
                    <a:pt x="2" y="11"/>
                  </a:cubicBezTo>
                  <a:cubicBezTo>
                    <a:pt x="0" y="7"/>
                    <a:pt x="1" y="0"/>
                    <a:pt x="5" y="0"/>
                  </a:cubicBezTo>
                  <a:cubicBezTo>
                    <a:pt x="8" y="0"/>
                    <a:pt x="10"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7" name="Freeform 2616">
              <a:extLst>
                <a:ext uri="{FF2B5EF4-FFF2-40B4-BE49-F238E27FC236}">
                  <a16:creationId xmlns:a16="http://schemas.microsoft.com/office/drawing/2014/main" id="{A917F6E6-7C06-436F-8285-A64650BA3F99}"/>
                </a:ext>
              </a:extLst>
            </p:cNvPr>
            <p:cNvSpPr>
              <a:spLocks/>
            </p:cNvSpPr>
            <p:nvPr/>
          </p:nvSpPr>
          <p:spPr bwMode="auto">
            <a:xfrm>
              <a:off x="6911" y="2628"/>
              <a:ext cx="43" cy="72"/>
            </a:xfrm>
            <a:custGeom>
              <a:avLst/>
              <a:gdLst>
                <a:gd name="T0" fmla="*/ 9 w 9"/>
                <a:gd name="T1" fmla="*/ 8 h 15"/>
                <a:gd name="T2" fmla="*/ 2 w 9"/>
                <a:gd name="T3" fmla="*/ 12 h 15"/>
                <a:gd name="T4" fmla="*/ 5 w 9"/>
                <a:gd name="T5" fmla="*/ 0 h 15"/>
                <a:gd name="T6" fmla="*/ 9 w 9"/>
                <a:gd name="T7" fmla="*/ 8 h 15"/>
              </a:gdLst>
              <a:ahLst/>
              <a:cxnLst>
                <a:cxn ang="0">
                  <a:pos x="T0" y="T1"/>
                </a:cxn>
                <a:cxn ang="0">
                  <a:pos x="T2" y="T3"/>
                </a:cxn>
                <a:cxn ang="0">
                  <a:pos x="T4" y="T5"/>
                </a:cxn>
                <a:cxn ang="0">
                  <a:pos x="T6" y="T7"/>
                </a:cxn>
              </a:cxnLst>
              <a:rect l="0" t="0" r="r" b="b"/>
              <a:pathLst>
                <a:path w="9" h="15">
                  <a:moveTo>
                    <a:pt x="9" y="8"/>
                  </a:moveTo>
                  <a:cubicBezTo>
                    <a:pt x="8" y="13"/>
                    <a:pt x="5" y="15"/>
                    <a:pt x="2" y="12"/>
                  </a:cubicBezTo>
                  <a:cubicBezTo>
                    <a:pt x="0" y="8"/>
                    <a:pt x="1" y="0"/>
                    <a:pt x="5" y="0"/>
                  </a:cubicBezTo>
                  <a:cubicBezTo>
                    <a:pt x="8" y="1"/>
                    <a:pt x="9"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8" name="Freeform 2617">
              <a:extLst>
                <a:ext uri="{FF2B5EF4-FFF2-40B4-BE49-F238E27FC236}">
                  <a16:creationId xmlns:a16="http://schemas.microsoft.com/office/drawing/2014/main" id="{B5E7FAD6-C0F3-450B-89E9-DA1CB05E6108}"/>
                </a:ext>
              </a:extLst>
            </p:cNvPr>
            <p:cNvSpPr>
              <a:spLocks/>
            </p:cNvSpPr>
            <p:nvPr/>
          </p:nvSpPr>
          <p:spPr bwMode="auto">
            <a:xfrm>
              <a:off x="6824" y="2787"/>
              <a:ext cx="48" cy="68"/>
            </a:xfrm>
            <a:custGeom>
              <a:avLst/>
              <a:gdLst>
                <a:gd name="T0" fmla="*/ 10 w 10"/>
                <a:gd name="T1" fmla="*/ 7 h 14"/>
                <a:gd name="T2" fmla="*/ 2 w 10"/>
                <a:gd name="T3" fmla="*/ 11 h 14"/>
                <a:gd name="T4" fmla="*/ 6 w 10"/>
                <a:gd name="T5" fmla="*/ 0 h 14"/>
                <a:gd name="T6" fmla="*/ 10 w 10"/>
                <a:gd name="T7" fmla="*/ 7 h 14"/>
              </a:gdLst>
              <a:ahLst/>
              <a:cxnLst>
                <a:cxn ang="0">
                  <a:pos x="T0" y="T1"/>
                </a:cxn>
                <a:cxn ang="0">
                  <a:pos x="T2" y="T3"/>
                </a:cxn>
                <a:cxn ang="0">
                  <a:pos x="T4" y="T5"/>
                </a:cxn>
                <a:cxn ang="0">
                  <a:pos x="T6" y="T7"/>
                </a:cxn>
              </a:cxnLst>
              <a:rect l="0" t="0" r="r" b="b"/>
              <a:pathLst>
                <a:path w="10" h="14">
                  <a:moveTo>
                    <a:pt x="10" y="7"/>
                  </a:moveTo>
                  <a:cubicBezTo>
                    <a:pt x="9" y="12"/>
                    <a:pt x="5" y="14"/>
                    <a:pt x="2" y="11"/>
                  </a:cubicBezTo>
                  <a:cubicBezTo>
                    <a:pt x="0" y="7"/>
                    <a:pt x="2" y="0"/>
                    <a:pt x="6" y="0"/>
                  </a:cubicBezTo>
                  <a:cubicBezTo>
                    <a:pt x="9" y="0"/>
                    <a:pt x="10" y="4"/>
                    <a:pt x="10"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79" name="Freeform 2618">
              <a:extLst>
                <a:ext uri="{FF2B5EF4-FFF2-40B4-BE49-F238E27FC236}">
                  <a16:creationId xmlns:a16="http://schemas.microsoft.com/office/drawing/2014/main" id="{483D0FED-6871-4CA5-ACE9-BFDC515F9B18}"/>
                </a:ext>
              </a:extLst>
            </p:cNvPr>
            <p:cNvSpPr>
              <a:spLocks/>
            </p:cNvSpPr>
            <p:nvPr/>
          </p:nvSpPr>
          <p:spPr bwMode="auto">
            <a:xfrm>
              <a:off x="6839" y="2686"/>
              <a:ext cx="48" cy="72"/>
            </a:xfrm>
            <a:custGeom>
              <a:avLst/>
              <a:gdLst>
                <a:gd name="T0" fmla="*/ 10 w 10"/>
                <a:gd name="T1" fmla="*/ 8 h 15"/>
                <a:gd name="T2" fmla="*/ 3 w 10"/>
                <a:gd name="T3" fmla="*/ 12 h 15"/>
                <a:gd name="T4" fmla="*/ 6 w 10"/>
                <a:gd name="T5" fmla="*/ 1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9" y="13"/>
                    <a:pt x="5" y="15"/>
                    <a:pt x="3" y="12"/>
                  </a:cubicBezTo>
                  <a:cubicBezTo>
                    <a:pt x="0" y="8"/>
                    <a:pt x="2" y="0"/>
                    <a:pt x="6" y="1"/>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0" name="Freeform 2619">
              <a:extLst>
                <a:ext uri="{FF2B5EF4-FFF2-40B4-BE49-F238E27FC236}">
                  <a16:creationId xmlns:a16="http://schemas.microsoft.com/office/drawing/2014/main" id="{E6514D0D-E7CE-4E58-BD20-504C648F24F7}"/>
                </a:ext>
              </a:extLst>
            </p:cNvPr>
            <p:cNvSpPr>
              <a:spLocks/>
            </p:cNvSpPr>
            <p:nvPr/>
          </p:nvSpPr>
          <p:spPr bwMode="auto">
            <a:xfrm>
              <a:off x="6858" y="2589"/>
              <a:ext cx="48" cy="73"/>
            </a:xfrm>
            <a:custGeom>
              <a:avLst/>
              <a:gdLst>
                <a:gd name="T0" fmla="*/ 10 w 10"/>
                <a:gd name="T1" fmla="*/ 8 h 15"/>
                <a:gd name="T2" fmla="*/ 3 w 10"/>
                <a:gd name="T3" fmla="*/ 12 h 15"/>
                <a:gd name="T4" fmla="*/ 6 w 10"/>
                <a:gd name="T5" fmla="*/ 0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9" y="13"/>
                    <a:pt x="5" y="15"/>
                    <a:pt x="3" y="12"/>
                  </a:cubicBezTo>
                  <a:cubicBezTo>
                    <a:pt x="0" y="8"/>
                    <a:pt x="1" y="0"/>
                    <a:pt x="6" y="0"/>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1" name="Freeform 2620">
              <a:extLst>
                <a:ext uri="{FF2B5EF4-FFF2-40B4-BE49-F238E27FC236}">
                  <a16:creationId xmlns:a16="http://schemas.microsoft.com/office/drawing/2014/main" id="{A1182C0D-D772-4A9E-BB32-9203A57D777F}"/>
                </a:ext>
              </a:extLst>
            </p:cNvPr>
            <p:cNvSpPr>
              <a:spLocks/>
            </p:cNvSpPr>
            <p:nvPr/>
          </p:nvSpPr>
          <p:spPr bwMode="auto">
            <a:xfrm>
              <a:off x="6959" y="2691"/>
              <a:ext cx="48" cy="67"/>
            </a:xfrm>
            <a:custGeom>
              <a:avLst/>
              <a:gdLst>
                <a:gd name="T0" fmla="*/ 9 w 10"/>
                <a:gd name="T1" fmla="*/ 7 h 14"/>
                <a:gd name="T2" fmla="*/ 3 w 10"/>
                <a:gd name="T3" fmla="*/ 11 h 14"/>
                <a:gd name="T4" fmla="*/ 6 w 10"/>
                <a:gd name="T5" fmla="*/ 0 h 14"/>
                <a:gd name="T6" fmla="*/ 9 w 10"/>
                <a:gd name="T7" fmla="*/ 7 h 14"/>
              </a:gdLst>
              <a:ahLst/>
              <a:cxnLst>
                <a:cxn ang="0">
                  <a:pos x="T0" y="T1"/>
                </a:cxn>
                <a:cxn ang="0">
                  <a:pos x="T2" y="T3"/>
                </a:cxn>
                <a:cxn ang="0">
                  <a:pos x="T4" y="T5"/>
                </a:cxn>
                <a:cxn ang="0">
                  <a:pos x="T6" y="T7"/>
                </a:cxn>
              </a:cxnLst>
              <a:rect l="0" t="0" r="r" b="b"/>
              <a:pathLst>
                <a:path w="10" h="14">
                  <a:moveTo>
                    <a:pt x="9" y="7"/>
                  </a:moveTo>
                  <a:cubicBezTo>
                    <a:pt x="9" y="12"/>
                    <a:pt x="5" y="14"/>
                    <a:pt x="3" y="11"/>
                  </a:cubicBezTo>
                  <a:cubicBezTo>
                    <a:pt x="0" y="8"/>
                    <a:pt x="2" y="0"/>
                    <a:pt x="6" y="0"/>
                  </a:cubicBezTo>
                  <a:cubicBezTo>
                    <a:pt x="9"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2" name="Freeform 2621">
              <a:extLst>
                <a:ext uri="{FF2B5EF4-FFF2-40B4-BE49-F238E27FC236}">
                  <a16:creationId xmlns:a16="http://schemas.microsoft.com/office/drawing/2014/main" id="{82DA6982-ABB7-4E42-A1CF-40A50B628983}"/>
                </a:ext>
              </a:extLst>
            </p:cNvPr>
            <p:cNvSpPr>
              <a:spLocks/>
            </p:cNvSpPr>
            <p:nvPr/>
          </p:nvSpPr>
          <p:spPr bwMode="auto">
            <a:xfrm>
              <a:off x="6969" y="2594"/>
              <a:ext cx="48" cy="73"/>
            </a:xfrm>
            <a:custGeom>
              <a:avLst/>
              <a:gdLst>
                <a:gd name="T0" fmla="*/ 9 w 10"/>
                <a:gd name="T1" fmla="*/ 8 h 15"/>
                <a:gd name="T2" fmla="*/ 3 w 10"/>
                <a:gd name="T3" fmla="*/ 12 h 15"/>
                <a:gd name="T4" fmla="*/ 6 w 10"/>
                <a:gd name="T5" fmla="*/ 0 h 15"/>
                <a:gd name="T6" fmla="*/ 9 w 10"/>
                <a:gd name="T7" fmla="*/ 8 h 15"/>
              </a:gdLst>
              <a:ahLst/>
              <a:cxnLst>
                <a:cxn ang="0">
                  <a:pos x="T0" y="T1"/>
                </a:cxn>
                <a:cxn ang="0">
                  <a:pos x="T2" y="T3"/>
                </a:cxn>
                <a:cxn ang="0">
                  <a:pos x="T4" y="T5"/>
                </a:cxn>
                <a:cxn ang="0">
                  <a:pos x="T6" y="T7"/>
                </a:cxn>
              </a:cxnLst>
              <a:rect l="0" t="0" r="r" b="b"/>
              <a:pathLst>
                <a:path w="10" h="15">
                  <a:moveTo>
                    <a:pt x="9" y="8"/>
                  </a:moveTo>
                  <a:cubicBezTo>
                    <a:pt x="9" y="13"/>
                    <a:pt x="6" y="15"/>
                    <a:pt x="3" y="12"/>
                  </a:cubicBezTo>
                  <a:cubicBezTo>
                    <a:pt x="0" y="8"/>
                    <a:pt x="2" y="0"/>
                    <a:pt x="6" y="0"/>
                  </a:cubicBezTo>
                  <a:cubicBezTo>
                    <a:pt x="8" y="1"/>
                    <a:pt x="10"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3" name="Freeform 2622">
              <a:extLst>
                <a:ext uri="{FF2B5EF4-FFF2-40B4-BE49-F238E27FC236}">
                  <a16:creationId xmlns:a16="http://schemas.microsoft.com/office/drawing/2014/main" id="{854FA8E3-71B6-4692-9A79-08144002B92F}"/>
                </a:ext>
              </a:extLst>
            </p:cNvPr>
            <p:cNvSpPr>
              <a:spLocks/>
            </p:cNvSpPr>
            <p:nvPr/>
          </p:nvSpPr>
          <p:spPr bwMode="auto">
            <a:xfrm>
              <a:off x="6988" y="2493"/>
              <a:ext cx="43" cy="67"/>
            </a:xfrm>
            <a:custGeom>
              <a:avLst/>
              <a:gdLst>
                <a:gd name="T0" fmla="*/ 9 w 9"/>
                <a:gd name="T1" fmla="*/ 8 h 14"/>
                <a:gd name="T2" fmla="*/ 3 w 9"/>
                <a:gd name="T3" fmla="*/ 12 h 14"/>
                <a:gd name="T4" fmla="*/ 4 w 9"/>
                <a:gd name="T5" fmla="*/ 0 h 14"/>
                <a:gd name="T6" fmla="*/ 5 w 9"/>
                <a:gd name="T7" fmla="*/ 0 h 14"/>
                <a:gd name="T8" fmla="*/ 9 w 9"/>
                <a:gd name="T9" fmla="*/ 8 h 14"/>
              </a:gdLst>
              <a:ahLst/>
              <a:cxnLst>
                <a:cxn ang="0">
                  <a:pos x="T0" y="T1"/>
                </a:cxn>
                <a:cxn ang="0">
                  <a:pos x="T2" y="T3"/>
                </a:cxn>
                <a:cxn ang="0">
                  <a:pos x="T4" y="T5"/>
                </a:cxn>
                <a:cxn ang="0">
                  <a:pos x="T6" y="T7"/>
                </a:cxn>
                <a:cxn ang="0">
                  <a:pos x="T8" y="T9"/>
                </a:cxn>
              </a:cxnLst>
              <a:rect l="0" t="0" r="r" b="b"/>
              <a:pathLst>
                <a:path w="9" h="14">
                  <a:moveTo>
                    <a:pt x="9" y="8"/>
                  </a:moveTo>
                  <a:cubicBezTo>
                    <a:pt x="8" y="12"/>
                    <a:pt x="5" y="14"/>
                    <a:pt x="3" y="12"/>
                  </a:cubicBezTo>
                  <a:cubicBezTo>
                    <a:pt x="0" y="8"/>
                    <a:pt x="1" y="0"/>
                    <a:pt x="4" y="0"/>
                  </a:cubicBezTo>
                  <a:cubicBezTo>
                    <a:pt x="5" y="0"/>
                    <a:pt x="5" y="0"/>
                    <a:pt x="5" y="0"/>
                  </a:cubicBezTo>
                  <a:cubicBezTo>
                    <a:pt x="7" y="0"/>
                    <a:pt x="9"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4" name="Freeform 2623">
              <a:extLst>
                <a:ext uri="{FF2B5EF4-FFF2-40B4-BE49-F238E27FC236}">
                  <a16:creationId xmlns:a16="http://schemas.microsoft.com/office/drawing/2014/main" id="{3F813BA9-E5A6-421D-973A-79C3A9419920}"/>
                </a:ext>
              </a:extLst>
            </p:cNvPr>
            <p:cNvSpPr>
              <a:spLocks/>
            </p:cNvSpPr>
            <p:nvPr/>
          </p:nvSpPr>
          <p:spPr bwMode="auto">
            <a:xfrm>
              <a:off x="7012" y="2401"/>
              <a:ext cx="39" cy="68"/>
            </a:xfrm>
            <a:custGeom>
              <a:avLst/>
              <a:gdLst>
                <a:gd name="T0" fmla="*/ 8 w 8"/>
                <a:gd name="T1" fmla="*/ 8 h 14"/>
                <a:gd name="T2" fmla="*/ 3 w 8"/>
                <a:gd name="T3" fmla="*/ 12 h 14"/>
                <a:gd name="T4" fmla="*/ 4 w 8"/>
                <a:gd name="T5" fmla="*/ 0 h 14"/>
                <a:gd name="T6" fmla="*/ 4 w 8"/>
                <a:gd name="T7" fmla="*/ 0 h 14"/>
                <a:gd name="T8" fmla="*/ 8 w 8"/>
                <a:gd name="T9" fmla="*/ 8 h 14"/>
              </a:gdLst>
              <a:ahLst/>
              <a:cxnLst>
                <a:cxn ang="0">
                  <a:pos x="T0" y="T1"/>
                </a:cxn>
                <a:cxn ang="0">
                  <a:pos x="T2" y="T3"/>
                </a:cxn>
                <a:cxn ang="0">
                  <a:pos x="T4" y="T5"/>
                </a:cxn>
                <a:cxn ang="0">
                  <a:pos x="T6" y="T7"/>
                </a:cxn>
                <a:cxn ang="0">
                  <a:pos x="T8" y="T9"/>
                </a:cxn>
              </a:cxnLst>
              <a:rect l="0" t="0" r="r" b="b"/>
              <a:pathLst>
                <a:path w="8" h="14">
                  <a:moveTo>
                    <a:pt x="8" y="8"/>
                  </a:moveTo>
                  <a:cubicBezTo>
                    <a:pt x="8" y="12"/>
                    <a:pt x="6" y="14"/>
                    <a:pt x="3" y="12"/>
                  </a:cubicBezTo>
                  <a:cubicBezTo>
                    <a:pt x="0" y="8"/>
                    <a:pt x="0" y="0"/>
                    <a:pt x="4" y="0"/>
                  </a:cubicBezTo>
                  <a:cubicBezTo>
                    <a:pt x="4" y="0"/>
                    <a:pt x="4" y="0"/>
                    <a:pt x="4" y="0"/>
                  </a:cubicBezTo>
                  <a:cubicBezTo>
                    <a:pt x="6" y="0"/>
                    <a:pt x="8" y="4"/>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5" name="Freeform 2624">
              <a:extLst>
                <a:ext uri="{FF2B5EF4-FFF2-40B4-BE49-F238E27FC236}">
                  <a16:creationId xmlns:a16="http://schemas.microsoft.com/office/drawing/2014/main" id="{868EC023-5504-4E55-B673-2328F6ABE66A}"/>
                </a:ext>
              </a:extLst>
            </p:cNvPr>
            <p:cNvSpPr>
              <a:spLocks/>
            </p:cNvSpPr>
            <p:nvPr/>
          </p:nvSpPr>
          <p:spPr bwMode="auto">
            <a:xfrm>
              <a:off x="6954" y="2363"/>
              <a:ext cx="44" cy="67"/>
            </a:xfrm>
            <a:custGeom>
              <a:avLst/>
              <a:gdLst>
                <a:gd name="T0" fmla="*/ 9 w 9"/>
                <a:gd name="T1" fmla="*/ 8 h 14"/>
                <a:gd name="T2" fmla="*/ 4 w 9"/>
                <a:gd name="T3" fmla="*/ 12 h 14"/>
                <a:gd name="T4" fmla="*/ 4 w 9"/>
                <a:gd name="T5" fmla="*/ 0 h 14"/>
                <a:gd name="T6" fmla="*/ 5 w 9"/>
                <a:gd name="T7" fmla="*/ 0 h 14"/>
                <a:gd name="T8" fmla="*/ 9 w 9"/>
                <a:gd name="T9" fmla="*/ 8 h 14"/>
              </a:gdLst>
              <a:ahLst/>
              <a:cxnLst>
                <a:cxn ang="0">
                  <a:pos x="T0" y="T1"/>
                </a:cxn>
                <a:cxn ang="0">
                  <a:pos x="T2" y="T3"/>
                </a:cxn>
                <a:cxn ang="0">
                  <a:pos x="T4" y="T5"/>
                </a:cxn>
                <a:cxn ang="0">
                  <a:pos x="T6" y="T7"/>
                </a:cxn>
                <a:cxn ang="0">
                  <a:pos x="T8" y="T9"/>
                </a:cxn>
              </a:cxnLst>
              <a:rect l="0" t="0" r="r" b="b"/>
              <a:pathLst>
                <a:path w="9" h="14">
                  <a:moveTo>
                    <a:pt x="9" y="8"/>
                  </a:moveTo>
                  <a:cubicBezTo>
                    <a:pt x="9" y="12"/>
                    <a:pt x="6" y="14"/>
                    <a:pt x="4" y="12"/>
                  </a:cubicBezTo>
                  <a:cubicBezTo>
                    <a:pt x="0" y="8"/>
                    <a:pt x="1" y="0"/>
                    <a:pt x="4" y="0"/>
                  </a:cubicBezTo>
                  <a:cubicBezTo>
                    <a:pt x="4" y="0"/>
                    <a:pt x="5" y="0"/>
                    <a:pt x="5" y="0"/>
                  </a:cubicBezTo>
                  <a:cubicBezTo>
                    <a:pt x="7" y="1"/>
                    <a:pt x="9"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6" name="Freeform 2625">
              <a:extLst>
                <a:ext uri="{FF2B5EF4-FFF2-40B4-BE49-F238E27FC236}">
                  <a16:creationId xmlns:a16="http://schemas.microsoft.com/office/drawing/2014/main" id="{2A1A890E-76FA-4A5D-9247-39B5ED3466E6}"/>
                </a:ext>
              </a:extLst>
            </p:cNvPr>
            <p:cNvSpPr>
              <a:spLocks/>
            </p:cNvSpPr>
            <p:nvPr/>
          </p:nvSpPr>
          <p:spPr bwMode="auto">
            <a:xfrm>
              <a:off x="6930" y="2440"/>
              <a:ext cx="44" cy="67"/>
            </a:xfrm>
            <a:custGeom>
              <a:avLst/>
              <a:gdLst>
                <a:gd name="T0" fmla="*/ 9 w 9"/>
                <a:gd name="T1" fmla="*/ 8 h 14"/>
                <a:gd name="T2" fmla="*/ 3 w 9"/>
                <a:gd name="T3" fmla="*/ 12 h 14"/>
                <a:gd name="T4" fmla="*/ 5 w 9"/>
                <a:gd name="T5" fmla="*/ 0 h 14"/>
                <a:gd name="T6" fmla="*/ 5 w 9"/>
                <a:gd name="T7" fmla="*/ 0 h 14"/>
                <a:gd name="T8" fmla="*/ 9 w 9"/>
                <a:gd name="T9" fmla="*/ 8 h 14"/>
              </a:gdLst>
              <a:ahLst/>
              <a:cxnLst>
                <a:cxn ang="0">
                  <a:pos x="T0" y="T1"/>
                </a:cxn>
                <a:cxn ang="0">
                  <a:pos x="T2" y="T3"/>
                </a:cxn>
                <a:cxn ang="0">
                  <a:pos x="T4" y="T5"/>
                </a:cxn>
                <a:cxn ang="0">
                  <a:pos x="T6" y="T7"/>
                </a:cxn>
                <a:cxn ang="0">
                  <a:pos x="T8" y="T9"/>
                </a:cxn>
              </a:cxnLst>
              <a:rect l="0" t="0" r="r" b="b"/>
              <a:pathLst>
                <a:path w="9" h="14">
                  <a:moveTo>
                    <a:pt x="9" y="8"/>
                  </a:moveTo>
                  <a:cubicBezTo>
                    <a:pt x="9" y="12"/>
                    <a:pt x="6" y="14"/>
                    <a:pt x="3" y="12"/>
                  </a:cubicBezTo>
                  <a:cubicBezTo>
                    <a:pt x="0" y="8"/>
                    <a:pt x="1" y="0"/>
                    <a:pt x="5" y="0"/>
                  </a:cubicBezTo>
                  <a:cubicBezTo>
                    <a:pt x="5" y="0"/>
                    <a:pt x="5" y="0"/>
                    <a:pt x="5" y="0"/>
                  </a:cubicBezTo>
                  <a:cubicBezTo>
                    <a:pt x="8" y="0"/>
                    <a:pt x="9"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7" name="Freeform 2626">
              <a:extLst>
                <a:ext uri="{FF2B5EF4-FFF2-40B4-BE49-F238E27FC236}">
                  <a16:creationId xmlns:a16="http://schemas.microsoft.com/office/drawing/2014/main" id="{963A9828-5375-4C51-9B70-1750E35EC4CC}"/>
                </a:ext>
              </a:extLst>
            </p:cNvPr>
            <p:cNvSpPr>
              <a:spLocks/>
            </p:cNvSpPr>
            <p:nvPr/>
          </p:nvSpPr>
          <p:spPr bwMode="auto">
            <a:xfrm>
              <a:off x="6872" y="2406"/>
              <a:ext cx="44" cy="68"/>
            </a:xfrm>
            <a:custGeom>
              <a:avLst/>
              <a:gdLst>
                <a:gd name="T0" fmla="*/ 9 w 9"/>
                <a:gd name="T1" fmla="*/ 7 h 14"/>
                <a:gd name="T2" fmla="*/ 3 w 9"/>
                <a:gd name="T3" fmla="*/ 11 h 14"/>
                <a:gd name="T4" fmla="*/ 5 w 9"/>
                <a:gd name="T5" fmla="*/ 0 h 14"/>
                <a:gd name="T6" fmla="*/ 9 w 9"/>
                <a:gd name="T7" fmla="*/ 7 h 14"/>
              </a:gdLst>
              <a:ahLst/>
              <a:cxnLst>
                <a:cxn ang="0">
                  <a:pos x="T0" y="T1"/>
                </a:cxn>
                <a:cxn ang="0">
                  <a:pos x="T2" y="T3"/>
                </a:cxn>
                <a:cxn ang="0">
                  <a:pos x="T4" y="T5"/>
                </a:cxn>
                <a:cxn ang="0">
                  <a:pos x="T6" y="T7"/>
                </a:cxn>
              </a:cxnLst>
              <a:rect l="0" t="0" r="r" b="b"/>
              <a:pathLst>
                <a:path w="9" h="14">
                  <a:moveTo>
                    <a:pt x="9" y="7"/>
                  </a:moveTo>
                  <a:cubicBezTo>
                    <a:pt x="9" y="12"/>
                    <a:pt x="6" y="14"/>
                    <a:pt x="3" y="11"/>
                  </a:cubicBezTo>
                  <a:cubicBezTo>
                    <a:pt x="0" y="8"/>
                    <a:pt x="0" y="0"/>
                    <a:pt x="5" y="0"/>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8" name="Freeform 2627">
              <a:extLst>
                <a:ext uri="{FF2B5EF4-FFF2-40B4-BE49-F238E27FC236}">
                  <a16:creationId xmlns:a16="http://schemas.microsoft.com/office/drawing/2014/main" id="{11DD9284-E98C-415A-AC67-6C1180AD9C48}"/>
                </a:ext>
              </a:extLst>
            </p:cNvPr>
            <p:cNvSpPr>
              <a:spLocks/>
            </p:cNvSpPr>
            <p:nvPr/>
          </p:nvSpPr>
          <p:spPr bwMode="auto">
            <a:xfrm>
              <a:off x="6868" y="2488"/>
              <a:ext cx="48" cy="72"/>
            </a:xfrm>
            <a:custGeom>
              <a:avLst/>
              <a:gdLst>
                <a:gd name="T0" fmla="*/ 10 w 10"/>
                <a:gd name="T1" fmla="*/ 8 h 15"/>
                <a:gd name="T2" fmla="*/ 3 w 10"/>
                <a:gd name="T3" fmla="*/ 12 h 15"/>
                <a:gd name="T4" fmla="*/ 6 w 10"/>
                <a:gd name="T5" fmla="*/ 1 h 15"/>
                <a:gd name="T6" fmla="*/ 10 w 10"/>
                <a:gd name="T7" fmla="*/ 8 h 15"/>
              </a:gdLst>
              <a:ahLst/>
              <a:cxnLst>
                <a:cxn ang="0">
                  <a:pos x="T0" y="T1"/>
                </a:cxn>
                <a:cxn ang="0">
                  <a:pos x="T2" y="T3"/>
                </a:cxn>
                <a:cxn ang="0">
                  <a:pos x="T4" y="T5"/>
                </a:cxn>
                <a:cxn ang="0">
                  <a:pos x="T6" y="T7"/>
                </a:cxn>
              </a:cxnLst>
              <a:rect l="0" t="0" r="r" b="b"/>
              <a:pathLst>
                <a:path w="10" h="15">
                  <a:moveTo>
                    <a:pt x="10" y="8"/>
                  </a:moveTo>
                  <a:cubicBezTo>
                    <a:pt x="10" y="13"/>
                    <a:pt x="6" y="15"/>
                    <a:pt x="3" y="12"/>
                  </a:cubicBezTo>
                  <a:cubicBezTo>
                    <a:pt x="0" y="9"/>
                    <a:pt x="1" y="0"/>
                    <a:pt x="6" y="1"/>
                  </a:cubicBezTo>
                  <a:cubicBezTo>
                    <a:pt x="9" y="1"/>
                    <a:pt x="10" y="5"/>
                    <a:pt x="10"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89" name="Freeform 2628">
              <a:extLst>
                <a:ext uri="{FF2B5EF4-FFF2-40B4-BE49-F238E27FC236}">
                  <a16:creationId xmlns:a16="http://schemas.microsoft.com/office/drawing/2014/main" id="{58BEDA2E-A0A7-4176-9954-7316E6283248}"/>
                </a:ext>
              </a:extLst>
            </p:cNvPr>
            <p:cNvSpPr>
              <a:spLocks/>
            </p:cNvSpPr>
            <p:nvPr/>
          </p:nvSpPr>
          <p:spPr bwMode="auto">
            <a:xfrm>
              <a:off x="6925" y="2527"/>
              <a:ext cx="44" cy="72"/>
            </a:xfrm>
            <a:custGeom>
              <a:avLst/>
              <a:gdLst>
                <a:gd name="T0" fmla="*/ 9 w 9"/>
                <a:gd name="T1" fmla="*/ 8 h 15"/>
                <a:gd name="T2" fmla="*/ 3 w 9"/>
                <a:gd name="T3" fmla="*/ 12 h 15"/>
                <a:gd name="T4" fmla="*/ 5 w 9"/>
                <a:gd name="T5" fmla="*/ 1 h 15"/>
                <a:gd name="T6" fmla="*/ 9 w 9"/>
                <a:gd name="T7" fmla="*/ 8 h 15"/>
              </a:gdLst>
              <a:ahLst/>
              <a:cxnLst>
                <a:cxn ang="0">
                  <a:pos x="T0" y="T1"/>
                </a:cxn>
                <a:cxn ang="0">
                  <a:pos x="T2" y="T3"/>
                </a:cxn>
                <a:cxn ang="0">
                  <a:pos x="T4" y="T5"/>
                </a:cxn>
                <a:cxn ang="0">
                  <a:pos x="T6" y="T7"/>
                </a:cxn>
              </a:cxnLst>
              <a:rect l="0" t="0" r="r" b="b"/>
              <a:pathLst>
                <a:path w="9" h="15">
                  <a:moveTo>
                    <a:pt x="9" y="8"/>
                  </a:moveTo>
                  <a:cubicBezTo>
                    <a:pt x="9" y="13"/>
                    <a:pt x="5" y="15"/>
                    <a:pt x="3" y="12"/>
                  </a:cubicBezTo>
                  <a:cubicBezTo>
                    <a:pt x="0" y="9"/>
                    <a:pt x="1" y="0"/>
                    <a:pt x="5" y="1"/>
                  </a:cubicBezTo>
                  <a:cubicBezTo>
                    <a:pt x="8" y="1"/>
                    <a:pt x="9" y="5"/>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0" name="Freeform 2629">
              <a:extLst>
                <a:ext uri="{FF2B5EF4-FFF2-40B4-BE49-F238E27FC236}">
                  <a16:creationId xmlns:a16="http://schemas.microsoft.com/office/drawing/2014/main" id="{4572420F-5EBA-4D49-A21C-E1C3424D46BD}"/>
                </a:ext>
              </a:extLst>
            </p:cNvPr>
            <p:cNvSpPr>
              <a:spLocks/>
            </p:cNvSpPr>
            <p:nvPr/>
          </p:nvSpPr>
          <p:spPr bwMode="auto">
            <a:xfrm>
              <a:off x="7017" y="2657"/>
              <a:ext cx="39" cy="72"/>
            </a:xfrm>
            <a:custGeom>
              <a:avLst/>
              <a:gdLst>
                <a:gd name="T0" fmla="*/ 8 w 8"/>
                <a:gd name="T1" fmla="*/ 8 h 15"/>
                <a:gd name="T2" fmla="*/ 2 w 8"/>
                <a:gd name="T3" fmla="*/ 12 h 15"/>
                <a:gd name="T4" fmla="*/ 5 w 8"/>
                <a:gd name="T5" fmla="*/ 1 h 15"/>
                <a:gd name="T6" fmla="*/ 8 w 8"/>
                <a:gd name="T7" fmla="*/ 8 h 15"/>
              </a:gdLst>
              <a:ahLst/>
              <a:cxnLst>
                <a:cxn ang="0">
                  <a:pos x="T0" y="T1"/>
                </a:cxn>
                <a:cxn ang="0">
                  <a:pos x="T2" y="T3"/>
                </a:cxn>
                <a:cxn ang="0">
                  <a:pos x="T4" y="T5"/>
                </a:cxn>
                <a:cxn ang="0">
                  <a:pos x="T6" y="T7"/>
                </a:cxn>
              </a:cxnLst>
              <a:rect l="0" t="0" r="r" b="b"/>
              <a:pathLst>
                <a:path w="8" h="15">
                  <a:moveTo>
                    <a:pt x="8" y="8"/>
                  </a:moveTo>
                  <a:cubicBezTo>
                    <a:pt x="7" y="13"/>
                    <a:pt x="4" y="15"/>
                    <a:pt x="2" y="12"/>
                  </a:cubicBezTo>
                  <a:cubicBezTo>
                    <a:pt x="0" y="9"/>
                    <a:pt x="1" y="0"/>
                    <a:pt x="5" y="1"/>
                  </a:cubicBezTo>
                  <a:cubicBezTo>
                    <a:pt x="7" y="1"/>
                    <a:pt x="8"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1" name="Freeform 2630">
              <a:extLst>
                <a:ext uri="{FF2B5EF4-FFF2-40B4-BE49-F238E27FC236}">
                  <a16:creationId xmlns:a16="http://schemas.microsoft.com/office/drawing/2014/main" id="{8F60235D-9183-43BE-9319-0A1AD40E08F3}"/>
                </a:ext>
              </a:extLst>
            </p:cNvPr>
            <p:cNvSpPr>
              <a:spLocks/>
            </p:cNvSpPr>
            <p:nvPr/>
          </p:nvSpPr>
          <p:spPr bwMode="auto">
            <a:xfrm>
              <a:off x="7027" y="2560"/>
              <a:ext cx="43" cy="68"/>
            </a:xfrm>
            <a:custGeom>
              <a:avLst/>
              <a:gdLst>
                <a:gd name="T0" fmla="*/ 9 w 9"/>
                <a:gd name="T1" fmla="*/ 7 h 14"/>
                <a:gd name="T2" fmla="*/ 3 w 9"/>
                <a:gd name="T3" fmla="*/ 12 h 14"/>
                <a:gd name="T4" fmla="*/ 5 w 9"/>
                <a:gd name="T5" fmla="*/ 0 h 14"/>
                <a:gd name="T6" fmla="*/ 9 w 9"/>
                <a:gd name="T7" fmla="*/ 7 h 14"/>
              </a:gdLst>
              <a:ahLst/>
              <a:cxnLst>
                <a:cxn ang="0">
                  <a:pos x="T0" y="T1"/>
                </a:cxn>
                <a:cxn ang="0">
                  <a:pos x="T2" y="T3"/>
                </a:cxn>
                <a:cxn ang="0">
                  <a:pos x="T4" y="T5"/>
                </a:cxn>
                <a:cxn ang="0">
                  <a:pos x="T6" y="T7"/>
                </a:cxn>
              </a:cxnLst>
              <a:rect l="0" t="0" r="r" b="b"/>
              <a:pathLst>
                <a:path w="9" h="14">
                  <a:moveTo>
                    <a:pt x="9" y="7"/>
                  </a:moveTo>
                  <a:cubicBezTo>
                    <a:pt x="8" y="12"/>
                    <a:pt x="6" y="14"/>
                    <a:pt x="3" y="12"/>
                  </a:cubicBezTo>
                  <a:cubicBezTo>
                    <a:pt x="0" y="8"/>
                    <a:pt x="2" y="0"/>
                    <a:pt x="5" y="0"/>
                  </a:cubicBezTo>
                  <a:cubicBezTo>
                    <a:pt x="8" y="0"/>
                    <a:pt x="9"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2" name="Freeform 2631">
              <a:extLst>
                <a:ext uri="{FF2B5EF4-FFF2-40B4-BE49-F238E27FC236}">
                  <a16:creationId xmlns:a16="http://schemas.microsoft.com/office/drawing/2014/main" id="{BBA81CE9-BBA9-4ADB-AE41-BE73E75C714A}"/>
                </a:ext>
              </a:extLst>
            </p:cNvPr>
            <p:cNvSpPr>
              <a:spLocks/>
            </p:cNvSpPr>
            <p:nvPr/>
          </p:nvSpPr>
          <p:spPr bwMode="auto">
            <a:xfrm>
              <a:off x="7051" y="2474"/>
              <a:ext cx="38" cy="67"/>
            </a:xfrm>
            <a:custGeom>
              <a:avLst/>
              <a:gdLst>
                <a:gd name="T0" fmla="*/ 8 w 8"/>
                <a:gd name="T1" fmla="*/ 8 h 14"/>
                <a:gd name="T2" fmla="*/ 3 w 8"/>
                <a:gd name="T3" fmla="*/ 12 h 14"/>
                <a:gd name="T4" fmla="*/ 4 w 8"/>
                <a:gd name="T5" fmla="*/ 0 h 14"/>
                <a:gd name="T6" fmla="*/ 4 w 8"/>
                <a:gd name="T7" fmla="*/ 0 h 14"/>
                <a:gd name="T8" fmla="*/ 8 w 8"/>
                <a:gd name="T9" fmla="*/ 8 h 14"/>
              </a:gdLst>
              <a:ahLst/>
              <a:cxnLst>
                <a:cxn ang="0">
                  <a:pos x="T0" y="T1"/>
                </a:cxn>
                <a:cxn ang="0">
                  <a:pos x="T2" y="T3"/>
                </a:cxn>
                <a:cxn ang="0">
                  <a:pos x="T4" y="T5"/>
                </a:cxn>
                <a:cxn ang="0">
                  <a:pos x="T6" y="T7"/>
                </a:cxn>
                <a:cxn ang="0">
                  <a:pos x="T8" y="T9"/>
                </a:cxn>
              </a:cxnLst>
              <a:rect l="0" t="0" r="r" b="b"/>
              <a:pathLst>
                <a:path w="8" h="14">
                  <a:moveTo>
                    <a:pt x="8" y="8"/>
                  </a:moveTo>
                  <a:cubicBezTo>
                    <a:pt x="8" y="12"/>
                    <a:pt x="5" y="14"/>
                    <a:pt x="3" y="12"/>
                  </a:cubicBezTo>
                  <a:cubicBezTo>
                    <a:pt x="0" y="9"/>
                    <a:pt x="0" y="0"/>
                    <a:pt x="4" y="0"/>
                  </a:cubicBezTo>
                  <a:cubicBezTo>
                    <a:pt x="4" y="0"/>
                    <a:pt x="4" y="0"/>
                    <a:pt x="4" y="0"/>
                  </a:cubicBezTo>
                  <a:cubicBezTo>
                    <a:pt x="6" y="0"/>
                    <a:pt x="8" y="4"/>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3" name="Freeform 2632">
              <a:extLst>
                <a:ext uri="{FF2B5EF4-FFF2-40B4-BE49-F238E27FC236}">
                  <a16:creationId xmlns:a16="http://schemas.microsoft.com/office/drawing/2014/main" id="{62DDA7B1-D726-4B30-8400-15A942AEF347}"/>
                </a:ext>
              </a:extLst>
            </p:cNvPr>
            <p:cNvSpPr>
              <a:spLocks/>
            </p:cNvSpPr>
            <p:nvPr/>
          </p:nvSpPr>
          <p:spPr bwMode="auto">
            <a:xfrm>
              <a:off x="7142" y="2416"/>
              <a:ext cx="29" cy="63"/>
            </a:xfrm>
            <a:custGeom>
              <a:avLst/>
              <a:gdLst>
                <a:gd name="T0" fmla="*/ 6 w 6"/>
                <a:gd name="T1" fmla="*/ 7 h 13"/>
                <a:gd name="T2" fmla="*/ 3 w 6"/>
                <a:gd name="T3" fmla="*/ 12 h 13"/>
                <a:gd name="T4" fmla="*/ 2 w 6"/>
                <a:gd name="T5" fmla="*/ 0 h 13"/>
                <a:gd name="T6" fmla="*/ 3 w 6"/>
                <a:gd name="T7" fmla="*/ 0 h 13"/>
                <a:gd name="T8" fmla="*/ 6 w 6"/>
                <a:gd name="T9" fmla="*/ 7 h 13"/>
              </a:gdLst>
              <a:ahLst/>
              <a:cxnLst>
                <a:cxn ang="0">
                  <a:pos x="T0" y="T1"/>
                </a:cxn>
                <a:cxn ang="0">
                  <a:pos x="T2" y="T3"/>
                </a:cxn>
                <a:cxn ang="0">
                  <a:pos x="T4" y="T5"/>
                </a:cxn>
                <a:cxn ang="0">
                  <a:pos x="T6" y="T7"/>
                </a:cxn>
                <a:cxn ang="0">
                  <a:pos x="T8" y="T9"/>
                </a:cxn>
              </a:cxnLst>
              <a:rect l="0" t="0" r="r" b="b"/>
              <a:pathLst>
                <a:path w="6" h="13">
                  <a:moveTo>
                    <a:pt x="6" y="7"/>
                  </a:moveTo>
                  <a:cubicBezTo>
                    <a:pt x="6" y="11"/>
                    <a:pt x="4" y="13"/>
                    <a:pt x="3" y="12"/>
                  </a:cubicBezTo>
                  <a:cubicBezTo>
                    <a:pt x="0" y="9"/>
                    <a:pt x="0" y="0"/>
                    <a:pt x="2" y="0"/>
                  </a:cubicBezTo>
                  <a:cubicBezTo>
                    <a:pt x="2" y="0"/>
                    <a:pt x="3" y="0"/>
                    <a:pt x="3" y="0"/>
                  </a:cubicBezTo>
                  <a:cubicBezTo>
                    <a:pt x="5" y="0"/>
                    <a:pt x="6"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4" name="Freeform 2633">
              <a:extLst>
                <a:ext uri="{FF2B5EF4-FFF2-40B4-BE49-F238E27FC236}">
                  <a16:creationId xmlns:a16="http://schemas.microsoft.com/office/drawing/2014/main" id="{7DB45C2E-2E34-4A3F-871F-8B73CB8CA616}"/>
                </a:ext>
              </a:extLst>
            </p:cNvPr>
            <p:cNvSpPr>
              <a:spLocks/>
            </p:cNvSpPr>
            <p:nvPr/>
          </p:nvSpPr>
          <p:spPr bwMode="auto">
            <a:xfrm>
              <a:off x="7099" y="2450"/>
              <a:ext cx="38" cy="67"/>
            </a:xfrm>
            <a:custGeom>
              <a:avLst/>
              <a:gdLst>
                <a:gd name="T0" fmla="*/ 8 w 8"/>
                <a:gd name="T1" fmla="*/ 8 h 14"/>
                <a:gd name="T2" fmla="*/ 4 w 8"/>
                <a:gd name="T3" fmla="*/ 12 h 14"/>
                <a:gd name="T4" fmla="*/ 4 w 8"/>
                <a:gd name="T5" fmla="*/ 0 h 14"/>
                <a:gd name="T6" fmla="*/ 4 w 8"/>
                <a:gd name="T7" fmla="*/ 0 h 14"/>
                <a:gd name="T8" fmla="*/ 8 w 8"/>
                <a:gd name="T9" fmla="*/ 8 h 14"/>
              </a:gdLst>
              <a:ahLst/>
              <a:cxnLst>
                <a:cxn ang="0">
                  <a:pos x="T0" y="T1"/>
                </a:cxn>
                <a:cxn ang="0">
                  <a:pos x="T2" y="T3"/>
                </a:cxn>
                <a:cxn ang="0">
                  <a:pos x="T4" y="T5"/>
                </a:cxn>
                <a:cxn ang="0">
                  <a:pos x="T6" y="T7"/>
                </a:cxn>
                <a:cxn ang="0">
                  <a:pos x="T8" y="T9"/>
                </a:cxn>
              </a:cxnLst>
              <a:rect l="0" t="0" r="r" b="b"/>
              <a:pathLst>
                <a:path w="8" h="14">
                  <a:moveTo>
                    <a:pt x="8" y="8"/>
                  </a:moveTo>
                  <a:cubicBezTo>
                    <a:pt x="8" y="12"/>
                    <a:pt x="6" y="14"/>
                    <a:pt x="4" y="12"/>
                  </a:cubicBezTo>
                  <a:cubicBezTo>
                    <a:pt x="0" y="9"/>
                    <a:pt x="1" y="0"/>
                    <a:pt x="4" y="0"/>
                  </a:cubicBezTo>
                  <a:cubicBezTo>
                    <a:pt x="4" y="0"/>
                    <a:pt x="4" y="0"/>
                    <a:pt x="4" y="0"/>
                  </a:cubicBezTo>
                  <a:cubicBezTo>
                    <a:pt x="6" y="1"/>
                    <a:pt x="8"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5" name="Freeform 2634">
              <a:extLst>
                <a:ext uri="{FF2B5EF4-FFF2-40B4-BE49-F238E27FC236}">
                  <a16:creationId xmlns:a16="http://schemas.microsoft.com/office/drawing/2014/main" id="{7AABC94D-48E7-46AE-8DF2-6FC05166CDDE}"/>
                </a:ext>
              </a:extLst>
            </p:cNvPr>
            <p:cNvSpPr>
              <a:spLocks/>
            </p:cNvSpPr>
            <p:nvPr/>
          </p:nvSpPr>
          <p:spPr bwMode="auto">
            <a:xfrm>
              <a:off x="6805" y="3298"/>
              <a:ext cx="48" cy="63"/>
            </a:xfrm>
            <a:custGeom>
              <a:avLst/>
              <a:gdLst>
                <a:gd name="T0" fmla="*/ 9 w 10"/>
                <a:gd name="T1" fmla="*/ 7 h 13"/>
                <a:gd name="T2" fmla="*/ 2 w 10"/>
                <a:gd name="T3" fmla="*/ 10 h 13"/>
                <a:gd name="T4" fmla="*/ 8 w 10"/>
                <a:gd name="T5" fmla="*/ 0 h 13"/>
                <a:gd name="T6" fmla="*/ 9 w 10"/>
                <a:gd name="T7" fmla="*/ 7 h 13"/>
              </a:gdLst>
              <a:ahLst/>
              <a:cxnLst>
                <a:cxn ang="0">
                  <a:pos x="T0" y="T1"/>
                </a:cxn>
                <a:cxn ang="0">
                  <a:pos x="T2" y="T3"/>
                </a:cxn>
                <a:cxn ang="0">
                  <a:pos x="T4" y="T5"/>
                </a:cxn>
                <a:cxn ang="0">
                  <a:pos x="T6" y="T7"/>
                </a:cxn>
              </a:cxnLst>
              <a:rect l="0" t="0" r="r" b="b"/>
              <a:pathLst>
                <a:path w="10" h="13">
                  <a:moveTo>
                    <a:pt x="9" y="7"/>
                  </a:moveTo>
                  <a:cubicBezTo>
                    <a:pt x="7" y="11"/>
                    <a:pt x="3" y="13"/>
                    <a:pt x="2" y="10"/>
                  </a:cubicBezTo>
                  <a:cubicBezTo>
                    <a:pt x="0" y="7"/>
                    <a:pt x="4" y="0"/>
                    <a:pt x="8" y="0"/>
                  </a:cubicBezTo>
                  <a:cubicBezTo>
                    <a:pt x="10" y="0"/>
                    <a:pt x="10" y="4"/>
                    <a:pt x="9"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6" name="Freeform 2635">
              <a:extLst>
                <a:ext uri="{FF2B5EF4-FFF2-40B4-BE49-F238E27FC236}">
                  <a16:creationId xmlns:a16="http://schemas.microsoft.com/office/drawing/2014/main" id="{74B7EF86-F93D-40B8-B7C6-8CF1C2C9606C}"/>
                </a:ext>
              </a:extLst>
            </p:cNvPr>
            <p:cNvSpPr>
              <a:spLocks/>
            </p:cNvSpPr>
            <p:nvPr/>
          </p:nvSpPr>
          <p:spPr bwMode="auto">
            <a:xfrm>
              <a:off x="6901" y="3655"/>
              <a:ext cx="44" cy="53"/>
            </a:xfrm>
            <a:custGeom>
              <a:avLst/>
              <a:gdLst>
                <a:gd name="T0" fmla="*/ 6 w 9"/>
                <a:gd name="T1" fmla="*/ 6 h 11"/>
                <a:gd name="T2" fmla="*/ 1 w 9"/>
                <a:gd name="T3" fmla="*/ 10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10"/>
                    <a:pt x="1" y="11"/>
                    <a:pt x="1" y="10"/>
                  </a:cubicBezTo>
                  <a:cubicBezTo>
                    <a:pt x="0" y="8"/>
                    <a:pt x="5" y="0"/>
                    <a:pt x="8" y="0"/>
                  </a:cubicBezTo>
                  <a:cubicBezTo>
                    <a:pt x="9" y="1"/>
                    <a:pt x="7" y="4"/>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7" name="Freeform 2636">
              <a:extLst>
                <a:ext uri="{FF2B5EF4-FFF2-40B4-BE49-F238E27FC236}">
                  <a16:creationId xmlns:a16="http://schemas.microsoft.com/office/drawing/2014/main" id="{5D9F0820-4637-444E-B34E-8DCFEA93FE43}"/>
                </a:ext>
              </a:extLst>
            </p:cNvPr>
            <p:cNvSpPr>
              <a:spLocks/>
            </p:cNvSpPr>
            <p:nvPr/>
          </p:nvSpPr>
          <p:spPr bwMode="auto">
            <a:xfrm>
              <a:off x="6834" y="3732"/>
              <a:ext cx="43" cy="53"/>
            </a:xfrm>
            <a:custGeom>
              <a:avLst/>
              <a:gdLst>
                <a:gd name="T0" fmla="*/ 6 w 9"/>
                <a:gd name="T1" fmla="*/ 6 h 11"/>
                <a:gd name="T2" fmla="*/ 1 w 9"/>
                <a:gd name="T3" fmla="*/ 9 h 11"/>
                <a:gd name="T4" fmla="*/ 8 w 9"/>
                <a:gd name="T5" fmla="*/ 0 h 11"/>
                <a:gd name="T6" fmla="*/ 6 w 9"/>
                <a:gd name="T7" fmla="*/ 6 h 11"/>
              </a:gdLst>
              <a:ahLst/>
              <a:cxnLst>
                <a:cxn ang="0">
                  <a:pos x="T0" y="T1"/>
                </a:cxn>
                <a:cxn ang="0">
                  <a:pos x="T2" y="T3"/>
                </a:cxn>
                <a:cxn ang="0">
                  <a:pos x="T4" y="T5"/>
                </a:cxn>
                <a:cxn ang="0">
                  <a:pos x="T6" y="T7"/>
                </a:cxn>
              </a:cxnLst>
              <a:rect l="0" t="0" r="r" b="b"/>
              <a:pathLst>
                <a:path w="9" h="11">
                  <a:moveTo>
                    <a:pt x="6" y="6"/>
                  </a:moveTo>
                  <a:cubicBezTo>
                    <a:pt x="3" y="9"/>
                    <a:pt x="1" y="11"/>
                    <a:pt x="1" y="9"/>
                  </a:cubicBezTo>
                  <a:cubicBezTo>
                    <a:pt x="0" y="7"/>
                    <a:pt x="6" y="0"/>
                    <a:pt x="8" y="0"/>
                  </a:cubicBezTo>
                  <a:cubicBezTo>
                    <a:pt x="9" y="0"/>
                    <a:pt x="8" y="3"/>
                    <a:pt x="6"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8" name="Freeform 2637">
              <a:extLst>
                <a:ext uri="{FF2B5EF4-FFF2-40B4-BE49-F238E27FC236}">
                  <a16:creationId xmlns:a16="http://schemas.microsoft.com/office/drawing/2014/main" id="{C53BE26E-F102-4CBC-9119-D0E9DCB50C8D}"/>
                </a:ext>
              </a:extLst>
            </p:cNvPr>
            <p:cNvSpPr>
              <a:spLocks/>
            </p:cNvSpPr>
            <p:nvPr/>
          </p:nvSpPr>
          <p:spPr bwMode="auto">
            <a:xfrm>
              <a:off x="6964" y="3583"/>
              <a:ext cx="39" cy="57"/>
            </a:xfrm>
            <a:custGeom>
              <a:avLst/>
              <a:gdLst>
                <a:gd name="T0" fmla="*/ 5 w 8"/>
                <a:gd name="T1" fmla="*/ 7 h 12"/>
                <a:gd name="T2" fmla="*/ 0 w 8"/>
                <a:gd name="T3" fmla="*/ 10 h 12"/>
                <a:gd name="T4" fmla="*/ 7 w 8"/>
                <a:gd name="T5" fmla="*/ 1 h 12"/>
                <a:gd name="T6" fmla="*/ 5 w 8"/>
                <a:gd name="T7" fmla="*/ 7 h 12"/>
              </a:gdLst>
              <a:ahLst/>
              <a:cxnLst>
                <a:cxn ang="0">
                  <a:pos x="T0" y="T1"/>
                </a:cxn>
                <a:cxn ang="0">
                  <a:pos x="T2" y="T3"/>
                </a:cxn>
                <a:cxn ang="0">
                  <a:pos x="T4" y="T5"/>
                </a:cxn>
                <a:cxn ang="0">
                  <a:pos x="T6" y="T7"/>
                </a:cxn>
              </a:cxnLst>
              <a:rect l="0" t="0" r="r" b="b"/>
              <a:pathLst>
                <a:path w="8" h="12">
                  <a:moveTo>
                    <a:pt x="5" y="7"/>
                  </a:moveTo>
                  <a:cubicBezTo>
                    <a:pt x="3" y="10"/>
                    <a:pt x="1" y="12"/>
                    <a:pt x="0" y="10"/>
                  </a:cubicBezTo>
                  <a:cubicBezTo>
                    <a:pt x="0" y="8"/>
                    <a:pt x="5" y="0"/>
                    <a:pt x="7" y="1"/>
                  </a:cubicBezTo>
                  <a:cubicBezTo>
                    <a:pt x="8" y="1"/>
                    <a:pt x="7"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499" name="Freeform 2638">
              <a:extLst>
                <a:ext uri="{FF2B5EF4-FFF2-40B4-BE49-F238E27FC236}">
                  <a16:creationId xmlns:a16="http://schemas.microsoft.com/office/drawing/2014/main" id="{BCB9C71C-4F66-4924-9BEC-715CCE3C8977}"/>
                </a:ext>
              </a:extLst>
            </p:cNvPr>
            <p:cNvSpPr>
              <a:spLocks/>
            </p:cNvSpPr>
            <p:nvPr/>
          </p:nvSpPr>
          <p:spPr bwMode="auto">
            <a:xfrm>
              <a:off x="6988" y="3592"/>
              <a:ext cx="39" cy="53"/>
            </a:xfrm>
            <a:custGeom>
              <a:avLst/>
              <a:gdLst>
                <a:gd name="T0" fmla="*/ 5 w 8"/>
                <a:gd name="T1" fmla="*/ 6 h 11"/>
                <a:gd name="T2" fmla="*/ 0 w 8"/>
                <a:gd name="T3" fmla="*/ 10 h 11"/>
                <a:gd name="T4" fmla="*/ 7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3" y="9"/>
                    <a:pt x="1" y="11"/>
                    <a:pt x="0" y="10"/>
                  </a:cubicBezTo>
                  <a:cubicBezTo>
                    <a:pt x="0" y="8"/>
                    <a:pt x="5" y="0"/>
                    <a:pt x="7" y="0"/>
                  </a:cubicBezTo>
                  <a:cubicBezTo>
                    <a:pt x="8" y="0"/>
                    <a:pt x="7"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0" name="Freeform 2639">
              <a:extLst>
                <a:ext uri="{FF2B5EF4-FFF2-40B4-BE49-F238E27FC236}">
                  <a16:creationId xmlns:a16="http://schemas.microsoft.com/office/drawing/2014/main" id="{D41F1901-27A1-4798-80C2-84C8A61B2E77}"/>
                </a:ext>
              </a:extLst>
            </p:cNvPr>
            <p:cNvSpPr>
              <a:spLocks/>
            </p:cNvSpPr>
            <p:nvPr/>
          </p:nvSpPr>
          <p:spPr bwMode="auto">
            <a:xfrm>
              <a:off x="7017" y="3510"/>
              <a:ext cx="39" cy="53"/>
            </a:xfrm>
            <a:custGeom>
              <a:avLst/>
              <a:gdLst>
                <a:gd name="T0" fmla="*/ 5 w 8"/>
                <a:gd name="T1" fmla="*/ 6 h 11"/>
                <a:gd name="T2" fmla="*/ 1 w 8"/>
                <a:gd name="T3" fmla="*/ 10 h 11"/>
                <a:gd name="T4" fmla="*/ 7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3" y="10"/>
                    <a:pt x="1" y="11"/>
                    <a:pt x="1" y="10"/>
                  </a:cubicBezTo>
                  <a:cubicBezTo>
                    <a:pt x="0" y="8"/>
                    <a:pt x="5" y="0"/>
                    <a:pt x="7" y="0"/>
                  </a:cubicBezTo>
                  <a:cubicBezTo>
                    <a:pt x="8" y="0"/>
                    <a:pt x="7" y="3"/>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1" name="Freeform 2640">
              <a:extLst>
                <a:ext uri="{FF2B5EF4-FFF2-40B4-BE49-F238E27FC236}">
                  <a16:creationId xmlns:a16="http://schemas.microsoft.com/office/drawing/2014/main" id="{C3806F0A-9A56-4D28-BCFE-93096EF32E39}"/>
                </a:ext>
              </a:extLst>
            </p:cNvPr>
            <p:cNvSpPr>
              <a:spLocks/>
            </p:cNvSpPr>
            <p:nvPr/>
          </p:nvSpPr>
          <p:spPr bwMode="auto">
            <a:xfrm>
              <a:off x="7041" y="3423"/>
              <a:ext cx="39" cy="58"/>
            </a:xfrm>
            <a:custGeom>
              <a:avLst/>
              <a:gdLst>
                <a:gd name="T0" fmla="*/ 6 w 8"/>
                <a:gd name="T1" fmla="*/ 7 h 12"/>
                <a:gd name="T2" fmla="*/ 1 w 8"/>
                <a:gd name="T3" fmla="*/ 11 h 12"/>
                <a:gd name="T4" fmla="*/ 7 w 8"/>
                <a:gd name="T5" fmla="*/ 1 h 12"/>
                <a:gd name="T6" fmla="*/ 6 w 8"/>
                <a:gd name="T7" fmla="*/ 7 h 12"/>
              </a:gdLst>
              <a:ahLst/>
              <a:cxnLst>
                <a:cxn ang="0">
                  <a:pos x="T0" y="T1"/>
                </a:cxn>
                <a:cxn ang="0">
                  <a:pos x="T2" y="T3"/>
                </a:cxn>
                <a:cxn ang="0">
                  <a:pos x="T4" y="T5"/>
                </a:cxn>
                <a:cxn ang="0">
                  <a:pos x="T6" y="T7"/>
                </a:cxn>
              </a:cxnLst>
              <a:rect l="0" t="0" r="r" b="b"/>
              <a:pathLst>
                <a:path w="8" h="12">
                  <a:moveTo>
                    <a:pt x="6" y="7"/>
                  </a:moveTo>
                  <a:cubicBezTo>
                    <a:pt x="4" y="11"/>
                    <a:pt x="2" y="12"/>
                    <a:pt x="1" y="11"/>
                  </a:cubicBezTo>
                  <a:cubicBezTo>
                    <a:pt x="0" y="9"/>
                    <a:pt x="5" y="0"/>
                    <a:pt x="7" y="1"/>
                  </a:cubicBezTo>
                  <a:cubicBezTo>
                    <a:pt x="8"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2" name="Freeform 2641">
              <a:extLst>
                <a:ext uri="{FF2B5EF4-FFF2-40B4-BE49-F238E27FC236}">
                  <a16:creationId xmlns:a16="http://schemas.microsoft.com/office/drawing/2014/main" id="{F0D6B682-EA12-4551-8B79-3920EAC0A1DF}"/>
                </a:ext>
              </a:extLst>
            </p:cNvPr>
            <p:cNvSpPr>
              <a:spLocks/>
            </p:cNvSpPr>
            <p:nvPr/>
          </p:nvSpPr>
          <p:spPr bwMode="auto">
            <a:xfrm>
              <a:off x="6988" y="3501"/>
              <a:ext cx="39" cy="57"/>
            </a:xfrm>
            <a:custGeom>
              <a:avLst/>
              <a:gdLst>
                <a:gd name="T0" fmla="*/ 6 w 8"/>
                <a:gd name="T1" fmla="*/ 7 h 12"/>
                <a:gd name="T2" fmla="*/ 1 w 8"/>
                <a:gd name="T3" fmla="*/ 11 h 12"/>
                <a:gd name="T4" fmla="*/ 7 w 8"/>
                <a:gd name="T5" fmla="*/ 1 h 12"/>
                <a:gd name="T6" fmla="*/ 6 w 8"/>
                <a:gd name="T7" fmla="*/ 7 h 12"/>
              </a:gdLst>
              <a:ahLst/>
              <a:cxnLst>
                <a:cxn ang="0">
                  <a:pos x="T0" y="T1"/>
                </a:cxn>
                <a:cxn ang="0">
                  <a:pos x="T2" y="T3"/>
                </a:cxn>
                <a:cxn ang="0">
                  <a:pos x="T4" y="T5"/>
                </a:cxn>
                <a:cxn ang="0">
                  <a:pos x="T6" y="T7"/>
                </a:cxn>
              </a:cxnLst>
              <a:rect l="0" t="0" r="r" b="b"/>
              <a:pathLst>
                <a:path w="8" h="12">
                  <a:moveTo>
                    <a:pt x="6" y="7"/>
                  </a:moveTo>
                  <a:cubicBezTo>
                    <a:pt x="4" y="10"/>
                    <a:pt x="1" y="12"/>
                    <a:pt x="1" y="11"/>
                  </a:cubicBezTo>
                  <a:cubicBezTo>
                    <a:pt x="0" y="8"/>
                    <a:pt x="5" y="0"/>
                    <a:pt x="7" y="1"/>
                  </a:cubicBezTo>
                  <a:cubicBezTo>
                    <a:pt x="8"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3" name="Freeform 2642">
              <a:extLst>
                <a:ext uri="{FF2B5EF4-FFF2-40B4-BE49-F238E27FC236}">
                  <a16:creationId xmlns:a16="http://schemas.microsoft.com/office/drawing/2014/main" id="{5FFFCEF2-0E4D-436E-BFF8-FB94A56C5E62}"/>
                </a:ext>
              </a:extLst>
            </p:cNvPr>
            <p:cNvSpPr>
              <a:spLocks/>
            </p:cNvSpPr>
            <p:nvPr/>
          </p:nvSpPr>
          <p:spPr bwMode="auto">
            <a:xfrm>
              <a:off x="7060" y="3346"/>
              <a:ext cx="39" cy="63"/>
            </a:xfrm>
            <a:custGeom>
              <a:avLst/>
              <a:gdLst>
                <a:gd name="T0" fmla="*/ 6 w 8"/>
                <a:gd name="T1" fmla="*/ 7 h 13"/>
                <a:gd name="T2" fmla="*/ 1 w 8"/>
                <a:gd name="T3" fmla="*/ 11 h 13"/>
                <a:gd name="T4" fmla="*/ 6 w 8"/>
                <a:gd name="T5" fmla="*/ 1 h 13"/>
                <a:gd name="T6" fmla="*/ 6 w 8"/>
                <a:gd name="T7" fmla="*/ 7 h 13"/>
              </a:gdLst>
              <a:ahLst/>
              <a:cxnLst>
                <a:cxn ang="0">
                  <a:pos x="T0" y="T1"/>
                </a:cxn>
                <a:cxn ang="0">
                  <a:pos x="T2" y="T3"/>
                </a:cxn>
                <a:cxn ang="0">
                  <a:pos x="T4" y="T5"/>
                </a:cxn>
                <a:cxn ang="0">
                  <a:pos x="T6" y="T7"/>
                </a:cxn>
              </a:cxnLst>
              <a:rect l="0" t="0" r="r" b="b"/>
              <a:pathLst>
                <a:path w="8" h="13">
                  <a:moveTo>
                    <a:pt x="6" y="7"/>
                  </a:moveTo>
                  <a:cubicBezTo>
                    <a:pt x="4" y="11"/>
                    <a:pt x="2" y="13"/>
                    <a:pt x="1" y="11"/>
                  </a:cubicBezTo>
                  <a:cubicBezTo>
                    <a:pt x="0" y="9"/>
                    <a:pt x="4" y="0"/>
                    <a:pt x="6" y="1"/>
                  </a:cubicBezTo>
                  <a:cubicBezTo>
                    <a:pt x="8" y="1"/>
                    <a:pt x="7" y="5"/>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4" name="Freeform 2643">
              <a:extLst>
                <a:ext uri="{FF2B5EF4-FFF2-40B4-BE49-F238E27FC236}">
                  <a16:creationId xmlns:a16="http://schemas.microsoft.com/office/drawing/2014/main" id="{36F2BF2B-3F26-4555-9679-30084821BF47}"/>
                </a:ext>
              </a:extLst>
            </p:cNvPr>
            <p:cNvSpPr>
              <a:spLocks/>
            </p:cNvSpPr>
            <p:nvPr/>
          </p:nvSpPr>
          <p:spPr bwMode="auto">
            <a:xfrm>
              <a:off x="7012" y="3414"/>
              <a:ext cx="39" cy="58"/>
            </a:xfrm>
            <a:custGeom>
              <a:avLst/>
              <a:gdLst>
                <a:gd name="T0" fmla="*/ 6 w 8"/>
                <a:gd name="T1" fmla="*/ 7 h 12"/>
                <a:gd name="T2" fmla="*/ 1 w 8"/>
                <a:gd name="T3" fmla="*/ 11 h 12"/>
                <a:gd name="T4" fmla="*/ 6 w 8"/>
                <a:gd name="T5" fmla="*/ 0 h 12"/>
                <a:gd name="T6" fmla="*/ 6 w 8"/>
                <a:gd name="T7" fmla="*/ 7 h 12"/>
              </a:gdLst>
              <a:ahLst/>
              <a:cxnLst>
                <a:cxn ang="0">
                  <a:pos x="T0" y="T1"/>
                </a:cxn>
                <a:cxn ang="0">
                  <a:pos x="T2" y="T3"/>
                </a:cxn>
                <a:cxn ang="0">
                  <a:pos x="T4" y="T5"/>
                </a:cxn>
                <a:cxn ang="0">
                  <a:pos x="T6" y="T7"/>
                </a:cxn>
              </a:cxnLst>
              <a:rect l="0" t="0" r="r" b="b"/>
              <a:pathLst>
                <a:path w="8" h="12">
                  <a:moveTo>
                    <a:pt x="6" y="7"/>
                  </a:moveTo>
                  <a:cubicBezTo>
                    <a:pt x="4" y="10"/>
                    <a:pt x="1" y="12"/>
                    <a:pt x="1" y="11"/>
                  </a:cubicBezTo>
                  <a:cubicBezTo>
                    <a:pt x="0" y="8"/>
                    <a:pt x="4" y="0"/>
                    <a:pt x="6" y="0"/>
                  </a:cubicBezTo>
                  <a:cubicBezTo>
                    <a:pt x="8" y="1"/>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5" name="Freeform 2644">
              <a:extLst>
                <a:ext uri="{FF2B5EF4-FFF2-40B4-BE49-F238E27FC236}">
                  <a16:creationId xmlns:a16="http://schemas.microsoft.com/office/drawing/2014/main" id="{79B4482E-9F44-4190-A9FD-9B553DB50547}"/>
                </a:ext>
              </a:extLst>
            </p:cNvPr>
            <p:cNvSpPr>
              <a:spLocks/>
            </p:cNvSpPr>
            <p:nvPr/>
          </p:nvSpPr>
          <p:spPr bwMode="auto">
            <a:xfrm>
              <a:off x="7041" y="3515"/>
              <a:ext cx="39" cy="58"/>
            </a:xfrm>
            <a:custGeom>
              <a:avLst/>
              <a:gdLst>
                <a:gd name="T0" fmla="*/ 5 w 8"/>
                <a:gd name="T1" fmla="*/ 7 h 12"/>
                <a:gd name="T2" fmla="*/ 1 w 8"/>
                <a:gd name="T3" fmla="*/ 11 h 12"/>
                <a:gd name="T4" fmla="*/ 7 w 8"/>
                <a:gd name="T5" fmla="*/ 1 h 12"/>
                <a:gd name="T6" fmla="*/ 5 w 8"/>
                <a:gd name="T7" fmla="*/ 7 h 12"/>
              </a:gdLst>
              <a:ahLst/>
              <a:cxnLst>
                <a:cxn ang="0">
                  <a:pos x="T0" y="T1"/>
                </a:cxn>
                <a:cxn ang="0">
                  <a:pos x="T2" y="T3"/>
                </a:cxn>
                <a:cxn ang="0">
                  <a:pos x="T4" y="T5"/>
                </a:cxn>
                <a:cxn ang="0">
                  <a:pos x="T6" y="T7"/>
                </a:cxn>
              </a:cxnLst>
              <a:rect l="0" t="0" r="r" b="b"/>
              <a:pathLst>
                <a:path w="8" h="12">
                  <a:moveTo>
                    <a:pt x="5" y="7"/>
                  </a:moveTo>
                  <a:cubicBezTo>
                    <a:pt x="3" y="10"/>
                    <a:pt x="1" y="12"/>
                    <a:pt x="1" y="11"/>
                  </a:cubicBezTo>
                  <a:cubicBezTo>
                    <a:pt x="0" y="9"/>
                    <a:pt x="5" y="0"/>
                    <a:pt x="7" y="1"/>
                  </a:cubicBezTo>
                  <a:cubicBezTo>
                    <a:pt x="8" y="1"/>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6" name="Freeform 2645">
              <a:extLst>
                <a:ext uri="{FF2B5EF4-FFF2-40B4-BE49-F238E27FC236}">
                  <a16:creationId xmlns:a16="http://schemas.microsoft.com/office/drawing/2014/main" id="{18070631-426B-47F7-A6A5-2C14ACFBD427}"/>
                </a:ext>
              </a:extLst>
            </p:cNvPr>
            <p:cNvSpPr>
              <a:spLocks/>
            </p:cNvSpPr>
            <p:nvPr/>
          </p:nvSpPr>
          <p:spPr bwMode="auto">
            <a:xfrm>
              <a:off x="7094" y="3443"/>
              <a:ext cx="34" cy="58"/>
            </a:xfrm>
            <a:custGeom>
              <a:avLst/>
              <a:gdLst>
                <a:gd name="T0" fmla="*/ 4 w 7"/>
                <a:gd name="T1" fmla="*/ 7 h 12"/>
                <a:gd name="T2" fmla="*/ 0 w 7"/>
                <a:gd name="T3" fmla="*/ 11 h 12"/>
                <a:gd name="T4" fmla="*/ 6 w 7"/>
                <a:gd name="T5" fmla="*/ 0 h 12"/>
                <a:gd name="T6" fmla="*/ 4 w 7"/>
                <a:gd name="T7" fmla="*/ 7 h 12"/>
              </a:gdLst>
              <a:ahLst/>
              <a:cxnLst>
                <a:cxn ang="0">
                  <a:pos x="T0" y="T1"/>
                </a:cxn>
                <a:cxn ang="0">
                  <a:pos x="T2" y="T3"/>
                </a:cxn>
                <a:cxn ang="0">
                  <a:pos x="T4" y="T5"/>
                </a:cxn>
                <a:cxn ang="0">
                  <a:pos x="T6" y="T7"/>
                </a:cxn>
              </a:cxnLst>
              <a:rect l="0" t="0" r="r" b="b"/>
              <a:pathLst>
                <a:path w="7" h="12">
                  <a:moveTo>
                    <a:pt x="4" y="7"/>
                  </a:moveTo>
                  <a:cubicBezTo>
                    <a:pt x="2" y="10"/>
                    <a:pt x="0" y="12"/>
                    <a:pt x="0" y="11"/>
                  </a:cubicBezTo>
                  <a:cubicBezTo>
                    <a:pt x="0" y="8"/>
                    <a:pt x="4" y="0"/>
                    <a:pt x="6" y="0"/>
                  </a:cubicBezTo>
                  <a:cubicBezTo>
                    <a:pt x="7" y="0"/>
                    <a:pt x="6"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7" name="Freeform 2646">
              <a:extLst>
                <a:ext uri="{FF2B5EF4-FFF2-40B4-BE49-F238E27FC236}">
                  <a16:creationId xmlns:a16="http://schemas.microsoft.com/office/drawing/2014/main" id="{54316DEC-5B49-4341-A206-899D22D4BF36}"/>
                </a:ext>
              </a:extLst>
            </p:cNvPr>
            <p:cNvSpPr>
              <a:spLocks/>
            </p:cNvSpPr>
            <p:nvPr/>
          </p:nvSpPr>
          <p:spPr bwMode="auto">
            <a:xfrm>
              <a:off x="7123" y="3356"/>
              <a:ext cx="34" cy="58"/>
            </a:xfrm>
            <a:custGeom>
              <a:avLst/>
              <a:gdLst>
                <a:gd name="T0" fmla="*/ 5 w 7"/>
                <a:gd name="T1" fmla="*/ 7 h 12"/>
                <a:gd name="T2" fmla="*/ 1 w 7"/>
                <a:gd name="T3" fmla="*/ 11 h 12"/>
                <a:gd name="T4" fmla="*/ 6 w 7"/>
                <a:gd name="T5" fmla="*/ 0 h 12"/>
                <a:gd name="T6" fmla="*/ 5 w 7"/>
                <a:gd name="T7" fmla="*/ 7 h 12"/>
              </a:gdLst>
              <a:ahLst/>
              <a:cxnLst>
                <a:cxn ang="0">
                  <a:pos x="T0" y="T1"/>
                </a:cxn>
                <a:cxn ang="0">
                  <a:pos x="T2" y="T3"/>
                </a:cxn>
                <a:cxn ang="0">
                  <a:pos x="T4" y="T5"/>
                </a:cxn>
                <a:cxn ang="0">
                  <a:pos x="T6" y="T7"/>
                </a:cxn>
              </a:cxnLst>
              <a:rect l="0" t="0" r="r" b="b"/>
              <a:pathLst>
                <a:path w="7" h="12">
                  <a:moveTo>
                    <a:pt x="5" y="7"/>
                  </a:moveTo>
                  <a:cubicBezTo>
                    <a:pt x="3" y="10"/>
                    <a:pt x="1" y="12"/>
                    <a:pt x="1" y="11"/>
                  </a:cubicBezTo>
                  <a:cubicBezTo>
                    <a:pt x="0" y="9"/>
                    <a:pt x="4" y="0"/>
                    <a:pt x="6" y="0"/>
                  </a:cubicBezTo>
                  <a:cubicBezTo>
                    <a:pt x="7" y="0"/>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8" name="Freeform 2647">
              <a:extLst>
                <a:ext uri="{FF2B5EF4-FFF2-40B4-BE49-F238E27FC236}">
                  <a16:creationId xmlns:a16="http://schemas.microsoft.com/office/drawing/2014/main" id="{CEC8FC49-9B52-4E05-870F-AE4642B2F972}"/>
                </a:ext>
              </a:extLst>
            </p:cNvPr>
            <p:cNvSpPr>
              <a:spLocks/>
            </p:cNvSpPr>
            <p:nvPr/>
          </p:nvSpPr>
          <p:spPr bwMode="auto">
            <a:xfrm>
              <a:off x="7094" y="3361"/>
              <a:ext cx="34" cy="62"/>
            </a:xfrm>
            <a:custGeom>
              <a:avLst/>
              <a:gdLst>
                <a:gd name="T0" fmla="*/ 5 w 7"/>
                <a:gd name="T1" fmla="*/ 7 h 13"/>
                <a:gd name="T2" fmla="*/ 0 w 7"/>
                <a:gd name="T3" fmla="*/ 11 h 13"/>
                <a:gd name="T4" fmla="*/ 6 w 7"/>
                <a:gd name="T5" fmla="*/ 0 h 13"/>
                <a:gd name="T6" fmla="*/ 5 w 7"/>
                <a:gd name="T7" fmla="*/ 7 h 13"/>
              </a:gdLst>
              <a:ahLst/>
              <a:cxnLst>
                <a:cxn ang="0">
                  <a:pos x="T0" y="T1"/>
                </a:cxn>
                <a:cxn ang="0">
                  <a:pos x="T2" y="T3"/>
                </a:cxn>
                <a:cxn ang="0">
                  <a:pos x="T4" y="T5"/>
                </a:cxn>
                <a:cxn ang="0">
                  <a:pos x="T6" y="T7"/>
                </a:cxn>
              </a:cxnLst>
              <a:rect l="0" t="0" r="r" b="b"/>
              <a:pathLst>
                <a:path w="7" h="13">
                  <a:moveTo>
                    <a:pt x="5" y="7"/>
                  </a:moveTo>
                  <a:cubicBezTo>
                    <a:pt x="3" y="11"/>
                    <a:pt x="1" y="13"/>
                    <a:pt x="0" y="11"/>
                  </a:cubicBezTo>
                  <a:cubicBezTo>
                    <a:pt x="0" y="9"/>
                    <a:pt x="4" y="0"/>
                    <a:pt x="6" y="0"/>
                  </a:cubicBezTo>
                  <a:cubicBezTo>
                    <a:pt x="7" y="1"/>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09" name="Freeform 2648">
              <a:extLst>
                <a:ext uri="{FF2B5EF4-FFF2-40B4-BE49-F238E27FC236}">
                  <a16:creationId xmlns:a16="http://schemas.microsoft.com/office/drawing/2014/main" id="{4992FE07-C6B5-4EF2-9BF9-7B1F70FB7EEB}"/>
                </a:ext>
              </a:extLst>
            </p:cNvPr>
            <p:cNvSpPr>
              <a:spLocks/>
            </p:cNvSpPr>
            <p:nvPr/>
          </p:nvSpPr>
          <p:spPr bwMode="auto">
            <a:xfrm>
              <a:off x="7176" y="3235"/>
              <a:ext cx="29" cy="63"/>
            </a:xfrm>
            <a:custGeom>
              <a:avLst/>
              <a:gdLst>
                <a:gd name="T0" fmla="*/ 4 w 6"/>
                <a:gd name="T1" fmla="*/ 8 h 13"/>
                <a:gd name="T2" fmla="*/ 1 w 6"/>
                <a:gd name="T3" fmla="*/ 12 h 13"/>
                <a:gd name="T4" fmla="*/ 5 w 6"/>
                <a:gd name="T5" fmla="*/ 1 h 13"/>
                <a:gd name="T6" fmla="*/ 4 w 6"/>
                <a:gd name="T7" fmla="*/ 8 h 13"/>
              </a:gdLst>
              <a:ahLst/>
              <a:cxnLst>
                <a:cxn ang="0">
                  <a:pos x="T0" y="T1"/>
                </a:cxn>
                <a:cxn ang="0">
                  <a:pos x="T2" y="T3"/>
                </a:cxn>
                <a:cxn ang="0">
                  <a:pos x="T4" y="T5"/>
                </a:cxn>
                <a:cxn ang="0">
                  <a:pos x="T6" y="T7"/>
                </a:cxn>
              </a:cxnLst>
              <a:rect l="0" t="0" r="r" b="b"/>
              <a:pathLst>
                <a:path w="6" h="13">
                  <a:moveTo>
                    <a:pt x="4" y="8"/>
                  </a:moveTo>
                  <a:cubicBezTo>
                    <a:pt x="3" y="11"/>
                    <a:pt x="1" y="13"/>
                    <a:pt x="1" y="12"/>
                  </a:cubicBezTo>
                  <a:cubicBezTo>
                    <a:pt x="0" y="9"/>
                    <a:pt x="3" y="0"/>
                    <a:pt x="5" y="1"/>
                  </a:cubicBezTo>
                  <a:cubicBezTo>
                    <a:pt x="6" y="1"/>
                    <a:pt x="5"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0" name="Freeform 2649">
              <a:extLst>
                <a:ext uri="{FF2B5EF4-FFF2-40B4-BE49-F238E27FC236}">
                  <a16:creationId xmlns:a16="http://schemas.microsoft.com/office/drawing/2014/main" id="{1E8DB9BA-77AC-4FE0-9B03-DB403755B389}"/>
                </a:ext>
              </a:extLst>
            </p:cNvPr>
            <p:cNvSpPr>
              <a:spLocks/>
            </p:cNvSpPr>
            <p:nvPr/>
          </p:nvSpPr>
          <p:spPr bwMode="auto">
            <a:xfrm>
              <a:off x="7210" y="3187"/>
              <a:ext cx="24" cy="63"/>
            </a:xfrm>
            <a:custGeom>
              <a:avLst/>
              <a:gdLst>
                <a:gd name="T0" fmla="*/ 3 w 5"/>
                <a:gd name="T1" fmla="*/ 8 h 13"/>
                <a:gd name="T2" fmla="*/ 0 w 5"/>
                <a:gd name="T3" fmla="*/ 12 h 13"/>
                <a:gd name="T4" fmla="*/ 4 w 5"/>
                <a:gd name="T5" fmla="*/ 1 h 13"/>
                <a:gd name="T6" fmla="*/ 3 w 5"/>
                <a:gd name="T7" fmla="*/ 8 h 13"/>
              </a:gdLst>
              <a:ahLst/>
              <a:cxnLst>
                <a:cxn ang="0">
                  <a:pos x="T0" y="T1"/>
                </a:cxn>
                <a:cxn ang="0">
                  <a:pos x="T2" y="T3"/>
                </a:cxn>
                <a:cxn ang="0">
                  <a:pos x="T4" y="T5"/>
                </a:cxn>
                <a:cxn ang="0">
                  <a:pos x="T6" y="T7"/>
                </a:cxn>
              </a:cxnLst>
              <a:rect l="0" t="0" r="r" b="b"/>
              <a:pathLst>
                <a:path w="5" h="13">
                  <a:moveTo>
                    <a:pt x="3" y="8"/>
                  </a:moveTo>
                  <a:cubicBezTo>
                    <a:pt x="2" y="11"/>
                    <a:pt x="1" y="13"/>
                    <a:pt x="0" y="12"/>
                  </a:cubicBezTo>
                  <a:cubicBezTo>
                    <a:pt x="0" y="10"/>
                    <a:pt x="3" y="0"/>
                    <a:pt x="4" y="1"/>
                  </a:cubicBezTo>
                  <a:cubicBezTo>
                    <a:pt x="5" y="1"/>
                    <a:pt x="5" y="5"/>
                    <a:pt x="3"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1" name="Freeform 2650">
              <a:extLst>
                <a:ext uri="{FF2B5EF4-FFF2-40B4-BE49-F238E27FC236}">
                  <a16:creationId xmlns:a16="http://schemas.microsoft.com/office/drawing/2014/main" id="{A582525D-24CE-4F39-887B-C9539A36AB99}"/>
                </a:ext>
              </a:extLst>
            </p:cNvPr>
            <p:cNvSpPr>
              <a:spLocks/>
            </p:cNvSpPr>
            <p:nvPr/>
          </p:nvSpPr>
          <p:spPr bwMode="auto">
            <a:xfrm>
              <a:off x="7162" y="3308"/>
              <a:ext cx="33" cy="58"/>
            </a:xfrm>
            <a:custGeom>
              <a:avLst/>
              <a:gdLst>
                <a:gd name="T0" fmla="*/ 5 w 7"/>
                <a:gd name="T1" fmla="*/ 7 h 12"/>
                <a:gd name="T2" fmla="*/ 1 w 7"/>
                <a:gd name="T3" fmla="*/ 11 h 12"/>
                <a:gd name="T4" fmla="*/ 6 w 7"/>
                <a:gd name="T5" fmla="*/ 0 h 12"/>
                <a:gd name="T6" fmla="*/ 5 w 7"/>
                <a:gd name="T7" fmla="*/ 7 h 12"/>
              </a:gdLst>
              <a:ahLst/>
              <a:cxnLst>
                <a:cxn ang="0">
                  <a:pos x="T0" y="T1"/>
                </a:cxn>
                <a:cxn ang="0">
                  <a:pos x="T2" y="T3"/>
                </a:cxn>
                <a:cxn ang="0">
                  <a:pos x="T4" y="T5"/>
                </a:cxn>
                <a:cxn ang="0">
                  <a:pos x="T6" y="T7"/>
                </a:cxn>
              </a:cxnLst>
              <a:rect l="0" t="0" r="r" b="b"/>
              <a:pathLst>
                <a:path w="7" h="12">
                  <a:moveTo>
                    <a:pt x="5" y="7"/>
                  </a:moveTo>
                  <a:cubicBezTo>
                    <a:pt x="3" y="10"/>
                    <a:pt x="2" y="12"/>
                    <a:pt x="1" y="11"/>
                  </a:cubicBezTo>
                  <a:cubicBezTo>
                    <a:pt x="0" y="9"/>
                    <a:pt x="5" y="0"/>
                    <a:pt x="6" y="0"/>
                  </a:cubicBezTo>
                  <a:cubicBezTo>
                    <a:pt x="7" y="0"/>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2" name="Freeform 2651">
              <a:extLst>
                <a:ext uri="{FF2B5EF4-FFF2-40B4-BE49-F238E27FC236}">
                  <a16:creationId xmlns:a16="http://schemas.microsoft.com/office/drawing/2014/main" id="{1F1059C6-A6AD-4F8F-9581-A5B0C48DA60C}"/>
                </a:ext>
              </a:extLst>
            </p:cNvPr>
            <p:cNvSpPr>
              <a:spLocks/>
            </p:cNvSpPr>
            <p:nvPr/>
          </p:nvSpPr>
          <p:spPr bwMode="auto">
            <a:xfrm>
              <a:off x="7200" y="3245"/>
              <a:ext cx="29" cy="63"/>
            </a:xfrm>
            <a:custGeom>
              <a:avLst/>
              <a:gdLst>
                <a:gd name="T0" fmla="*/ 4 w 6"/>
                <a:gd name="T1" fmla="*/ 8 h 13"/>
                <a:gd name="T2" fmla="*/ 1 w 6"/>
                <a:gd name="T3" fmla="*/ 12 h 13"/>
                <a:gd name="T4" fmla="*/ 6 w 6"/>
                <a:gd name="T5" fmla="*/ 1 h 13"/>
                <a:gd name="T6" fmla="*/ 4 w 6"/>
                <a:gd name="T7" fmla="*/ 8 h 13"/>
              </a:gdLst>
              <a:ahLst/>
              <a:cxnLst>
                <a:cxn ang="0">
                  <a:pos x="T0" y="T1"/>
                </a:cxn>
                <a:cxn ang="0">
                  <a:pos x="T2" y="T3"/>
                </a:cxn>
                <a:cxn ang="0">
                  <a:pos x="T4" y="T5"/>
                </a:cxn>
                <a:cxn ang="0">
                  <a:pos x="T6" y="T7"/>
                </a:cxn>
              </a:cxnLst>
              <a:rect l="0" t="0" r="r" b="b"/>
              <a:pathLst>
                <a:path w="6" h="13">
                  <a:moveTo>
                    <a:pt x="4" y="8"/>
                  </a:moveTo>
                  <a:cubicBezTo>
                    <a:pt x="3" y="11"/>
                    <a:pt x="2" y="13"/>
                    <a:pt x="1" y="12"/>
                  </a:cubicBezTo>
                  <a:cubicBezTo>
                    <a:pt x="0" y="11"/>
                    <a:pt x="4" y="0"/>
                    <a:pt x="6" y="1"/>
                  </a:cubicBezTo>
                  <a:cubicBezTo>
                    <a:pt x="6" y="1"/>
                    <a:pt x="5"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3" name="Freeform 2652">
              <a:extLst>
                <a:ext uri="{FF2B5EF4-FFF2-40B4-BE49-F238E27FC236}">
                  <a16:creationId xmlns:a16="http://schemas.microsoft.com/office/drawing/2014/main" id="{B81D96F1-7AC5-42BC-B33C-169B100EC794}"/>
                </a:ext>
              </a:extLst>
            </p:cNvPr>
            <p:cNvSpPr>
              <a:spLocks/>
            </p:cNvSpPr>
            <p:nvPr/>
          </p:nvSpPr>
          <p:spPr bwMode="auto">
            <a:xfrm>
              <a:off x="7229" y="3216"/>
              <a:ext cx="24" cy="53"/>
            </a:xfrm>
            <a:custGeom>
              <a:avLst/>
              <a:gdLst>
                <a:gd name="T0" fmla="*/ 3 w 5"/>
                <a:gd name="T1" fmla="*/ 7 h 11"/>
                <a:gd name="T2" fmla="*/ 0 w 5"/>
                <a:gd name="T3" fmla="*/ 11 h 11"/>
                <a:gd name="T4" fmla="*/ 2 w 5"/>
                <a:gd name="T5" fmla="*/ 6 h 11"/>
                <a:gd name="T6" fmla="*/ 4 w 5"/>
                <a:gd name="T7" fmla="*/ 0 h 11"/>
                <a:gd name="T8" fmla="*/ 4 w 5"/>
                <a:gd name="T9" fmla="*/ 0 h 11"/>
                <a:gd name="T10" fmla="*/ 3 w 5"/>
                <a:gd name="T11" fmla="*/ 7 h 11"/>
              </a:gdLst>
              <a:ahLst/>
              <a:cxnLst>
                <a:cxn ang="0">
                  <a:pos x="T0" y="T1"/>
                </a:cxn>
                <a:cxn ang="0">
                  <a:pos x="T2" y="T3"/>
                </a:cxn>
                <a:cxn ang="0">
                  <a:pos x="T4" y="T5"/>
                </a:cxn>
                <a:cxn ang="0">
                  <a:pos x="T6" y="T7"/>
                </a:cxn>
                <a:cxn ang="0">
                  <a:pos x="T8" y="T9"/>
                </a:cxn>
                <a:cxn ang="0">
                  <a:pos x="T10" y="T11"/>
                </a:cxn>
              </a:cxnLst>
              <a:rect l="0" t="0" r="r" b="b"/>
              <a:pathLst>
                <a:path w="5" h="11">
                  <a:moveTo>
                    <a:pt x="3" y="7"/>
                  </a:moveTo>
                  <a:cubicBezTo>
                    <a:pt x="3" y="8"/>
                    <a:pt x="1" y="11"/>
                    <a:pt x="0" y="11"/>
                  </a:cubicBezTo>
                  <a:cubicBezTo>
                    <a:pt x="0" y="11"/>
                    <a:pt x="1" y="7"/>
                    <a:pt x="2" y="6"/>
                  </a:cubicBezTo>
                  <a:cubicBezTo>
                    <a:pt x="3" y="2"/>
                    <a:pt x="4" y="0"/>
                    <a:pt x="4" y="0"/>
                  </a:cubicBezTo>
                  <a:cubicBezTo>
                    <a:pt x="4" y="0"/>
                    <a:pt x="4" y="0"/>
                    <a:pt x="4" y="0"/>
                  </a:cubicBezTo>
                  <a:cubicBezTo>
                    <a:pt x="5" y="1"/>
                    <a:pt x="4" y="5"/>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4" name="Freeform 2653">
              <a:extLst>
                <a:ext uri="{FF2B5EF4-FFF2-40B4-BE49-F238E27FC236}">
                  <a16:creationId xmlns:a16="http://schemas.microsoft.com/office/drawing/2014/main" id="{9FDA2341-07C4-4279-93DF-EB97AE8DC5CE}"/>
                </a:ext>
              </a:extLst>
            </p:cNvPr>
            <p:cNvSpPr>
              <a:spLocks/>
            </p:cNvSpPr>
            <p:nvPr/>
          </p:nvSpPr>
          <p:spPr bwMode="auto">
            <a:xfrm>
              <a:off x="7239" y="3144"/>
              <a:ext cx="24" cy="58"/>
            </a:xfrm>
            <a:custGeom>
              <a:avLst/>
              <a:gdLst>
                <a:gd name="T0" fmla="*/ 3 w 5"/>
                <a:gd name="T1" fmla="*/ 7 h 12"/>
                <a:gd name="T2" fmla="*/ 1 w 5"/>
                <a:gd name="T3" fmla="*/ 12 h 12"/>
                <a:gd name="T4" fmla="*/ 4 w 5"/>
                <a:gd name="T5" fmla="*/ 0 h 12"/>
                <a:gd name="T6" fmla="*/ 4 w 5"/>
                <a:gd name="T7" fmla="*/ 0 h 12"/>
                <a:gd name="T8" fmla="*/ 3 w 5"/>
                <a:gd name="T9" fmla="*/ 7 h 12"/>
              </a:gdLst>
              <a:ahLst/>
              <a:cxnLst>
                <a:cxn ang="0">
                  <a:pos x="T0" y="T1"/>
                </a:cxn>
                <a:cxn ang="0">
                  <a:pos x="T2" y="T3"/>
                </a:cxn>
                <a:cxn ang="0">
                  <a:pos x="T4" y="T5"/>
                </a:cxn>
                <a:cxn ang="0">
                  <a:pos x="T6" y="T7"/>
                </a:cxn>
                <a:cxn ang="0">
                  <a:pos x="T8" y="T9"/>
                </a:cxn>
              </a:cxnLst>
              <a:rect l="0" t="0" r="r" b="b"/>
              <a:pathLst>
                <a:path w="5" h="12">
                  <a:moveTo>
                    <a:pt x="3" y="7"/>
                  </a:moveTo>
                  <a:cubicBezTo>
                    <a:pt x="2" y="10"/>
                    <a:pt x="1" y="12"/>
                    <a:pt x="1" y="12"/>
                  </a:cubicBezTo>
                  <a:cubicBezTo>
                    <a:pt x="0" y="10"/>
                    <a:pt x="3" y="0"/>
                    <a:pt x="4" y="0"/>
                  </a:cubicBezTo>
                  <a:cubicBezTo>
                    <a:pt x="4" y="0"/>
                    <a:pt x="4" y="0"/>
                    <a:pt x="4" y="0"/>
                  </a:cubicBezTo>
                  <a:cubicBezTo>
                    <a:pt x="5" y="0"/>
                    <a:pt x="4"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5" name="Freeform 2654">
              <a:extLst>
                <a:ext uri="{FF2B5EF4-FFF2-40B4-BE49-F238E27FC236}">
                  <a16:creationId xmlns:a16="http://schemas.microsoft.com/office/drawing/2014/main" id="{5A942C0B-F822-4131-B45D-927279CAF79B}"/>
                </a:ext>
              </a:extLst>
            </p:cNvPr>
            <p:cNvSpPr>
              <a:spLocks/>
            </p:cNvSpPr>
            <p:nvPr/>
          </p:nvSpPr>
          <p:spPr bwMode="auto">
            <a:xfrm>
              <a:off x="7268" y="3091"/>
              <a:ext cx="19" cy="58"/>
            </a:xfrm>
            <a:custGeom>
              <a:avLst/>
              <a:gdLst>
                <a:gd name="T0" fmla="*/ 3 w 4"/>
                <a:gd name="T1" fmla="*/ 7 h 12"/>
                <a:gd name="T2" fmla="*/ 1 w 4"/>
                <a:gd name="T3" fmla="*/ 12 h 12"/>
                <a:gd name="T4" fmla="*/ 2 w 4"/>
                <a:gd name="T5" fmla="*/ 6 h 12"/>
                <a:gd name="T6" fmla="*/ 4 w 4"/>
                <a:gd name="T7" fmla="*/ 0 h 12"/>
                <a:gd name="T8" fmla="*/ 4 w 4"/>
                <a:gd name="T9" fmla="*/ 0 h 12"/>
                <a:gd name="T10" fmla="*/ 3 w 4"/>
                <a:gd name="T11" fmla="*/ 7 h 12"/>
              </a:gdLst>
              <a:ahLst/>
              <a:cxnLst>
                <a:cxn ang="0">
                  <a:pos x="T0" y="T1"/>
                </a:cxn>
                <a:cxn ang="0">
                  <a:pos x="T2" y="T3"/>
                </a:cxn>
                <a:cxn ang="0">
                  <a:pos x="T4" y="T5"/>
                </a:cxn>
                <a:cxn ang="0">
                  <a:pos x="T6" y="T7"/>
                </a:cxn>
                <a:cxn ang="0">
                  <a:pos x="T8" y="T9"/>
                </a:cxn>
                <a:cxn ang="0">
                  <a:pos x="T10" y="T11"/>
                </a:cxn>
              </a:cxnLst>
              <a:rect l="0" t="0" r="r" b="b"/>
              <a:pathLst>
                <a:path w="4" h="12">
                  <a:moveTo>
                    <a:pt x="3" y="7"/>
                  </a:moveTo>
                  <a:cubicBezTo>
                    <a:pt x="3" y="8"/>
                    <a:pt x="1" y="12"/>
                    <a:pt x="1" y="12"/>
                  </a:cubicBezTo>
                  <a:cubicBezTo>
                    <a:pt x="0" y="11"/>
                    <a:pt x="1" y="6"/>
                    <a:pt x="2" y="6"/>
                  </a:cubicBezTo>
                  <a:cubicBezTo>
                    <a:pt x="2" y="3"/>
                    <a:pt x="3" y="0"/>
                    <a:pt x="4" y="0"/>
                  </a:cubicBezTo>
                  <a:cubicBezTo>
                    <a:pt x="4" y="0"/>
                    <a:pt x="4" y="0"/>
                    <a:pt x="4" y="0"/>
                  </a:cubicBezTo>
                  <a:cubicBezTo>
                    <a:pt x="4" y="0"/>
                    <a:pt x="4"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6" name="Freeform 2655">
              <a:extLst>
                <a:ext uri="{FF2B5EF4-FFF2-40B4-BE49-F238E27FC236}">
                  <a16:creationId xmlns:a16="http://schemas.microsoft.com/office/drawing/2014/main" id="{7F266EE3-A6FB-458E-824B-BC47FA94D07B}"/>
                </a:ext>
              </a:extLst>
            </p:cNvPr>
            <p:cNvSpPr>
              <a:spLocks/>
            </p:cNvSpPr>
            <p:nvPr/>
          </p:nvSpPr>
          <p:spPr bwMode="auto">
            <a:xfrm>
              <a:off x="7253" y="3163"/>
              <a:ext cx="24" cy="58"/>
            </a:xfrm>
            <a:custGeom>
              <a:avLst/>
              <a:gdLst>
                <a:gd name="T0" fmla="*/ 3 w 5"/>
                <a:gd name="T1" fmla="*/ 7 h 12"/>
                <a:gd name="T2" fmla="*/ 1 w 5"/>
                <a:gd name="T3" fmla="*/ 12 h 12"/>
                <a:gd name="T4" fmla="*/ 4 w 5"/>
                <a:gd name="T5" fmla="*/ 0 h 12"/>
                <a:gd name="T6" fmla="*/ 4 w 5"/>
                <a:gd name="T7" fmla="*/ 0 h 12"/>
                <a:gd name="T8" fmla="*/ 3 w 5"/>
                <a:gd name="T9" fmla="*/ 7 h 12"/>
              </a:gdLst>
              <a:ahLst/>
              <a:cxnLst>
                <a:cxn ang="0">
                  <a:pos x="T0" y="T1"/>
                </a:cxn>
                <a:cxn ang="0">
                  <a:pos x="T2" y="T3"/>
                </a:cxn>
                <a:cxn ang="0">
                  <a:pos x="T4" y="T5"/>
                </a:cxn>
                <a:cxn ang="0">
                  <a:pos x="T6" y="T7"/>
                </a:cxn>
                <a:cxn ang="0">
                  <a:pos x="T8" y="T9"/>
                </a:cxn>
              </a:cxnLst>
              <a:rect l="0" t="0" r="r" b="b"/>
              <a:pathLst>
                <a:path w="5" h="12">
                  <a:moveTo>
                    <a:pt x="3" y="7"/>
                  </a:moveTo>
                  <a:cubicBezTo>
                    <a:pt x="3" y="7"/>
                    <a:pt x="1" y="11"/>
                    <a:pt x="1" y="12"/>
                  </a:cubicBezTo>
                  <a:cubicBezTo>
                    <a:pt x="0" y="11"/>
                    <a:pt x="4" y="0"/>
                    <a:pt x="4" y="0"/>
                  </a:cubicBezTo>
                  <a:cubicBezTo>
                    <a:pt x="4" y="0"/>
                    <a:pt x="4" y="0"/>
                    <a:pt x="4" y="0"/>
                  </a:cubicBezTo>
                  <a:cubicBezTo>
                    <a:pt x="5" y="0"/>
                    <a:pt x="4"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7" name="Freeform 2656">
              <a:extLst>
                <a:ext uri="{FF2B5EF4-FFF2-40B4-BE49-F238E27FC236}">
                  <a16:creationId xmlns:a16="http://schemas.microsoft.com/office/drawing/2014/main" id="{18AAE511-BE45-42CE-A5BB-CED008EF3510}"/>
                </a:ext>
              </a:extLst>
            </p:cNvPr>
            <p:cNvSpPr>
              <a:spLocks/>
            </p:cNvSpPr>
            <p:nvPr/>
          </p:nvSpPr>
          <p:spPr bwMode="auto">
            <a:xfrm>
              <a:off x="7248" y="2990"/>
              <a:ext cx="24" cy="62"/>
            </a:xfrm>
            <a:custGeom>
              <a:avLst/>
              <a:gdLst>
                <a:gd name="T0" fmla="*/ 4 w 5"/>
                <a:gd name="T1" fmla="*/ 8 h 13"/>
                <a:gd name="T2" fmla="*/ 1 w 5"/>
                <a:gd name="T3" fmla="*/ 12 h 13"/>
                <a:gd name="T4" fmla="*/ 4 w 5"/>
                <a:gd name="T5" fmla="*/ 0 h 13"/>
                <a:gd name="T6" fmla="*/ 4 w 5"/>
                <a:gd name="T7" fmla="*/ 8 h 13"/>
              </a:gdLst>
              <a:ahLst/>
              <a:cxnLst>
                <a:cxn ang="0">
                  <a:pos x="T0" y="T1"/>
                </a:cxn>
                <a:cxn ang="0">
                  <a:pos x="T2" y="T3"/>
                </a:cxn>
                <a:cxn ang="0">
                  <a:pos x="T4" y="T5"/>
                </a:cxn>
                <a:cxn ang="0">
                  <a:pos x="T6" y="T7"/>
                </a:cxn>
              </a:cxnLst>
              <a:rect l="0" t="0" r="r" b="b"/>
              <a:pathLst>
                <a:path w="5" h="13">
                  <a:moveTo>
                    <a:pt x="4" y="8"/>
                  </a:moveTo>
                  <a:cubicBezTo>
                    <a:pt x="3" y="11"/>
                    <a:pt x="2" y="13"/>
                    <a:pt x="1" y="12"/>
                  </a:cubicBezTo>
                  <a:cubicBezTo>
                    <a:pt x="0" y="10"/>
                    <a:pt x="3" y="0"/>
                    <a:pt x="4" y="0"/>
                  </a:cubicBezTo>
                  <a:cubicBezTo>
                    <a:pt x="5" y="1"/>
                    <a:pt x="5" y="5"/>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8" name="Freeform 2657">
              <a:extLst>
                <a:ext uri="{FF2B5EF4-FFF2-40B4-BE49-F238E27FC236}">
                  <a16:creationId xmlns:a16="http://schemas.microsoft.com/office/drawing/2014/main" id="{3A08078D-980E-4D74-A035-78DA5801103C}"/>
                </a:ext>
              </a:extLst>
            </p:cNvPr>
            <p:cNvSpPr>
              <a:spLocks/>
            </p:cNvSpPr>
            <p:nvPr/>
          </p:nvSpPr>
          <p:spPr bwMode="auto">
            <a:xfrm>
              <a:off x="7215" y="3062"/>
              <a:ext cx="28" cy="63"/>
            </a:xfrm>
            <a:custGeom>
              <a:avLst/>
              <a:gdLst>
                <a:gd name="T0" fmla="*/ 4 w 6"/>
                <a:gd name="T1" fmla="*/ 8 h 13"/>
                <a:gd name="T2" fmla="*/ 1 w 6"/>
                <a:gd name="T3" fmla="*/ 12 h 13"/>
                <a:gd name="T4" fmla="*/ 4 w 6"/>
                <a:gd name="T5" fmla="*/ 0 h 13"/>
                <a:gd name="T6" fmla="*/ 4 w 6"/>
                <a:gd name="T7" fmla="*/ 8 h 13"/>
              </a:gdLst>
              <a:ahLst/>
              <a:cxnLst>
                <a:cxn ang="0">
                  <a:pos x="T0" y="T1"/>
                </a:cxn>
                <a:cxn ang="0">
                  <a:pos x="T2" y="T3"/>
                </a:cxn>
                <a:cxn ang="0">
                  <a:pos x="T4" y="T5"/>
                </a:cxn>
                <a:cxn ang="0">
                  <a:pos x="T6" y="T7"/>
                </a:cxn>
              </a:cxnLst>
              <a:rect l="0" t="0" r="r" b="b"/>
              <a:pathLst>
                <a:path w="6" h="13">
                  <a:moveTo>
                    <a:pt x="4" y="8"/>
                  </a:moveTo>
                  <a:cubicBezTo>
                    <a:pt x="3" y="11"/>
                    <a:pt x="2" y="13"/>
                    <a:pt x="1" y="12"/>
                  </a:cubicBezTo>
                  <a:cubicBezTo>
                    <a:pt x="0" y="10"/>
                    <a:pt x="3" y="0"/>
                    <a:pt x="4" y="0"/>
                  </a:cubicBezTo>
                  <a:cubicBezTo>
                    <a:pt x="6" y="1"/>
                    <a:pt x="5" y="4"/>
                    <a:pt x="4"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19" name="Freeform 2658">
              <a:extLst>
                <a:ext uri="{FF2B5EF4-FFF2-40B4-BE49-F238E27FC236}">
                  <a16:creationId xmlns:a16="http://schemas.microsoft.com/office/drawing/2014/main" id="{DA383BA1-CFA1-4569-BAFA-D5E782D17F34}"/>
                </a:ext>
              </a:extLst>
            </p:cNvPr>
            <p:cNvSpPr>
              <a:spLocks/>
            </p:cNvSpPr>
            <p:nvPr/>
          </p:nvSpPr>
          <p:spPr bwMode="auto">
            <a:xfrm>
              <a:off x="7162" y="3192"/>
              <a:ext cx="28" cy="63"/>
            </a:xfrm>
            <a:custGeom>
              <a:avLst/>
              <a:gdLst>
                <a:gd name="T0" fmla="*/ 5 w 6"/>
                <a:gd name="T1" fmla="*/ 7 h 13"/>
                <a:gd name="T2" fmla="*/ 1 w 6"/>
                <a:gd name="T3" fmla="*/ 11 h 13"/>
                <a:gd name="T4" fmla="*/ 5 w 6"/>
                <a:gd name="T5" fmla="*/ 0 h 13"/>
                <a:gd name="T6" fmla="*/ 5 w 6"/>
                <a:gd name="T7" fmla="*/ 7 h 13"/>
              </a:gdLst>
              <a:ahLst/>
              <a:cxnLst>
                <a:cxn ang="0">
                  <a:pos x="T0" y="T1"/>
                </a:cxn>
                <a:cxn ang="0">
                  <a:pos x="T2" y="T3"/>
                </a:cxn>
                <a:cxn ang="0">
                  <a:pos x="T4" y="T5"/>
                </a:cxn>
                <a:cxn ang="0">
                  <a:pos x="T6" y="T7"/>
                </a:cxn>
              </a:cxnLst>
              <a:rect l="0" t="0" r="r" b="b"/>
              <a:pathLst>
                <a:path w="6" h="13">
                  <a:moveTo>
                    <a:pt x="5" y="7"/>
                  </a:moveTo>
                  <a:cubicBezTo>
                    <a:pt x="3" y="11"/>
                    <a:pt x="2" y="13"/>
                    <a:pt x="1" y="11"/>
                  </a:cubicBezTo>
                  <a:cubicBezTo>
                    <a:pt x="0" y="8"/>
                    <a:pt x="3" y="0"/>
                    <a:pt x="5" y="0"/>
                  </a:cubicBezTo>
                  <a:cubicBezTo>
                    <a:pt x="6" y="0"/>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0" name="Freeform 2659">
              <a:extLst>
                <a:ext uri="{FF2B5EF4-FFF2-40B4-BE49-F238E27FC236}">
                  <a16:creationId xmlns:a16="http://schemas.microsoft.com/office/drawing/2014/main" id="{0621AB43-A226-47CD-BE0B-87DBA4191BBE}"/>
                </a:ext>
              </a:extLst>
            </p:cNvPr>
            <p:cNvSpPr>
              <a:spLocks/>
            </p:cNvSpPr>
            <p:nvPr/>
          </p:nvSpPr>
          <p:spPr bwMode="auto">
            <a:xfrm>
              <a:off x="7200" y="3149"/>
              <a:ext cx="29" cy="62"/>
            </a:xfrm>
            <a:custGeom>
              <a:avLst/>
              <a:gdLst>
                <a:gd name="T0" fmla="*/ 4 w 6"/>
                <a:gd name="T1" fmla="*/ 7 h 13"/>
                <a:gd name="T2" fmla="*/ 1 w 6"/>
                <a:gd name="T3" fmla="*/ 12 h 13"/>
                <a:gd name="T4" fmla="*/ 5 w 6"/>
                <a:gd name="T5" fmla="*/ 0 h 13"/>
                <a:gd name="T6" fmla="*/ 4 w 6"/>
                <a:gd name="T7" fmla="*/ 7 h 13"/>
              </a:gdLst>
              <a:ahLst/>
              <a:cxnLst>
                <a:cxn ang="0">
                  <a:pos x="T0" y="T1"/>
                </a:cxn>
                <a:cxn ang="0">
                  <a:pos x="T2" y="T3"/>
                </a:cxn>
                <a:cxn ang="0">
                  <a:pos x="T4" y="T5"/>
                </a:cxn>
                <a:cxn ang="0">
                  <a:pos x="T6" y="T7"/>
                </a:cxn>
              </a:cxnLst>
              <a:rect l="0" t="0" r="r" b="b"/>
              <a:pathLst>
                <a:path w="6" h="13">
                  <a:moveTo>
                    <a:pt x="4" y="7"/>
                  </a:moveTo>
                  <a:cubicBezTo>
                    <a:pt x="3" y="11"/>
                    <a:pt x="1" y="13"/>
                    <a:pt x="1" y="12"/>
                  </a:cubicBezTo>
                  <a:cubicBezTo>
                    <a:pt x="0" y="9"/>
                    <a:pt x="3" y="0"/>
                    <a:pt x="5" y="0"/>
                  </a:cubicBezTo>
                  <a:cubicBezTo>
                    <a:pt x="6" y="0"/>
                    <a:pt x="5"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1" name="Freeform 2660">
              <a:extLst>
                <a:ext uri="{FF2B5EF4-FFF2-40B4-BE49-F238E27FC236}">
                  <a16:creationId xmlns:a16="http://schemas.microsoft.com/office/drawing/2014/main" id="{1B921D7A-D750-4224-8DFC-D02E5138A23A}"/>
                </a:ext>
              </a:extLst>
            </p:cNvPr>
            <p:cNvSpPr>
              <a:spLocks/>
            </p:cNvSpPr>
            <p:nvPr/>
          </p:nvSpPr>
          <p:spPr bwMode="auto">
            <a:xfrm>
              <a:off x="7109" y="3284"/>
              <a:ext cx="33" cy="58"/>
            </a:xfrm>
            <a:custGeom>
              <a:avLst/>
              <a:gdLst>
                <a:gd name="T0" fmla="*/ 6 w 7"/>
                <a:gd name="T1" fmla="*/ 7 h 12"/>
                <a:gd name="T2" fmla="*/ 1 w 7"/>
                <a:gd name="T3" fmla="*/ 11 h 12"/>
                <a:gd name="T4" fmla="*/ 6 w 7"/>
                <a:gd name="T5" fmla="*/ 0 h 12"/>
                <a:gd name="T6" fmla="*/ 6 w 7"/>
                <a:gd name="T7" fmla="*/ 7 h 12"/>
              </a:gdLst>
              <a:ahLst/>
              <a:cxnLst>
                <a:cxn ang="0">
                  <a:pos x="T0" y="T1"/>
                </a:cxn>
                <a:cxn ang="0">
                  <a:pos x="T2" y="T3"/>
                </a:cxn>
                <a:cxn ang="0">
                  <a:pos x="T4" y="T5"/>
                </a:cxn>
                <a:cxn ang="0">
                  <a:pos x="T6" y="T7"/>
                </a:cxn>
              </a:cxnLst>
              <a:rect l="0" t="0" r="r" b="b"/>
              <a:pathLst>
                <a:path w="7" h="12">
                  <a:moveTo>
                    <a:pt x="6" y="7"/>
                  </a:moveTo>
                  <a:cubicBezTo>
                    <a:pt x="4" y="10"/>
                    <a:pt x="2" y="12"/>
                    <a:pt x="1" y="11"/>
                  </a:cubicBezTo>
                  <a:cubicBezTo>
                    <a:pt x="0" y="9"/>
                    <a:pt x="4" y="0"/>
                    <a:pt x="6" y="0"/>
                  </a:cubicBezTo>
                  <a:cubicBezTo>
                    <a:pt x="7" y="0"/>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2" name="Freeform 2661">
              <a:extLst>
                <a:ext uri="{FF2B5EF4-FFF2-40B4-BE49-F238E27FC236}">
                  <a16:creationId xmlns:a16="http://schemas.microsoft.com/office/drawing/2014/main" id="{A9EE64F7-4C45-464C-A5CE-8DC5B9D5E97D}"/>
                </a:ext>
              </a:extLst>
            </p:cNvPr>
            <p:cNvSpPr>
              <a:spLocks/>
            </p:cNvSpPr>
            <p:nvPr/>
          </p:nvSpPr>
          <p:spPr bwMode="auto">
            <a:xfrm>
              <a:off x="7137" y="3279"/>
              <a:ext cx="34" cy="63"/>
            </a:xfrm>
            <a:custGeom>
              <a:avLst/>
              <a:gdLst>
                <a:gd name="T0" fmla="*/ 5 w 7"/>
                <a:gd name="T1" fmla="*/ 7 h 13"/>
                <a:gd name="T2" fmla="*/ 1 w 7"/>
                <a:gd name="T3" fmla="*/ 12 h 13"/>
                <a:gd name="T4" fmla="*/ 6 w 7"/>
                <a:gd name="T5" fmla="*/ 1 h 13"/>
                <a:gd name="T6" fmla="*/ 5 w 7"/>
                <a:gd name="T7" fmla="*/ 7 h 13"/>
              </a:gdLst>
              <a:ahLst/>
              <a:cxnLst>
                <a:cxn ang="0">
                  <a:pos x="T0" y="T1"/>
                </a:cxn>
                <a:cxn ang="0">
                  <a:pos x="T2" y="T3"/>
                </a:cxn>
                <a:cxn ang="0">
                  <a:pos x="T4" y="T5"/>
                </a:cxn>
                <a:cxn ang="0">
                  <a:pos x="T6" y="T7"/>
                </a:cxn>
              </a:cxnLst>
              <a:rect l="0" t="0" r="r" b="b"/>
              <a:pathLst>
                <a:path w="7" h="13">
                  <a:moveTo>
                    <a:pt x="5" y="7"/>
                  </a:moveTo>
                  <a:cubicBezTo>
                    <a:pt x="4" y="11"/>
                    <a:pt x="2" y="13"/>
                    <a:pt x="1" y="12"/>
                  </a:cubicBezTo>
                  <a:cubicBezTo>
                    <a:pt x="0" y="9"/>
                    <a:pt x="4" y="0"/>
                    <a:pt x="6" y="1"/>
                  </a:cubicBezTo>
                  <a:cubicBezTo>
                    <a:pt x="7" y="1"/>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3" name="Freeform 2662">
              <a:extLst>
                <a:ext uri="{FF2B5EF4-FFF2-40B4-BE49-F238E27FC236}">
                  <a16:creationId xmlns:a16="http://schemas.microsoft.com/office/drawing/2014/main" id="{5D93F211-D878-4560-9F4C-49E2D6C08783}"/>
                </a:ext>
              </a:extLst>
            </p:cNvPr>
            <p:cNvSpPr>
              <a:spLocks/>
            </p:cNvSpPr>
            <p:nvPr/>
          </p:nvSpPr>
          <p:spPr bwMode="auto">
            <a:xfrm>
              <a:off x="7070" y="3443"/>
              <a:ext cx="34" cy="58"/>
            </a:xfrm>
            <a:custGeom>
              <a:avLst/>
              <a:gdLst>
                <a:gd name="T0" fmla="*/ 4 w 7"/>
                <a:gd name="T1" fmla="*/ 6 h 12"/>
                <a:gd name="T2" fmla="*/ 0 w 7"/>
                <a:gd name="T3" fmla="*/ 10 h 12"/>
                <a:gd name="T4" fmla="*/ 6 w 7"/>
                <a:gd name="T5" fmla="*/ 0 h 12"/>
                <a:gd name="T6" fmla="*/ 4 w 7"/>
                <a:gd name="T7" fmla="*/ 6 h 12"/>
              </a:gdLst>
              <a:ahLst/>
              <a:cxnLst>
                <a:cxn ang="0">
                  <a:pos x="T0" y="T1"/>
                </a:cxn>
                <a:cxn ang="0">
                  <a:pos x="T2" y="T3"/>
                </a:cxn>
                <a:cxn ang="0">
                  <a:pos x="T4" y="T5"/>
                </a:cxn>
                <a:cxn ang="0">
                  <a:pos x="T6" y="T7"/>
                </a:cxn>
              </a:cxnLst>
              <a:rect l="0" t="0" r="r" b="b"/>
              <a:pathLst>
                <a:path w="7" h="12">
                  <a:moveTo>
                    <a:pt x="4" y="6"/>
                  </a:moveTo>
                  <a:cubicBezTo>
                    <a:pt x="2" y="10"/>
                    <a:pt x="0" y="12"/>
                    <a:pt x="0" y="10"/>
                  </a:cubicBezTo>
                  <a:cubicBezTo>
                    <a:pt x="0" y="8"/>
                    <a:pt x="4" y="0"/>
                    <a:pt x="6" y="0"/>
                  </a:cubicBezTo>
                  <a:cubicBezTo>
                    <a:pt x="7" y="0"/>
                    <a:pt x="6"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4" name="Freeform 2663">
              <a:extLst>
                <a:ext uri="{FF2B5EF4-FFF2-40B4-BE49-F238E27FC236}">
                  <a16:creationId xmlns:a16="http://schemas.microsoft.com/office/drawing/2014/main" id="{01A9E9F9-6261-4345-A44F-D7935B8FD900}"/>
                </a:ext>
              </a:extLst>
            </p:cNvPr>
            <p:cNvSpPr>
              <a:spLocks/>
            </p:cNvSpPr>
            <p:nvPr/>
          </p:nvSpPr>
          <p:spPr bwMode="auto">
            <a:xfrm>
              <a:off x="7282" y="3076"/>
              <a:ext cx="19" cy="58"/>
            </a:xfrm>
            <a:custGeom>
              <a:avLst/>
              <a:gdLst>
                <a:gd name="T0" fmla="*/ 2 w 4"/>
                <a:gd name="T1" fmla="*/ 7 h 12"/>
                <a:gd name="T2" fmla="*/ 1 w 4"/>
                <a:gd name="T3" fmla="*/ 12 h 12"/>
                <a:gd name="T4" fmla="*/ 4 w 4"/>
                <a:gd name="T5" fmla="*/ 0 h 12"/>
                <a:gd name="T6" fmla="*/ 4 w 4"/>
                <a:gd name="T7" fmla="*/ 0 h 12"/>
                <a:gd name="T8" fmla="*/ 2 w 4"/>
                <a:gd name="T9" fmla="*/ 7 h 12"/>
              </a:gdLst>
              <a:ahLst/>
              <a:cxnLst>
                <a:cxn ang="0">
                  <a:pos x="T0" y="T1"/>
                </a:cxn>
                <a:cxn ang="0">
                  <a:pos x="T2" y="T3"/>
                </a:cxn>
                <a:cxn ang="0">
                  <a:pos x="T4" y="T5"/>
                </a:cxn>
                <a:cxn ang="0">
                  <a:pos x="T6" y="T7"/>
                </a:cxn>
                <a:cxn ang="0">
                  <a:pos x="T8" y="T9"/>
                </a:cxn>
              </a:cxnLst>
              <a:rect l="0" t="0" r="r" b="b"/>
              <a:pathLst>
                <a:path w="4" h="12">
                  <a:moveTo>
                    <a:pt x="2" y="7"/>
                  </a:moveTo>
                  <a:cubicBezTo>
                    <a:pt x="2" y="8"/>
                    <a:pt x="1" y="12"/>
                    <a:pt x="1" y="12"/>
                  </a:cubicBezTo>
                  <a:cubicBezTo>
                    <a:pt x="0" y="12"/>
                    <a:pt x="3" y="1"/>
                    <a:pt x="4" y="0"/>
                  </a:cubicBezTo>
                  <a:cubicBezTo>
                    <a:pt x="4" y="0"/>
                    <a:pt x="4" y="0"/>
                    <a:pt x="4" y="0"/>
                  </a:cubicBezTo>
                  <a:cubicBezTo>
                    <a:pt x="4" y="1"/>
                    <a:pt x="3" y="5"/>
                    <a:pt x="2"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5" name="Freeform 2664">
              <a:extLst>
                <a:ext uri="{FF2B5EF4-FFF2-40B4-BE49-F238E27FC236}">
                  <a16:creationId xmlns:a16="http://schemas.microsoft.com/office/drawing/2014/main" id="{211BBA22-7015-4A74-8840-87DB98B34808}"/>
                </a:ext>
              </a:extLst>
            </p:cNvPr>
            <p:cNvSpPr>
              <a:spLocks/>
            </p:cNvSpPr>
            <p:nvPr/>
          </p:nvSpPr>
          <p:spPr bwMode="auto">
            <a:xfrm>
              <a:off x="7268" y="2908"/>
              <a:ext cx="19" cy="62"/>
            </a:xfrm>
            <a:custGeom>
              <a:avLst/>
              <a:gdLst>
                <a:gd name="T0" fmla="*/ 4 w 4"/>
                <a:gd name="T1" fmla="*/ 7 h 13"/>
                <a:gd name="T2" fmla="*/ 1 w 4"/>
                <a:gd name="T3" fmla="*/ 12 h 13"/>
                <a:gd name="T4" fmla="*/ 3 w 4"/>
                <a:gd name="T5" fmla="*/ 0 h 13"/>
                <a:gd name="T6" fmla="*/ 3 w 4"/>
                <a:gd name="T7" fmla="*/ 0 h 13"/>
                <a:gd name="T8" fmla="*/ 4 w 4"/>
                <a:gd name="T9" fmla="*/ 7 h 13"/>
              </a:gdLst>
              <a:ahLst/>
              <a:cxnLst>
                <a:cxn ang="0">
                  <a:pos x="T0" y="T1"/>
                </a:cxn>
                <a:cxn ang="0">
                  <a:pos x="T2" y="T3"/>
                </a:cxn>
                <a:cxn ang="0">
                  <a:pos x="T4" y="T5"/>
                </a:cxn>
                <a:cxn ang="0">
                  <a:pos x="T6" y="T7"/>
                </a:cxn>
                <a:cxn ang="0">
                  <a:pos x="T8" y="T9"/>
                </a:cxn>
              </a:cxnLst>
              <a:rect l="0" t="0" r="r" b="b"/>
              <a:pathLst>
                <a:path w="4" h="13">
                  <a:moveTo>
                    <a:pt x="4" y="7"/>
                  </a:moveTo>
                  <a:cubicBezTo>
                    <a:pt x="3" y="11"/>
                    <a:pt x="2" y="13"/>
                    <a:pt x="1" y="12"/>
                  </a:cubicBezTo>
                  <a:cubicBezTo>
                    <a:pt x="0" y="10"/>
                    <a:pt x="2" y="0"/>
                    <a:pt x="3" y="0"/>
                  </a:cubicBezTo>
                  <a:cubicBezTo>
                    <a:pt x="3" y="0"/>
                    <a:pt x="3" y="0"/>
                    <a:pt x="3" y="0"/>
                  </a:cubicBezTo>
                  <a:cubicBezTo>
                    <a:pt x="4" y="0"/>
                    <a:pt x="4" y="4"/>
                    <a:pt x="4"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6" name="Freeform 2665">
              <a:extLst>
                <a:ext uri="{FF2B5EF4-FFF2-40B4-BE49-F238E27FC236}">
                  <a16:creationId xmlns:a16="http://schemas.microsoft.com/office/drawing/2014/main" id="{CEE8C0A7-51B4-405C-AF9B-FE314E12FC40}"/>
                </a:ext>
              </a:extLst>
            </p:cNvPr>
            <p:cNvSpPr>
              <a:spLocks/>
            </p:cNvSpPr>
            <p:nvPr/>
          </p:nvSpPr>
          <p:spPr bwMode="auto">
            <a:xfrm>
              <a:off x="7176" y="3105"/>
              <a:ext cx="29" cy="63"/>
            </a:xfrm>
            <a:custGeom>
              <a:avLst/>
              <a:gdLst>
                <a:gd name="T0" fmla="*/ 5 w 6"/>
                <a:gd name="T1" fmla="*/ 7 h 13"/>
                <a:gd name="T2" fmla="*/ 1 w 6"/>
                <a:gd name="T3" fmla="*/ 11 h 13"/>
                <a:gd name="T4" fmla="*/ 5 w 6"/>
                <a:gd name="T5" fmla="*/ 0 h 13"/>
                <a:gd name="T6" fmla="*/ 5 w 6"/>
                <a:gd name="T7" fmla="*/ 7 h 13"/>
              </a:gdLst>
              <a:ahLst/>
              <a:cxnLst>
                <a:cxn ang="0">
                  <a:pos x="T0" y="T1"/>
                </a:cxn>
                <a:cxn ang="0">
                  <a:pos x="T2" y="T3"/>
                </a:cxn>
                <a:cxn ang="0">
                  <a:pos x="T4" y="T5"/>
                </a:cxn>
                <a:cxn ang="0">
                  <a:pos x="T6" y="T7"/>
                </a:cxn>
              </a:cxnLst>
              <a:rect l="0" t="0" r="r" b="b"/>
              <a:pathLst>
                <a:path w="6" h="13">
                  <a:moveTo>
                    <a:pt x="5" y="7"/>
                  </a:moveTo>
                  <a:cubicBezTo>
                    <a:pt x="4" y="11"/>
                    <a:pt x="2" y="13"/>
                    <a:pt x="1" y="11"/>
                  </a:cubicBezTo>
                  <a:cubicBezTo>
                    <a:pt x="0" y="9"/>
                    <a:pt x="3" y="0"/>
                    <a:pt x="5" y="0"/>
                  </a:cubicBezTo>
                  <a:cubicBezTo>
                    <a:pt x="6" y="0"/>
                    <a:pt x="6"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7" name="Freeform 2666">
              <a:extLst>
                <a:ext uri="{FF2B5EF4-FFF2-40B4-BE49-F238E27FC236}">
                  <a16:creationId xmlns:a16="http://schemas.microsoft.com/office/drawing/2014/main" id="{A290758A-54BE-4675-A653-1A973C4B6EFD}"/>
                </a:ext>
              </a:extLst>
            </p:cNvPr>
            <p:cNvSpPr>
              <a:spLocks/>
            </p:cNvSpPr>
            <p:nvPr/>
          </p:nvSpPr>
          <p:spPr bwMode="auto">
            <a:xfrm>
              <a:off x="7239" y="3096"/>
              <a:ext cx="24" cy="62"/>
            </a:xfrm>
            <a:custGeom>
              <a:avLst/>
              <a:gdLst>
                <a:gd name="T0" fmla="*/ 3 w 5"/>
                <a:gd name="T1" fmla="*/ 7 h 13"/>
                <a:gd name="T2" fmla="*/ 1 w 5"/>
                <a:gd name="T3" fmla="*/ 12 h 13"/>
                <a:gd name="T4" fmla="*/ 4 w 5"/>
                <a:gd name="T5" fmla="*/ 0 h 13"/>
                <a:gd name="T6" fmla="*/ 3 w 5"/>
                <a:gd name="T7" fmla="*/ 7 h 13"/>
              </a:gdLst>
              <a:ahLst/>
              <a:cxnLst>
                <a:cxn ang="0">
                  <a:pos x="T0" y="T1"/>
                </a:cxn>
                <a:cxn ang="0">
                  <a:pos x="T2" y="T3"/>
                </a:cxn>
                <a:cxn ang="0">
                  <a:pos x="T4" y="T5"/>
                </a:cxn>
                <a:cxn ang="0">
                  <a:pos x="T6" y="T7"/>
                </a:cxn>
              </a:cxnLst>
              <a:rect l="0" t="0" r="r" b="b"/>
              <a:pathLst>
                <a:path w="5" h="13">
                  <a:moveTo>
                    <a:pt x="3" y="7"/>
                  </a:moveTo>
                  <a:cubicBezTo>
                    <a:pt x="2" y="11"/>
                    <a:pt x="1" y="13"/>
                    <a:pt x="1" y="12"/>
                  </a:cubicBezTo>
                  <a:cubicBezTo>
                    <a:pt x="0" y="10"/>
                    <a:pt x="3" y="0"/>
                    <a:pt x="4" y="0"/>
                  </a:cubicBezTo>
                  <a:cubicBezTo>
                    <a:pt x="5" y="0"/>
                    <a:pt x="4" y="4"/>
                    <a:pt x="3"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8" name="Freeform 2667">
              <a:extLst>
                <a:ext uri="{FF2B5EF4-FFF2-40B4-BE49-F238E27FC236}">
                  <a16:creationId xmlns:a16="http://schemas.microsoft.com/office/drawing/2014/main" id="{28E405CE-AA15-4ECD-A3C5-94B9FEF817C3}"/>
                </a:ext>
              </a:extLst>
            </p:cNvPr>
            <p:cNvSpPr>
              <a:spLocks/>
            </p:cNvSpPr>
            <p:nvPr/>
          </p:nvSpPr>
          <p:spPr bwMode="auto">
            <a:xfrm>
              <a:off x="7195" y="3014"/>
              <a:ext cx="29" cy="67"/>
            </a:xfrm>
            <a:custGeom>
              <a:avLst/>
              <a:gdLst>
                <a:gd name="T0" fmla="*/ 5 w 6"/>
                <a:gd name="T1" fmla="*/ 8 h 14"/>
                <a:gd name="T2" fmla="*/ 1 w 6"/>
                <a:gd name="T3" fmla="*/ 12 h 14"/>
                <a:gd name="T4" fmla="*/ 5 w 6"/>
                <a:gd name="T5" fmla="*/ 1 h 14"/>
                <a:gd name="T6" fmla="*/ 5 w 6"/>
                <a:gd name="T7" fmla="*/ 8 h 14"/>
              </a:gdLst>
              <a:ahLst/>
              <a:cxnLst>
                <a:cxn ang="0">
                  <a:pos x="T0" y="T1"/>
                </a:cxn>
                <a:cxn ang="0">
                  <a:pos x="T2" y="T3"/>
                </a:cxn>
                <a:cxn ang="0">
                  <a:pos x="T4" y="T5"/>
                </a:cxn>
                <a:cxn ang="0">
                  <a:pos x="T6" y="T7"/>
                </a:cxn>
              </a:cxnLst>
              <a:rect l="0" t="0" r="r" b="b"/>
              <a:pathLst>
                <a:path w="6" h="14">
                  <a:moveTo>
                    <a:pt x="5" y="8"/>
                  </a:moveTo>
                  <a:cubicBezTo>
                    <a:pt x="4" y="12"/>
                    <a:pt x="2" y="14"/>
                    <a:pt x="1" y="12"/>
                  </a:cubicBezTo>
                  <a:cubicBezTo>
                    <a:pt x="0" y="9"/>
                    <a:pt x="2" y="0"/>
                    <a:pt x="5" y="1"/>
                  </a:cubicBezTo>
                  <a:cubicBezTo>
                    <a:pt x="6" y="1"/>
                    <a:pt x="6"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29" name="Freeform 2668">
              <a:extLst>
                <a:ext uri="{FF2B5EF4-FFF2-40B4-BE49-F238E27FC236}">
                  <a16:creationId xmlns:a16="http://schemas.microsoft.com/office/drawing/2014/main" id="{8BF7C1CF-49BA-4581-BBB6-875B27EEBCD0}"/>
                </a:ext>
              </a:extLst>
            </p:cNvPr>
            <p:cNvSpPr>
              <a:spLocks/>
            </p:cNvSpPr>
            <p:nvPr/>
          </p:nvSpPr>
          <p:spPr bwMode="auto">
            <a:xfrm>
              <a:off x="6819" y="3877"/>
              <a:ext cx="39" cy="48"/>
            </a:xfrm>
            <a:custGeom>
              <a:avLst/>
              <a:gdLst>
                <a:gd name="T0" fmla="*/ 4 w 8"/>
                <a:gd name="T1" fmla="*/ 6 h 10"/>
                <a:gd name="T2" fmla="*/ 0 w 8"/>
                <a:gd name="T3" fmla="*/ 9 h 10"/>
                <a:gd name="T4" fmla="*/ 8 w 8"/>
                <a:gd name="T5" fmla="*/ 0 h 10"/>
                <a:gd name="T6" fmla="*/ 4 w 8"/>
                <a:gd name="T7" fmla="*/ 6 h 10"/>
              </a:gdLst>
              <a:ahLst/>
              <a:cxnLst>
                <a:cxn ang="0">
                  <a:pos x="T0" y="T1"/>
                </a:cxn>
                <a:cxn ang="0">
                  <a:pos x="T2" y="T3"/>
                </a:cxn>
                <a:cxn ang="0">
                  <a:pos x="T4" y="T5"/>
                </a:cxn>
                <a:cxn ang="0">
                  <a:pos x="T6" y="T7"/>
                </a:cxn>
              </a:cxnLst>
              <a:rect l="0" t="0" r="r" b="b"/>
              <a:pathLst>
                <a:path w="8" h="10">
                  <a:moveTo>
                    <a:pt x="4" y="6"/>
                  </a:moveTo>
                  <a:cubicBezTo>
                    <a:pt x="3" y="7"/>
                    <a:pt x="0" y="10"/>
                    <a:pt x="0" y="9"/>
                  </a:cubicBezTo>
                  <a:cubicBezTo>
                    <a:pt x="0" y="8"/>
                    <a:pt x="7" y="0"/>
                    <a:pt x="8" y="0"/>
                  </a:cubicBezTo>
                  <a:cubicBezTo>
                    <a:pt x="8" y="1"/>
                    <a:pt x="6"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0" name="Freeform 2669">
              <a:extLst>
                <a:ext uri="{FF2B5EF4-FFF2-40B4-BE49-F238E27FC236}">
                  <a16:creationId xmlns:a16="http://schemas.microsoft.com/office/drawing/2014/main" id="{AE5E140F-3150-4524-9491-D3DC5F5DC4BA}"/>
                </a:ext>
              </a:extLst>
            </p:cNvPr>
            <p:cNvSpPr>
              <a:spLocks/>
            </p:cNvSpPr>
            <p:nvPr/>
          </p:nvSpPr>
          <p:spPr bwMode="auto">
            <a:xfrm>
              <a:off x="6921" y="3751"/>
              <a:ext cx="38" cy="53"/>
            </a:xfrm>
            <a:custGeom>
              <a:avLst/>
              <a:gdLst>
                <a:gd name="T0" fmla="*/ 5 w 8"/>
                <a:gd name="T1" fmla="*/ 6 h 11"/>
                <a:gd name="T2" fmla="*/ 1 w 8"/>
                <a:gd name="T3" fmla="*/ 10 h 11"/>
                <a:gd name="T4" fmla="*/ 8 w 8"/>
                <a:gd name="T5" fmla="*/ 1 h 11"/>
                <a:gd name="T6" fmla="*/ 5 w 8"/>
                <a:gd name="T7" fmla="*/ 6 h 11"/>
              </a:gdLst>
              <a:ahLst/>
              <a:cxnLst>
                <a:cxn ang="0">
                  <a:pos x="T0" y="T1"/>
                </a:cxn>
                <a:cxn ang="0">
                  <a:pos x="T2" y="T3"/>
                </a:cxn>
                <a:cxn ang="0">
                  <a:pos x="T4" y="T5"/>
                </a:cxn>
                <a:cxn ang="0">
                  <a:pos x="T6" y="T7"/>
                </a:cxn>
              </a:cxnLst>
              <a:rect l="0" t="0" r="r" b="b"/>
              <a:pathLst>
                <a:path w="8" h="11">
                  <a:moveTo>
                    <a:pt x="5" y="6"/>
                  </a:moveTo>
                  <a:cubicBezTo>
                    <a:pt x="3" y="9"/>
                    <a:pt x="1" y="11"/>
                    <a:pt x="1" y="10"/>
                  </a:cubicBezTo>
                  <a:cubicBezTo>
                    <a:pt x="0" y="9"/>
                    <a:pt x="7" y="0"/>
                    <a:pt x="8" y="1"/>
                  </a:cubicBezTo>
                  <a:cubicBezTo>
                    <a:pt x="8" y="1"/>
                    <a:pt x="6"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1" name="Freeform 2670">
              <a:extLst>
                <a:ext uri="{FF2B5EF4-FFF2-40B4-BE49-F238E27FC236}">
                  <a16:creationId xmlns:a16="http://schemas.microsoft.com/office/drawing/2014/main" id="{059B4C42-77D9-43D7-910B-7E72CA79F2F6}"/>
                </a:ext>
              </a:extLst>
            </p:cNvPr>
            <p:cNvSpPr>
              <a:spLocks/>
            </p:cNvSpPr>
            <p:nvPr/>
          </p:nvSpPr>
          <p:spPr bwMode="auto">
            <a:xfrm>
              <a:off x="6872" y="3814"/>
              <a:ext cx="44" cy="48"/>
            </a:xfrm>
            <a:custGeom>
              <a:avLst/>
              <a:gdLst>
                <a:gd name="T0" fmla="*/ 4 w 9"/>
                <a:gd name="T1" fmla="*/ 6 h 10"/>
                <a:gd name="T2" fmla="*/ 0 w 9"/>
                <a:gd name="T3" fmla="*/ 10 h 10"/>
                <a:gd name="T4" fmla="*/ 8 w 9"/>
                <a:gd name="T5" fmla="*/ 1 h 10"/>
                <a:gd name="T6" fmla="*/ 4 w 9"/>
                <a:gd name="T7" fmla="*/ 6 h 10"/>
              </a:gdLst>
              <a:ahLst/>
              <a:cxnLst>
                <a:cxn ang="0">
                  <a:pos x="T0" y="T1"/>
                </a:cxn>
                <a:cxn ang="0">
                  <a:pos x="T2" y="T3"/>
                </a:cxn>
                <a:cxn ang="0">
                  <a:pos x="T4" y="T5"/>
                </a:cxn>
                <a:cxn ang="0">
                  <a:pos x="T6" y="T7"/>
                </a:cxn>
              </a:cxnLst>
              <a:rect l="0" t="0" r="r" b="b"/>
              <a:pathLst>
                <a:path w="9" h="10">
                  <a:moveTo>
                    <a:pt x="4" y="6"/>
                  </a:moveTo>
                  <a:cubicBezTo>
                    <a:pt x="2" y="9"/>
                    <a:pt x="0" y="10"/>
                    <a:pt x="0" y="10"/>
                  </a:cubicBezTo>
                  <a:cubicBezTo>
                    <a:pt x="0" y="9"/>
                    <a:pt x="7" y="0"/>
                    <a:pt x="8" y="1"/>
                  </a:cubicBezTo>
                  <a:cubicBezTo>
                    <a:pt x="9" y="1"/>
                    <a:pt x="7" y="4"/>
                    <a:pt x="4"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2" name="Freeform 2671">
              <a:extLst>
                <a:ext uri="{FF2B5EF4-FFF2-40B4-BE49-F238E27FC236}">
                  <a16:creationId xmlns:a16="http://schemas.microsoft.com/office/drawing/2014/main" id="{4D516DA8-B789-4831-A27F-289A53021034}"/>
                </a:ext>
              </a:extLst>
            </p:cNvPr>
            <p:cNvSpPr>
              <a:spLocks/>
            </p:cNvSpPr>
            <p:nvPr/>
          </p:nvSpPr>
          <p:spPr bwMode="auto">
            <a:xfrm>
              <a:off x="6954" y="3669"/>
              <a:ext cx="39" cy="53"/>
            </a:xfrm>
            <a:custGeom>
              <a:avLst/>
              <a:gdLst>
                <a:gd name="T0" fmla="*/ 5 w 8"/>
                <a:gd name="T1" fmla="*/ 6 h 11"/>
                <a:gd name="T2" fmla="*/ 0 w 8"/>
                <a:gd name="T3" fmla="*/ 10 h 11"/>
                <a:gd name="T4" fmla="*/ 7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2" y="9"/>
                    <a:pt x="0" y="11"/>
                    <a:pt x="0" y="10"/>
                  </a:cubicBezTo>
                  <a:cubicBezTo>
                    <a:pt x="0" y="8"/>
                    <a:pt x="6" y="0"/>
                    <a:pt x="7" y="0"/>
                  </a:cubicBezTo>
                  <a:cubicBezTo>
                    <a:pt x="8" y="1"/>
                    <a:pt x="6"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3" name="Freeform 2672">
              <a:extLst>
                <a:ext uri="{FF2B5EF4-FFF2-40B4-BE49-F238E27FC236}">
                  <a16:creationId xmlns:a16="http://schemas.microsoft.com/office/drawing/2014/main" id="{6F8463D1-48F4-4739-A312-A275B0C19950}"/>
                </a:ext>
              </a:extLst>
            </p:cNvPr>
            <p:cNvSpPr>
              <a:spLocks/>
            </p:cNvSpPr>
            <p:nvPr/>
          </p:nvSpPr>
          <p:spPr bwMode="auto">
            <a:xfrm>
              <a:off x="6935" y="3660"/>
              <a:ext cx="39" cy="53"/>
            </a:xfrm>
            <a:custGeom>
              <a:avLst/>
              <a:gdLst>
                <a:gd name="T0" fmla="*/ 5 w 8"/>
                <a:gd name="T1" fmla="*/ 6 h 11"/>
                <a:gd name="T2" fmla="*/ 0 w 8"/>
                <a:gd name="T3" fmla="*/ 10 h 11"/>
                <a:gd name="T4" fmla="*/ 7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2" y="9"/>
                    <a:pt x="0" y="11"/>
                    <a:pt x="0" y="10"/>
                  </a:cubicBezTo>
                  <a:cubicBezTo>
                    <a:pt x="0" y="8"/>
                    <a:pt x="5" y="0"/>
                    <a:pt x="7" y="0"/>
                  </a:cubicBezTo>
                  <a:cubicBezTo>
                    <a:pt x="8" y="1"/>
                    <a:pt x="7"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4" name="Freeform 2673">
              <a:extLst>
                <a:ext uri="{FF2B5EF4-FFF2-40B4-BE49-F238E27FC236}">
                  <a16:creationId xmlns:a16="http://schemas.microsoft.com/office/drawing/2014/main" id="{02FA014A-BF32-49A0-A382-FF70EED778E0}"/>
                </a:ext>
              </a:extLst>
            </p:cNvPr>
            <p:cNvSpPr>
              <a:spLocks/>
            </p:cNvSpPr>
            <p:nvPr/>
          </p:nvSpPr>
          <p:spPr bwMode="auto">
            <a:xfrm>
              <a:off x="6897" y="3732"/>
              <a:ext cx="38" cy="53"/>
            </a:xfrm>
            <a:custGeom>
              <a:avLst/>
              <a:gdLst>
                <a:gd name="T0" fmla="*/ 5 w 8"/>
                <a:gd name="T1" fmla="*/ 6 h 11"/>
                <a:gd name="T2" fmla="*/ 0 w 8"/>
                <a:gd name="T3" fmla="*/ 10 h 11"/>
                <a:gd name="T4" fmla="*/ 8 w 8"/>
                <a:gd name="T5" fmla="*/ 0 h 11"/>
                <a:gd name="T6" fmla="*/ 5 w 8"/>
                <a:gd name="T7" fmla="*/ 6 h 11"/>
              </a:gdLst>
              <a:ahLst/>
              <a:cxnLst>
                <a:cxn ang="0">
                  <a:pos x="T0" y="T1"/>
                </a:cxn>
                <a:cxn ang="0">
                  <a:pos x="T2" y="T3"/>
                </a:cxn>
                <a:cxn ang="0">
                  <a:pos x="T4" y="T5"/>
                </a:cxn>
                <a:cxn ang="0">
                  <a:pos x="T6" y="T7"/>
                </a:cxn>
              </a:cxnLst>
              <a:rect l="0" t="0" r="r" b="b"/>
              <a:pathLst>
                <a:path w="8" h="11">
                  <a:moveTo>
                    <a:pt x="5" y="6"/>
                  </a:moveTo>
                  <a:cubicBezTo>
                    <a:pt x="3" y="9"/>
                    <a:pt x="0" y="11"/>
                    <a:pt x="0" y="10"/>
                  </a:cubicBezTo>
                  <a:cubicBezTo>
                    <a:pt x="0" y="8"/>
                    <a:pt x="6" y="0"/>
                    <a:pt x="8" y="0"/>
                  </a:cubicBezTo>
                  <a:cubicBezTo>
                    <a:pt x="8" y="1"/>
                    <a:pt x="7" y="4"/>
                    <a:pt x="5" y="6"/>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5" name="Freeform 2674">
              <a:extLst>
                <a:ext uri="{FF2B5EF4-FFF2-40B4-BE49-F238E27FC236}">
                  <a16:creationId xmlns:a16="http://schemas.microsoft.com/office/drawing/2014/main" id="{1067BC7B-672D-40F7-BA64-834370A7A37F}"/>
                </a:ext>
              </a:extLst>
            </p:cNvPr>
            <p:cNvSpPr>
              <a:spLocks/>
            </p:cNvSpPr>
            <p:nvPr/>
          </p:nvSpPr>
          <p:spPr bwMode="auto">
            <a:xfrm>
              <a:off x="7133" y="3182"/>
              <a:ext cx="33" cy="63"/>
            </a:xfrm>
            <a:custGeom>
              <a:avLst/>
              <a:gdLst>
                <a:gd name="T0" fmla="*/ 5 w 7"/>
                <a:gd name="T1" fmla="*/ 8 h 13"/>
                <a:gd name="T2" fmla="*/ 1 w 7"/>
                <a:gd name="T3" fmla="*/ 12 h 13"/>
                <a:gd name="T4" fmla="*/ 6 w 7"/>
                <a:gd name="T5" fmla="*/ 1 h 13"/>
                <a:gd name="T6" fmla="*/ 5 w 7"/>
                <a:gd name="T7" fmla="*/ 8 h 13"/>
              </a:gdLst>
              <a:ahLst/>
              <a:cxnLst>
                <a:cxn ang="0">
                  <a:pos x="T0" y="T1"/>
                </a:cxn>
                <a:cxn ang="0">
                  <a:pos x="T2" y="T3"/>
                </a:cxn>
                <a:cxn ang="0">
                  <a:pos x="T4" y="T5"/>
                </a:cxn>
                <a:cxn ang="0">
                  <a:pos x="T6" y="T7"/>
                </a:cxn>
              </a:cxnLst>
              <a:rect l="0" t="0" r="r" b="b"/>
              <a:pathLst>
                <a:path w="7" h="13">
                  <a:moveTo>
                    <a:pt x="5" y="8"/>
                  </a:moveTo>
                  <a:cubicBezTo>
                    <a:pt x="4" y="11"/>
                    <a:pt x="2" y="13"/>
                    <a:pt x="1" y="12"/>
                  </a:cubicBezTo>
                  <a:cubicBezTo>
                    <a:pt x="0" y="9"/>
                    <a:pt x="3" y="0"/>
                    <a:pt x="6" y="1"/>
                  </a:cubicBezTo>
                  <a:cubicBezTo>
                    <a:pt x="7" y="1"/>
                    <a:pt x="7" y="5"/>
                    <a:pt x="5"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6" name="Freeform 2675">
              <a:extLst>
                <a:ext uri="{FF2B5EF4-FFF2-40B4-BE49-F238E27FC236}">
                  <a16:creationId xmlns:a16="http://schemas.microsoft.com/office/drawing/2014/main" id="{9D108A89-B75C-47FA-9214-5401B1C547F4}"/>
                </a:ext>
              </a:extLst>
            </p:cNvPr>
            <p:cNvSpPr>
              <a:spLocks/>
            </p:cNvSpPr>
            <p:nvPr/>
          </p:nvSpPr>
          <p:spPr bwMode="auto">
            <a:xfrm>
              <a:off x="7229" y="2965"/>
              <a:ext cx="29" cy="63"/>
            </a:xfrm>
            <a:custGeom>
              <a:avLst/>
              <a:gdLst>
                <a:gd name="T0" fmla="*/ 5 w 6"/>
                <a:gd name="T1" fmla="*/ 7 h 13"/>
                <a:gd name="T2" fmla="*/ 2 w 6"/>
                <a:gd name="T3" fmla="*/ 12 h 13"/>
                <a:gd name="T4" fmla="*/ 4 w 6"/>
                <a:gd name="T5" fmla="*/ 0 h 13"/>
                <a:gd name="T6" fmla="*/ 5 w 6"/>
                <a:gd name="T7" fmla="*/ 7 h 13"/>
              </a:gdLst>
              <a:ahLst/>
              <a:cxnLst>
                <a:cxn ang="0">
                  <a:pos x="T0" y="T1"/>
                </a:cxn>
                <a:cxn ang="0">
                  <a:pos x="T2" y="T3"/>
                </a:cxn>
                <a:cxn ang="0">
                  <a:pos x="T4" y="T5"/>
                </a:cxn>
                <a:cxn ang="0">
                  <a:pos x="T6" y="T7"/>
                </a:cxn>
              </a:cxnLst>
              <a:rect l="0" t="0" r="r" b="b"/>
              <a:pathLst>
                <a:path w="6" h="13">
                  <a:moveTo>
                    <a:pt x="5" y="7"/>
                  </a:moveTo>
                  <a:cubicBezTo>
                    <a:pt x="4" y="11"/>
                    <a:pt x="2" y="13"/>
                    <a:pt x="2" y="12"/>
                  </a:cubicBezTo>
                  <a:cubicBezTo>
                    <a:pt x="0" y="9"/>
                    <a:pt x="2" y="0"/>
                    <a:pt x="4" y="0"/>
                  </a:cubicBezTo>
                  <a:cubicBezTo>
                    <a:pt x="6" y="0"/>
                    <a:pt x="5" y="4"/>
                    <a:pt x="5"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7" name="Freeform 2676">
              <a:extLst>
                <a:ext uri="{FF2B5EF4-FFF2-40B4-BE49-F238E27FC236}">
                  <a16:creationId xmlns:a16="http://schemas.microsoft.com/office/drawing/2014/main" id="{641B8125-E9A8-4432-B6FD-E5351D559842}"/>
                </a:ext>
              </a:extLst>
            </p:cNvPr>
            <p:cNvSpPr>
              <a:spLocks/>
            </p:cNvSpPr>
            <p:nvPr/>
          </p:nvSpPr>
          <p:spPr bwMode="auto">
            <a:xfrm>
              <a:off x="7099" y="2720"/>
              <a:ext cx="38" cy="67"/>
            </a:xfrm>
            <a:custGeom>
              <a:avLst/>
              <a:gdLst>
                <a:gd name="T0" fmla="*/ 8 w 8"/>
                <a:gd name="T1" fmla="*/ 8 h 14"/>
                <a:gd name="T2" fmla="*/ 3 w 8"/>
                <a:gd name="T3" fmla="*/ 12 h 14"/>
                <a:gd name="T4" fmla="*/ 5 w 8"/>
                <a:gd name="T5" fmla="*/ 0 h 14"/>
                <a:gd name="T6" fmla="*/ 8 w 8"/>
                <a:gd name="T7" fmla="*/ 8 h 14"/>
              </a:gdLst>
              <a:ahLst/>
              <a:cxnLst>
                <a:cxn ang="0">
                  <a:pos x="T0" y="T1"/>
                </a:cxn>
                <a:cxn ang="0">
                  <a:pos x="T2" y="T3"/>
                </a:cxn>
                <a:cxn ang="0">
                  <a:pos x="T4" y="T5"/>
                </a:cxn>
                <a:cxn ang="0">
                  <a:pos x="T6" y="T7"/>
                </a:cxn>
              </a:cxnLst>
              <a:rect l="0" t="0" r="r" b="b"/>
              <a:pathLst>
                <a:path w="8" h="14">
                  <a:moveTo>
                    <a:pt x="8" y="8"/>
                  </a:moveTo>
                  <a:cubicBezTo>
                    <a:pt x="7" y="12"/>
                    <a:pt x="5" y="14"/>
                    <a:pt x="3" y="12"/>
                  </a:cubicBezTo>
                  <a:cubicBezTo>
                    <a:pt x="0" y="9"/>
                    <a:pt x="2" y="0"/>
                    <a:pt x="5" y="0"/>
                  </a:cubicBezTo>
                  <a:cubicBezTo>
                    <a:pt x="7" y="1"/>
                    <a:pt x="8" y="4"/>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8" name="Freeform 2677">
              <a:extLst>
                <a:ext uri="{FF2B5EF4-FFF2-40B4-BE49-F238E27FC236}">
                  <a16:creationId xmlns:a16="http://schemas.microsoft.com/office/drawing/2014/main" id="{DEB98614-5237-4DB2-A804-1CA4D35B2245}"/>
                </a:ext>
              </a:extLst>
            </p:cNvPr>
            <p:cNvSpPr>
              <a:spLocks/>
            </p:cNvSpPr>
            <p:nvPr/>
          </p:nvSpPr>
          <p:spPr bwMode="auto">
            <a:xfrm>
              <a:off x="7113" y="2633"/>
              <a:ext cx="39" cy="67"/>
            </a:xfrm>
            <a:custGeom>
              <a:avLst/>
              <a:gdLst>
                <a:gd name="T0" fmla="*/ 7 w 8"/>
                <a:gd name="T1" fmla="*/ 8 h 14"/>
                <a:gd name="T2" fmla="*/ 3 w 8"/>
                <a:gd name="T3" fmla="*/ 12 h 14"/>
                <a:gd name="T4" fmla="*/ 5 w 8"/>
                <a:gd name="T5" fmla="*/ 0 h 14"/>
                <a:gd name="T6" fmla="*/ 7 w 8"/>
                <a:gd name="T7" fmla="*/ 8 h 14"/>
              </a:gdLst>
              <a:ahLst/>
              <a:cxnLst>
                <a:cxn ang="0">
                  <a:pos x="T0" y="T1"/>
                </a:cxn>
                <a:cxn ang="0">
                  <a:pos x="T2" y="T3"/>
                </a:cxn>
                <a:cxn ang="0">
                  <a:pos x="T4" y="T5"/>
                </a:cxn>
                <a:cxn ang="0">
                  <a:pos x="T6" y="T7"/>
                </a:cxn>
              </a:cxnLst>
              <a:rect l="0" t="0" r="r" b="b"/>
              <a:pathLst>
                <a:path w="8" h="14">
                  <a:moveTo>
                    <a:pt x="7" y="8"/>
                  </a:moveTo>
                  <a:cubicBezTo>
                    <a:pt x="7" y="12"/>
                    <a:pt x="5" y="14"/>
                    <a:pt x="3" y="12"/>
                  </a:cubicBezTo>
                  <a:cubicBezTo>
                    <a:pt x="0" y="9"/>
                    <a:pt x="1" y="0"/>
                    <a:pt x="5" y="0"/>
                  </a:cubicBezTo>
                  <a:cubicBezTo>
                    <a:pt x="7" y="1"/>
                    <a:pt x="8"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39" name="Freeform 2678">
              <a:extLst>
                <a:ext uri="{FF2B5EF4-FFF2-40B4-BE49-F238E27FC236}">
                  <a16:creationId xmlns:a16="http://schemas.microsoft.com/office/drawing/2014/main" id="{FCC263A5-ADAB-41BB-B9FD-97C92B5790C4}"/>
                </a:ext>
              </a:extLst>
            </p:cNvPr>
            <p:cNvSpPr>
              <a:spLocks/>
            </p:cNvSpPr>
            <p:nvPr/>
          </p:nvSpPr>
          <p:spPr bwMode="auto">
            <a:xfrm>
              <a:off x="7195" y="2840"/>
              <a:ext cx="34" cy="68"/>
            </a:xfrm>
            <a:custGeom>
              <a:avLst/>
              <a:gdLst>
                <a:gd name="T0" fmla="*/ 6 w 7"/>
                <a:gd name="T1" fmla="*/ 7 h 14"/>
                <a:gd name="T2" fmla="*/ 2 w 7"/>
                <a:gd name="T3" fmla="*/ 12 h 14"/>
                <a:gd name="T4" fmla="*/ 5 w 7"/>
                <a:gd name="T5" fmla="*/ 0 h 14"/>
                <a:gd name="T6" fmla="*/ 6 w 7"/>
                <a:gd name="T7" fmla="*/ 7 h 14"/>
              </a:gdLst>
              <a:ahLst/>
              <a:cxnLst>
                <a:cxn ang="0">
                  <a:pos x="T0" y="T1"/>
                </a:cxn>
                <a:cxn ang="0">
                  <a:pos x="T2" y="T3"/>
                </a:cxn>
                <a:cxn ang="0">
                  <a:pos x="T4" y="T5"/>
                </a:cxn>
                <a:cxn ang="0">
                  <a:pos x="T6" y="T7"/>
                </a:cxn>
              </a:cxnLst>
              <a:rect l="0" t="0" r="r" b="b"/>
              <a:pathLst>
                <a:path w="7" h="14">
                  <a:moveTo>
                    <a:pt x="6" y="7"/>
                  </a:moveTo>
                  <a:cubicBezTo>
                    <a:pt x="5" y="11"/>
                    <a:pt x="4" y="14"/>
                    <a:pt x="2" y="12"/>
                  </a:cubicBezTo>
                  <a:cubicBezTo>
                    <a:pt x="0" y="9"/>
                    <a:pt x="2" y="0"/>
                    <a:pt x="5" y="0"/>
                  </a:cubicBezTo>
                  <a:cubicBezTo>
                    <a:pt x="6" y="0"/>
                    <a:pt x="7" y="4"/>
                    <a:pt x="6"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0" name="Freeform 2679">
              <a:extLst>
                <a:ext uri="{FF2B5EF4-FFF2-40B4-BE49-F238E27FC236}">
                  <a16:creationId xmlns:a16="http://schemas.microsoft.com/office/drawing/2014/main" id="{A36AE561-A103-4095-B13C-3E23C98AB9B7}"/>
                </a:ext>
              </a:extLst>
            </p:cNvPr>
            <p:cNvSpPr>
              <a:spLocks/>
            </p:cNvSpPr>
            <p:nvPr/>
          </p:nvSpPr>
          <p:spPr bwMode="auto">
            <a:xfrm>
              <a:off x="7181" y="2763"/>
              <a:ext cx="34" cy="67"/>
            </a:xfrm>
            <a:custGeom>
              <a:avLst/>
              <a:gdLst>
                <a:gd name="T0" fmla="*/ 6 w 7"/>
                <a:gd name="T1" fmla="*/ 8 h 14"/>
                <a:gd name="T2" fmla="*/ 2 w 7"/>
                <a:gd name="T3" fmla="*/ 12 h 14"/>
                <a:gd name="T4" fmla="*/ 4 w 7"/>
                <a:gd name="T5" fmla="*/ 0 h 14"/>
                <a:gd name="T6" fmla="*/ 6 w 7"/>
                <a:gd name="T7" fmla="*/ 8 h 14"/>
              </a:gdLst>
              <a:ahLst/>
              <a:cxnLst>
                <a:cxn ang="0">
                  <a:pos x="T0" y="T1"/>
                </a:cxn>
                <a:cxn ang="0">
                  <a:pos x="T2" y="T3"/>
                </a:cxn>
                <a:cxn ang="0">
                  <a:pos x="T4" y="T5"/>
                </a:cxn>
                <a:cxn ang="0">
                  <a:pos x="T6" y="T7"/>
                </a:cxn>
              </a:cxnLst>
              <a:rect l="0" t="0" r="r" b="b"/>
              <a:pathLst>
                <a:path w="7" h="14">
                  <a:moveTo>
                    <a:pt x="6" y="8"/>
                  </a:moveTo>
                  <a:cubicBezTo>
                    <a:pt x="5" y="12"/>
                    <a:pt x="4" y="14"/>
                    <a:pt x="2" y="12"/>
                  </a:cubicBezTo>
                  <a:cubicBezTo>
                    <a:pt x="0" y="9"/>
                    <a:pt x="2" y="0"/>
                    <a:pt x="4" y="0"/>
                  </a:cubicBezTo>
                  <a:cubicBezTo>
                    <a:pt x="6" y="1"/>
                    <a:pt x="7"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1" name="Freeform 2680">
              <a:extLst>
                <a:ext uri="{FF2B5EF4-FFF2-40B4-BE49-F238E27FC236}">
                  <a16:creationId xmlns:a16="http://schemas.microsoft.com/office/drawing/2014/main" id="{6303BC72-4DD8-4360-9220-E7A6C8F3637E}"/>
                </a:ext>
              </a:extLst>
            </p:cNvPr>
            <p:cNvSpPr>
              <a:spLocks/>
            </p:cNvSpPr>
            <p:nvPr/>
          </p:nvSpPr>
          <p:spPr bwMode="auto">
            <a:xfrm>
              <a:off x="7157" y="2859"/>
              <a:ext cx="33" cy="68"/>
            </a:xfrm>
            <a:custGeom>
              <a:avLst/>
              <a:gdLst>
                <a:gd name="T0" fmla="*/ 6 w 7"/>
                <a:gd name="T1" fmla="*/ 8 h 14"/>
                <a:gd name="T2" fmla="*/ 2 w 7"/>
                <a:gd name="T3" fmla="*/ 12 h 14"/>
                <a:gd name="T4" fmla="*/ 5 w 7"/>
                <a:gd name="T5" fmla="*/ 1 h 14"/>
                <a:gd name="T6" fmla="*/ 6 w 7"/>
                <a:gd name="T7" fmla="*/ 8 h 14"/>
              </a:gdLst>
              <a:ahLst/>
              <a:cxnLst>
                <a:cxn ang="0">
                  <a:pos x="T0" y="T1"/>
                </a:cxn>
                <a:cxn ang="0">
                  <a:pos x="T2" y="T3"/>
                </a:cxn>
                <a:cxn ang="0">
                  <a:pos x="T4" y="T5"/>
                </a:cxn>
                <a:cxn ang="0">
                  <a:pos x="T6" y="T7"/>
                </a:cxn>
              </a:cxnLst>
              <a:rect l="0" t="0" r="r" b="b"/>
              <a:pathLst>
                <a:path w="7" h="14">
                  <a:moveTo>
                    <a:pt x="6" y="8"/>
                  </a:moveTo>
                  <a:cubicBezTo>
                    <a:pt x="5" y="12"/>
                    <a:pt x="3" y="14"/>
                    <a:pt x="2" y="12"/>
                  </a:cubicBezTo>
                  <a:cubicBezTo>
                    <a:pt x="0" y="9"/>
                    <a:pt x="2" y="0"/>
                    <a:pt x="5" y="1"/>
                  </a:cubicBezTo>
                  <a:cubicBezTo>
                    <a:pt x="7" y="1"/>
                    <a:pt x="7" y="5"/>
                    <a:pt x="6"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2" name="Freeform 2681">
              <a:extLst>
                <a:ext uri="{FF2B5EF4-FFF2-40B4-BE49-F238E27FC236}">
                  <a16:creationId xmlns:a16="http://schemas.microsoft.com/office/drawing/2014/main" id="{6553A5ED-6FF7-412F-BED0-F2C471DF1355}"/>
                </a:ext>
              </a:extLst>
            </p:cNvPr>
            <p:cNvSpPr>
              <a:spLocks/>
            </p:cNvSpPr>
            <p:nvPr/>
          </p:nvSpPr>
          <p:spPr bwMode="auto">
            <a:xfrm>
              <a:off x="7113" y="2883"/>
              <a:ext cx="39" cy="68"/>
            </a:xfrm>
            <a:custGeom>
              <a:avLst/>
              <a:gdLst>
                <a:gd name="T0" fmla="*/ 7 w 8"/>
                <a:gd name="T1" fmla="*/ 8 h 14"/>
                <a:gd name="T2" fmla="*/ 2 w 8"/>
                <a:gd name="T3" fmla="*/ 12 h 14"/>
                <a:gd name="T4" fmla="*/ 6 w 8"/>
                <a:gd name="T5" fmla="*/ 1 h 14"/>
                <a:gd name="T6" fmla="*/ 7 w 8"/>
                <a:gd name="T7" fmla="*/ 8 h 14"/>
              </a:gdLst>
              <a:ahLst/>
              <a:cxnLst>
                <a:cxn ang="0">
                  <a:pos x="T0" y="T1"/>
                </a:cxn>
                <a:cxn ang="0">
                  <a:pos x="T2" y="T3"/>
                </a:cxn>
                <a:cxn ang="0">
                  <a:pos x="T4" y="T5"/>
                </a:cxn>
                <a:cxn ang="0">
                  <a:pos x="T6" y="T7"/>
                </a:cxn>
              </a:cxnLst>
              <a:rect l="0" t="0" r="r" b="b"/>
              <a:pathLst>
                <a:path w="8" h="14">
                  <a:moveTo>
                    <a:pt x="7" y="8"/>
                  </a:moveTo>
                  <a:cubicBezTo>
                    <a:pt x="6" y="12"/>
                    <a:pt x="4" y="14"/>
                    <a:pt x="2" y="12"/>
                  </a:cubicBezTo>
                  <a:cubicBezTo>
                    <a:pt x="0" y="9"/>
                    <a:pt x="3" y="0"/>
                    <a:pt x="6" y="1"/>
                  </a:cubicBezTo>
                  <a:cubicBezTo>
                    <a:pt x="7" y="1"/>
                    <a:pt x="8" y="5"/>
                    <a:pt x="7"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3" name="Freeform 2682">
              <a:extLst>
                <a:ext uri="{FF2B5EF4-FFF2-40B4-BE49-F238E27FC236}">
                  <a16:creationId xmlns:a16="http://schemas.microsoft.com/office/drawing/2014/main" id="{B25E7D5A-BC55-4413-9192-91EC1426CD07}"/>
                </a:ext>
              </a:extLst>
            </p:cNvPr>
            <p:cNvSpPr>
              <a:spLocks/>
            </p:cNvSpPr>
            <p:nvPr/>
          </p:nvSpPr>
          <p:spPr bwMode="auto">
            <a:xfrm>
              <a:off x="7137" y="2787"/>
              <a:ext cx="34" cy="68"/>
            </a:xfrm>
            <a:custGeom>
              <a:avLst/>
              <a:gdLst>
                <a:gd name="T0" fmla="*/ 7 w 7"/>
                <a:gd name="T1" fmla="*/ 7 h 14"/>
                <a:gd name="T2" fmla="*/ 2 w 7"/>
                <a:gd name="T3" fmla="*/ 12 h 14"/>
                <a:gd name="T4" fmla="*/ 5 w 7"/>
                <a:gd name="T5" fmla="*/ 0 h 14"/>
                <a:gd name="T6" fmla="*/ 7 w 7"/>
                <a:gd name="T7" fmla="*/ 7 h 14"/>
              </a:gdLst>
              <a:ahLst/>
              <a:cxnLst>
                <a:cxn ang="0">
                  <a:pos x="T0" y="T1"/>
                </a:cxn>
                <a:cxn ang="0">
                  <a:pos x="T2" y="T3"/>
                </a:cxn>
                <a:cxn ang="0">
                  <a:pos x="T4" y="T5"/>
                </a:cxn>
                <a:cxn ang="0">
                  <a:pos x="T6" y="T7"/>
                </a:cxn>
              </a:cxnLst>
              <a:rect l="0" t="0" r="r" b="b"/>
              <a:pathLst>
                <a:path w="7" h="14">
                  <a:moveTo>
                    <a:pt x="7" y="7"/>
                  </a:moveTo>
                  <a:cubicBezTo>
                    <a:pt x="6" y="11"/>
                    <a:pt x="4" y="14"/>
                    <a:pt x="2" y="12"/>
                  </a:cubicBezTo>
                  <a:cubicBezTo>
                    <a:pt x="0" y="9"/>
                    <a:pt x="2" y="0"/>
                    <a:pt x="5" y="0"/>
                  </a:cubicBezTo>
                  <a:cubicBezTo>
                    <a:pt x="7" y="0"/>
                    <a:pt x="7"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4" name="Freeform 2683">
              <a:extLst>
                <a:ext uri="{FF2B5EF4-FFF2-40B4-BE49-F238E27FC236}">
                  <a16:creationId xmlns:a16="http://schemas.microsoft.com/office/drawing/2014/main" id="{C74F5BF9-09B8-4DD4-9EA2-580E1E78CBDA}"/>
                </a:ext>
              </a:extLst>
            </p:cNvPr>
            <p:cNvSpPr>
              <a:spLocks/>
            </p:cNvSpPr>
            <p:nvPr/>
          </p:nvSpPr>
          <p:spPr bwMode="auto">
            <a:xfrm>
              <a:off x="7065" y="2898"/>
              <a:ext cx="39" cy="67"/>
            </a:xfrm>
            <a:custGeom>
              <a:avLst/>
              <a:gdLst>
                <a:gd name="T0" fmla="*/ 8 w 8"/>
                <a:gd name="T1" fmla="*/ 8 h 14"/>
                <a:gd name="T2" fmla="*/ 2 w 8"/>
                <a:gd name="T3" fmla="*/ 11 h 14"/>
                <a:gd name="T4" fmla="*/ 6 w 8"/>
                <a:gd name="T5" fmla="*/ 0 h 14"/>
                <a:gd name="T6" fmla="*/ 8 w 8"/>
                <a:gd name="T7" fmla="*/ 8 h 14"/>
              </a:gdLst>
              <a:ahLst/>
              <a:cxnLst>
                <a:cxn ang="0">
                  <a:pos x="T0" y="T1"/>
                </a:cxn>
                <a:cxn ang="0">
                  <a:pos x="T2" y="T3"/>
                </a:cxn>
                <a:cxn ang="0">
                  <a:pos x="T4" y="T5"/>
                </a:cxn>
                <a:cxn ang="0">
                  <a:pos x="T6" y="T7"/>
                </a:cxn>
              </a:cxnLst>
              <a:rect l="0" t="0" r="r" b="b"/>
              <a:pathLst>
                <a:path w="8" h="14">
                  <a:moveTo>
                    <a:pt x="8" y="8"/>
                  </a:moveTo>
                  <a:cubicBezTo>
                    <a:pt x="7" y="12"/>
                    <a:pt x="4" y="14"/>
                    <a:pt x="2" y="11"/>
                  </a:cubicBezTo>
                  <a:cubicBezTo>
                    <a:pt x="0" y="8"/>
                    <a:pt x="2" y="0"/>
                    <a:pt x="6" y="0"/>
                  </a:cubicBezTo>
                  <a:cubicBezTo>
                    <a:pt x="8" y="1"/>
                    <a:pt x="8" y="4"/>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5" name="Freeform 2684">
              <a:extLst>
                <a:ext uri="{FF2B5EF4-FFF2-40B4-BE49-F238E27FC236}">
                  <a16:creationId xmlns:a16="http://schemas.microsoft.com/office/drawing/2014/main" id="{71ECFE37-8FF7-4CAF-8D79-3A7A9BA18149}"/>
                </a:ext>
              </a:extLst>
            </p:cNvPr>
            <p:cNvSpPr>
              <a:spLocks/>
            </p:cNvSpPr>
            <p:nvPr/>
          </p:nvSpPr>
          <p:spPr bwMode="auto">
            <a:xfrm>
              <a:off x="7012" y="2937"/>
              <a:ext cx="39" cy="67"/>
            </a:xfrm>
            <a:custGeom>
              <a:avLst/>
              <a:gdLst>
                <a:gd name="T0" fmla="*/ 8 w 8"/>
                <a:gd name="T1" fmla="*/ 7 h 14"/>
                <a:gd name="T2" fmla="*/ 2 w 8"/>
                <a:gd name="T3" fmla="*/ 11 h 14"/>
                <a:gd name="T4" fmla="*/ 5 w 8"/>
                <a:gd name="T5" fmla="*/ 0 h 14"/>
                <a:gd name="T6" fmla="*/ 8 w 8"/>
                <a:gd name="T7" fmla="*/ 7 h 14"/>
              </a:gdLst>
              <a:ahLst/>
              <a:cxnLst>
                <a:cxn ang="0">
                  <a:pos x="T0" y="T1"/>
                </a:cxn>
                <a:cxn ang="0">
                  <a:pos x="T2" y="T3"/>
                </a:cxn>
                <a:cxn ang="0">
                  <a:pos x="T4" y="T5"/>
                </a:cxn>
                <a:cxn ang="0">
                  <a:pos x="T6" y="T7"/>
                </a:cxn>
              </a:cxnLst>
              <a:rect l="0" t="0" r="r" b="b"/>
              <a:pathLst>
                <a:path w="8" h="14">
                  <a:moveTo>
                    <a:pt x="8" y="7"/>
                  </a:moveTo>
                  <a:cubicBezTo>
                    <a:pt x="6" y="12"/>
                    <a:pt x="3" y="14"/>
                    <a:pt x="2" y="11"/>
                  </a:cubicBezTo>
                  <a:cubicBezTo>
                    <a:pt x="0" y="8"/>
                    <a:pt x="2" y="0"/>
                    <a:pt x="5" y="0"/>
                  </a:cubicBezTo>
                  <a:cubicBezTo>
                    <a:pt x="8" y="0"/>
                    <a:pt x="8"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6" name="Freeform 2685">
              <a:extLst>
                <a:ext uri="{FF2B5EF4-FFF2-40B4-BE49-F238E27FC236}">
                  <a16:creationId xmlns:a16="http://schemas.microsoft.com/office/drawing/2014/main" id="{0F206792-5BB4-497A-B3C1-5FC73DF6BDDF}"/>
                </a:ext>
              </a:extLst>
            </p:cNvPr>
            <p:cNvSpPr>
              <a:spLocks/>
            </p:cNvSpPr>
            <p:nvPr/>
          </p:nvSpPr>
          <p:spPr bwMode="auto">
            <a:xfrm>
              <a:off x="6954" y="2937"/>
              <a:ext cx="49" cy="67"/>
            </a:xfrm>
            <a:custGeom>
              <a:avLst/>
              <a:gdLst>
                <a:gd name="T0" fmla="*/ 9 w 10"/>
                <a:gd name="T1" fmla="*/ 8 h 14"/>
                <a:gd name="T2" fmla="*/ 2 w 10"/>
                <a:gd name="T3" fmla="*/ 11 h 14"/>
                <a:gd name="T4" fmla="*/ 6 w 10"/>
                <a:gd name="T5" fmla="*/ 0 h 14"/>
                <a:gd name="T6" fmla="*/ 9 w 10"/>
                <a:gd name="T7" fmla="*/ 8 h 14"/>
              </a:gdLst>
              <a:ahLst/>
              <a:cxnLst>
                <a:cxn ang="0">
                  <a:pos x="T0" y="T1"/>
                </a:cxn>
                <a:cxn ang="0">
                  <a:pos x="T2" y="T3"/>
                </a:cxn>
                <a:cxn ang="0">
                  <a:pos x="T4" y="T5"/>
                </a:cxn>
                <a:cxn ang="0">
                  <a:pos x="T6" y="T7"/>
                </a:cxn>
              </a:cxnLst>
              <a:rect l="0" t="0" r="r" b="b"/>
              <a:pathLst>
                <a:path w="10" h="14">
                  <a:moveTo>
                    <a:pt x="9" y="8"/>
                  </a:moveTo>
                  <a:cubicBezTo>
                    <a:pt x="8" y="12"/>
                    <a:pt x="4" y="14"/>
                    <a:pt x="2" y="11"/>
                  </a:cubicBezTo>
                  <a:cubicBezTo>
                    <a:pt x="0" y="8"/>
                    <a:pt x="2" y="0"/>
                    <a:pt x="6" y="0"/>
                  </a:cubicBezTo>
                  <a:cubicBezTo>
                    <a:pt x="9" y="1"/>
                    <a:pt x="10" y="4"/>
                    <a:pt x="9"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7" name="Freeform 2686">
              <a:extLst>
                <a:ext uri="{FF2B5EF4-FFF2-40B4-BE49-F238E27FC236}">
                  <a16:creationId xmlns:a16="http://schemas.microsoft.com/office/drawing/2014/main" id="{FAEF4D46-8A8B-49AD-9D45-AF0F46147293}"/>
                </a:ext>
              </a:extLst>
            </p:cNvPr>
            <p:cNvSpPr>
              <a:spLocks/>
            </p:cNvSpPr>
            <p:nvPr/>
          </p:nvSpPr>
          <p:spPr bwMode="auto">
            <a:xfrm>
              <a:off x="7041" y="2821"/>
              <a:ext cx="39" cy="67"/>
            </a:xfrm>
            <a:custGeom>
              <a:avLst/>
              <a:gdLst>
                <a:gd name="T0" fmla="*/ 7 w 8"/>
                <a:gd name="T1" fmla="*/ 7 h 14"/>
                <a:gd name="T2" fmla="*/ 2 w 8"/>
                <a:gd name="T3" fmla="*/ 11 h 14"/>
                <a:gd name="T4" fmla="*/ 5 w 8"/>
                <a:gd name="T5" fmla="*/ 0 h 14"/>
                <a:gd name="T6" fmla="*/ 7 w 8"/>
                <a:gd name="T7" fmla="*/ 7 h 14"/>
              </a:gdLst>
              <a:ahLst/>
              <a:cxnLst>
                <a:cxn ang="0">
                  <a:pos x="T0" y="T1"/>
                </a:cxn>
                <a:cxn ang="0">
                  <a:pos x="T2" y="T3"/>
                </a:cxn>
                <a:cxn ang="0">
                  <a:pos x="T4" y="T5"/>
                </a:cxn>
                <a:cxn ang="0">
                  <a:pos x="T6" y="T7"/>
                </a:cxn>
              </a:cxnLst>
              <a:rect l="0" t="0" r="r" b="b"/>
              <a:pathLst>
                <a:path w="8" h="14">
                  <a:moveTo>
                    <a:pt x="7" y="7"/>
                  </a:moveTo>
                  <a:cubicBezTo>
                    <a:pt x="7" y="12"/>
                    <a:pt x="4" y="14"/>
                    <a:pt x="2" y="11"/>
                  </a:cubicBezTo>
                  <a:cubicBezTo>
                    <a:pt x="0" y="8"/>
                    <a:pt x="1" y="0"/>
                    <a:pt x="5" y="0"/>
                  </a:cubicBezTo>
                  <a:cubicBezTo>
                    <a:pt x="7" y="0"/>
                    <a:pt x="8" y="4"/>
                    <a:pt x="7"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8" name="Freeform 2687">
              <a:extLst>
                <a:ext uri="{FF2B5EF4-FFF2-40B4-BE49-F238E27FC236}">
                  <a16:creationId xmlns:a16="http://schemas.microsoft.com/office/drawing/2014/main" id="{5B9C6CE4-266B-44F0-9B7C-7812BFEFA592}"/>
                </a:ext>
              </a:extLst>
            </p:cNvPr>
            <p:cNvSpPr>
              <a:spLocks/>
            </p:cNvSpPr>
            <p:nvPr/>
          </p:nvSpPr>
          <p:spPr bwMode="auto">
            <a:xfrm>
              <a:off x="6988" y="2859"/>
              <a:ext cx="43" cy="68"/>
            </a:xfrm>
            <a:custGeom>
              <a:avLst/>
              <a:gdLst>
                <a:gd name="T0" fmla="*/ 8 w 9"/>
                <a:gd name="T1" fmla="*/ 7 h 14"/>
                <a:gd name="T2" fmla="*/ 2 w 9"/>
                <a:gd name="T3" fmla="*/ 11 h 14"/>
                <a:gd name="T4" fmla="*/ 5 w 9"/>
                <a:gd name="T5" fmla="*/ 0 h 14"/>
                <a:gd name="T6" fmla="*/ 8 w 9"/>
                <a:gd name="T7" fmla="*/ 7 h 14"/>
              </a:gdLst>
              <a:ahLst/>
              <a:cxnLst>
                <a:cxn ang="0">
                  <a:pos x="T0" y="T1"/>
                </a:cxn>
                <a:cxn ang="0">
                  <a:pos x="T2" y="T3"/>
                </a:cxn>
                <a:cxn ang="0">
                  <a:pos x="T4" y="T5"/>
                </a:cxn>
                <a:cxn ang="0">
                  <a:pos x="T6" y="T7"/>
                </a:cxn>
              </a:cxnLst>
              <a:rect l="0" t="0" r="r" b="b"/>
              <a:pathLst>
                <a:path w="9" h="14">
                  <a:moveTo>
                    <a:pt x="8" y="7"/>
                  </a:moveTo>
                  <a:cubicBezTo>
                    <a:pt x="7" y="12"/>
                    <a:pt x="4" y="14"/>
                    <a:pt x="2" y="11"/>
                  </a:cubicBezTo>
                  <a:cubicBezTo>
                    <a:pt x="0" y="7"/>
                    <a:pt x="2" y="0"/>
                    <a:pt x="5" y="0"/>
                  </a:cubicBezTo>
                  <a:cubicBezTo>
                    <a:pt x="8" y="0"/>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49" name="Freeform 2688">
              <a:extLst>
                <a:ext uri="{FF2B5EF4-FFF2-40B4-BE49-F238E27FC236}">
                  <a16:creationId xmlns:a16="http://schemas.microsoft.com/office/drawing/2014/main" id="{1E2AB8CB-BA5A-461C-8DC8-1B447DBBF218}"/>
                </a:ext>
              </a:extLst>
            </p:cNvPr>
            <p:cNvSpPr>
              <a:spLocks/>
            </p:cNvSpPr>
            <p:nvPr/>
          </p:nvSpPr>
          <p:spPr bwMode="auto">
            <a:xfrm>
              <a:off x="7089" y="2806"/>
              <a:ext cx="39" cy="73"/>
            </a:xfrm>
            <a:custGeom>
              <a:avLst/>
              <a:gdLst>
                <a:gd name="T0" fmla="*/ 8 w 8"/>
                <a:gd name="T1" fmla="*/ 8 h 15"/>
                <a:gd name="T2" fmla="*/ 3 w 8"/>
                <a:gd name="T3" fmla="*/ 12 h 15"/>
                <a:gd name="T4" fmla="*/ 5 w 8"/>
                <a:gd name="T5" fmla="*/ 1 h 15"/>
                <a:gd name="T6" fmla="*/ 8 w 8"/>
                <a:gd name="T7" fmla="*/ 8 h 15"/>
              </a:gdLst>
              <a:ahLst/>
              <a:cxnLst>
                <a:cxn ang="0">
                  <a:pos x="T0" y="T1"/>
                </a:cxn>
                <a:cxn ang="0">
                  <a:pos x="T2" y="T3"/>
                </a:cxn>
                <a:cxn ang="0">
                  <a:pos x="T4" y="T5"/>
                </a:cxn>
                <a:cxn ang="0">
                  <a:pos x="T6" y="T7"/>
                </a:cxn>
              </a:cxnLst>
              <a:rect l="0" t="0" r="r" b="b"/>
              <a:pathLst>
                <a:path w="8" h="15">
                  <a:moveTo>
                    <a:pt x="8" y="8"/>
                  </a:moveTo>
                  <a:cubicBezTo>
                    <a:pt x="7" y="12"/>
                    <a:pt x="4" y="15"/>
                    <a:pt x="3" y="12"/>
                  </a:cubicBezTo>
                  <a:cubicBezTo>
                    <a:pt x="0" y="9"/>
                    <a:pt x="2" y="0"/>
                    <a:pt x="5" y="1"/>
                  </a:cubicBezTo>
                  <a:cubicBezTo>
                    <a:pt x="7" y="1"/>
                    <a:pt x="8" y="5"/>
                    <a:pt x="8" y="8"/>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sp>
          <p:nvSpPr>
            <p:cNvPr id="3550" name="Freeform 2689">
              <a:extLst>
                <a:ext uri="{FF2B5EF4-FFF2-40B4-BE49-F238E27FC236}">
                  <a16:creationId xmlns:a16="http://schemas.microsoft.com/office/drawing/2014/main" id="{5E4203A3-62D4-4CFF-ABD5-428FE92F67EA}"/>
                </a:ext>
              </a:extLst>
            </p:cNvPr>
            <p:cNvSpPr>
              <a:spLocks/>
            </p:cNvSpPr>
            <p:nvPr/>
          </p:nvSpPr>
          <p:spPr bwMode="auto">
            <a:xfrm>
              <a:off x="6916" y="3293"/>
              <a:ext cx="43" cy="63"/>
            </a:xfrm>
            <a:custGeom>
              <a:avLst/>
              <a:gdLst>
                <a:gd name="T0" fmla="*/ 8 w 9"/>
                <a:gd name="T1" fmla="*/ 7 h 13"/>
                <a:gd name="T2" fmla="*/ 2 w 9"/>
                <a:gd name="T3" fmla="*/ 10 h 13"/>
                <a:gd name="T4" fmla="*/ 7 w 9"/>
                <a:gd name="T5" fmla="*/ 0 h 13"/>
                <a:gd name="T6" fmla="*/ 8 w 9"/>
                <a:gd name="T7" fmla="*/ 7 h 13"/>
              </a:gdLst>
              <a:ahLst/>
              <a:cxnLst>
                <a:cxn ang="0">
                  <a:pos x="T0" y="T1"/>
                </a:cxn>
                <a:cxn ang="0">
                  <a:pos x="T2" y="T3"/>
                </a:cxn>
                <a:cxn ang="0">
                  <a:pos x="T4" y="T5"/>
                </a:cxn>
                <a:cxn ang="0">
                  <a:pos x="T6" y="T7"/>
                </a:cxn>
              </a:cxnLst>
              <a:rect l="0" t="0" r="r" b="b"/>
              <a:pathLst>
                <a:path w="9" h="13">
                  <a:moveTo>
                    <a:pt x="8" y="7"/>
                  </a:moveTo>
                  <a:cubicBezTo>
                    <a:pt x="6" y="11"/>
                    <a:pt x="3" y="13"/>
                    <a:pt x="2" y="10"/>
                  </a:cubicBezTo>
                  <a:cubicBezTo>
                    <a:pt x="0" y="7"/>
                    <a:pt x="4" y="0"/>
                    <a:pt x="7" y="0"/>
                  </a:cubicBezTo>
                  <a:cubicBezTo>
                    <a:pt x="9" y="1"/>
                    <a:pt x="9" y="4"/>
                    <a:pt x="8" y="7"/>
                  </a:cubicBez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sp>
        <p:nvSpPr>
          <p:cNvPr id="3439" name="TextBox 3438">
            <a:extLst>
              <a:ext uri="{FF2B5EF4-FFF2-40B4-BE49-F238E27FC236}">
                <a16:creationId xmlns:a16="http://schemas.microsoft.com/office/drawing/2014/main" id="{27369D46-F1F9-4699-A425-44F353FB5F1B}"/>
              </a:ext>
            </a:extLst>
          </p:cNvPr>
          <p:cNvSpPr txBox="1"/>
          <p:nvPr/>
        </p:nvSpPr>
        <p:spPr>
          <a:xfrm>
            <a:off x="400625" y="2814003"/>
            <a:ext cx="2998358"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a:ea typeface="+mn-ea"/>
                <a:cs typeface="+mn-cs"/>
              </a:rPr>
              <a:t>Each </a:t>
            </a:r>
            <a:r>
              <a:rPr kumimoji="0" lang="en-US" sz="1600" b="0" i="0" u="none" strike="noStrike" kern="0" cap="none" spc="0" normalizeH="0" baseline="0" noProof="0" dirty="0">
                <a:ln>
                  <a:noFill/>
                </a:ln>
                <a:solidFill>
                  <a:srgbClr val="0070C0"/>
                </a:solidFill>
                <a:effectLst/>
                <a:uLnTx/>
                <a:uFillTx/>
                <a:latin typeface="Segoe UI Semibold"/>
                <a:ea typeface="+mn-ea"/>
                <a:cs typeface="+mn-cs"/>
              </a:rPr>
              <a:t>physical datacenter </a:t>
            </a:r>
            <a:r>
              <a:rPr kumimoji="0" lang="en-US" sz="1600" b="0" i="0" u="none" strike="noStrike" kern="0" cap="none" spc="0" normalizeH="0" baseline="0" noProof="0" dirty="0">
                <a:ln>
                  <a:noFill/>
                </a:ln>
                <a:solidFill>
                  <a:schemeClr val="bg1"/>
                </a:solidFill>
                <a:effectLst/>
                <a:uLnTx/>
                <a:uFillTx/>
                <a:latin typeface="Segoe UI"/>
                <a:ea typeface="+mn-ea"/>
                <a:cs typeface="+mn-cs"/>
              </a:rPr>
              <a:t>protected with world-class, multi-layered protection</a:t>
            </a:r>
          </a:p>
        </p:txBody>
      </p:sp>
      <p:sp>
        <p:nvSpPr>
          <p:cNvPr id="3440" name="TextBox 3439">
            <a:extLst>
              <a:ext uri="{FF2B5EF4-FFF2-40B4-BE49-F238E27FC236}">
                <a16:creationId xmlns:a16="http://schemas.microsoft.com/office/drawing/2014/main" id="{6A28DB52-5188-4A3F-A3D8-3B3D74883371}"/>
              </a:ext>
            </a:extLst>
          </p:cNvPr>
          <p:cNvSpPr txBox="1"/>
          <p:nvPr/>
        </p:nvSpPr>
        <p:spPr>
          <a:xfrm>
            <a:off x="9330241" y="2812423"/>
            <a:ext cx="2703637" cy="1634294"/>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bg1"/>
                </a:solidFill>
                <a:effectLst/>
                <a:uLnTx/>
                <a:uFillTx/>
                <a:latin typeface="Segoe UI"/>
                <a:ea typeface="+mn-ea"/>
                <a:cs typeface="+mn-cs"/>
              </a:rPr>
              <a:t>Secured with cutting-edge </a:t>
            </a:r>
            <a:r>
              <a:rPr kumimoji="0" lang="en-US" sz="1600" b="0" i="0" u="none" strike="noStrike" kern="0" cap="none" spc="0" normalizeH="0" baseline="0" noProof="0" dirty="0">
                <a:ln>
                  <a:noFill/>
                </a:ln>
                <a:solidFill>
                  <a:schemeClr val="accent1"/>
                </a:solidFill>
                <a:effectLst/>
                <a:uLnTx/>
                <a:uFillTx/>
                <a:latin typeface="Segoe UI Semibold"/>
                <a:ea typeface="+mn-ea"/>
                <a:cs typeface="+mn-cs"/>
              </a:rPr>
              <a:t>operational security</a:t>
            </a:r>
          </a:p>
          <a:p>
            <a:pPr marL="2857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latin typeface="Segoe UI"/>
                <a:ea typeface="+mn-ea"/>
                <a:cs typeface="+mn-cs"/>
              </a:rPr>
              <a:t>Restricted access</a:t>
            </a:r>
          </a:p>
          <a:p>
            <a:pPr marL="2857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latin typeface="Segoe UI"/>
                <a:ea typeface="+mn-ea"/>
                <a:cs typeface="+mn-cs"/>
              </a:rPr>
              <a:t>24x7 monitoring</a:t>
            </a:r>
          </a:p>
          <a:p>
            <a:pPr marL="285750" marR="0" lvl="0" indent="-17145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0" cap="none" spc="0" normalizeH="0" baseline="0" noProof="0" dirty="0">
                <a:ln>
                  <a:noFill/>
                </a:ln>
                <a:solidFill>
                  <a:schemeClr val="bg1"/>
                </a:solidFill>
                <a:effectLst/>
                <a:uLnTx/>
                <a:uFillTx/>
                <a:latin typeface="Segoe UI"/>
                <a:ea typeface="+mn-ea"/>
                <a:cs typeface="+mn-cs"/>
              </a:rPr>
              <a:t>Global security experts</a:t>
            </a:r>
          </a:p>
        </p:txBody>
      </p:sp>
      <p:cxnSp>
        <p:nvCxnSpPr>
          <p:cNvPr id="3443" name="Straight Connector 3442">
            <a:extLst>
              <a:ext uri="{FF2B5EF4-FFF2-40B4-BE49-F238E27FC236}">
                <a16:creationId xmlns:a16="http://schemas.microsoft.com/office/drawing/2014/main" id="{D38E4A65-5B2B-4C27-81E0-966FD23B60F0}"/>
              </a:ext>
            </a:extLst>
          </p:cNvPr>
          <p:cNvCxnSpPr>
            <a:cxnSpLocks/>
          </p:cNvCxnSpPr>
          <p:nvPr/>
        </p:nvCxnSpPr>
        <p:spPr>
          <a:xfrm flipH="1">
            <a:off x="4692196" y="4584275"/>
            <a:ext cx="1040155" cy="969605"/>
          </a:xfrm>
          <a:prstGeom prst="line">
            <a:avLst/>
          </a:prstGeom>
          <a:solidFill>
            <a:srgbClr val="BDBDBD"/>
          </a:solidFill>
          <a:ln>
            <a:noFill/>
          </a:ln>
        </p:spPr>
      </p:cxnSp>
      <p:grpSp>
        <p:nvGrpSpPr>
          <p:cNvPr id="3450" name="Group 3449">
            <a:extLst>
              <a:ext uri="{FF2B5EF4-FFF2-40B4-BE49-F238E27FC236}">
                <a16:creationId xmlns:a16="http://schemas.microsoft.com/office/drawing/2014/main" id="{4BAC9C6C-2E0D-4A03-B934-A1B2BFB167EC}"/>
              </a:ext>
            </a:extLst>
          </p:cNvPr>
          <p:cNvGrpSpPr/>
          <p:nvPr/>
        </p:nvGrpSpPr>
        <p:grpSpPr>
          <a:xfrm>
            <a:off x="3930814" y="3358864"/>
            <a:ext cx="817102" cy="817103"/>
            <a:chOff x="7040108" y="2615008"/>
            <a:chExt cx="781282" cy="781282"/>
          </a:xfrm>
        </p:grpSpPr>
        <p:sp>
          <p:nvSpPr>
            <p:cNvPr id="3455" name="Oval 3454">
              <a:extLst>
                <a:ext uri="{FF2B5EF4-FFF2-40B4-BE49-F238E27FC236}">
                  <a16:creationId xmlns:a16="http://schemas.microsoft.com/office/drawing/2014/main" id="{10620DCA-3877-42A3-9771-E372950F7680}"/>
                </a:ext>
              </a:extLst>
            </p:cNvPr>
            <p:cNvSpPr/>
            <p:nvPr/>
          </p:nvSpPr>
          <p:spPr bwMode="auto">
            <a:xfrm>
              <a:off x="7040108" y="2615008"/>
              <a:ext cx="781282" cy="781282"/>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456" name="Fingerprint_E928">
              <a:extLst>
                <a:ext uri="{FF2B5EF4-FFF2-40B4-BE49-F238E27FC236}">
                  <a16:creationId xmlns:a16="http://schemas.microsoft.com/office/drawing/2014/main" id="{B6434963-D308-48B7-8CEB-6F07FB7776C3}"/>
                </a:ext>
              </a:extLst>
            </p:cNvPr>
            <p:cNvSpPr>
              <a:spLocks noChangeAspect="1" noEditPoints="1"/>
            </p:cNvSpPr>
            <p:nvPr/>
          </p:nvSpPr>
          <p:spPr bwMode="auto">
            <a:xfrm>
              <a:off x="7304765" y="2807142"/>
              <a:ext cx="271978" cy="365760"/>
            </a:xfrm>
            <a:custGeom>
              <a:avLst/>
              <a:gdLst>
                <a:gd name="T0" fmla="*/ 1116 w 2414"/>
                <a:gd name="T1" fmla="*/ 1998 h 3246"/>
                <a:gd name="T2" fmla="*/ 117 w 2414"/>
                <a:gd name="T3" fmla="*/ 2996 h 3246"/>
                <a:gd name="T4" fmla="*/ 2115 w 2414"/>
                <a:gd name="T5" fmla="*/ 250 h 3246"/>
                <a:gd name="T6" fmla="*/ 1116 w 2414"/>
                <a:gd name="T7" fmla="*/ 0 h 3246"/>
                <a:gd name="T8" fmla="*/ 117 w 2414"/>
                <a:gd name="T9" fmla="*/ 250 h 3246"/>
                <a:gd name="T10" fmla="*/ 2414 w 2414"/>
                <a:gd name="T11" fmla="*/ 1248 h 3246"/>
                <a:gd name="T12" fmla="*/ 1116 w 2414"/>
                <a:gd name="T13" fmla="*/ 499 h 3246"/>
                <a:gd name="T14" fmla="*/ 0 w 2414"/>
                <a:gd name="T15" fmla="*/ 999 h 3246"/>
                <a:gd name="T16" fmla="*/ 1677 w 2414"/>
                <a:gd name="T17" fmla="*/ 3246 h 3246"/>
                <a:gd name="T18" fmla="*/ 2115 w 2414"/>
                <a:gd name="T19" fmla="*/ 1998 h 3246"/>
                <a:gd name="T20" fmla="*/ 1116 w 2414"/>
                <a:gd name="T21" fmla="*/ 999 h 3246"/>
                <a:gd name="T22" fmla="*/ 117 w 2414"/>
                <a:gd name="T23" fmla="*/ 1998 h 3246"/>
                <a:gd name="T24" fmla="*/ 946 w 2414"/>
                <a:gd name="T25" fmla="*/ 3246 h 3246"/>
                <a:gd name="T26" fmla="*/ 1616 w 2414"/>
                <a:gd name="T27" fmla="*/ 1998 h 3246"/>
                <a:gd name="T28" fmla="*/ 1116 w 2414"/>
                <a:gd name="T29" fmla="*/ 1498 h 3246"/>
                <a:gd name="T30" fmla="*/ 617 w 2414"/>
                <a:gd name="T31" fmla="*/ 1998 h 3246"/>
                <a:gd name="T32" fmla="*/ 117 w 2414"/>
                <a:gd name="T33" fmla="*/ 2497 h 3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14" h="3246">
                  <a:moveTo>
                    <a:pt x="1116" y="1998"/>
                  </a:moveTo>
                  <a:cubicBezTo>
                    <a:pt x="1116" y="2550"/>
                    <a:pt x="669" y="2996"/>
                    <a:pt x="117" y="2996"/>
                  </a:cubicBezTo>
                  <a:moveTo>
                    <a:pt x="2115" y="250"/>
                  </a:moveTo>
                  <a:cubicBezTo>
                    <a:pt x="1819" y="91"/>
                    <a:pt x="1479" y="0"/>
                    <a:pt x="1116" y="0"/>
                  </a:cubicBezTo>
                  <a:cubicBezTo>
                    <a:pt x="754" y="0"/>
                    <a:pt x="413" y="91"/>
                    <a:pt x="117" y="250"/>
                  </a:cubicBezTo>
                  <a:moveTo>
                    <a:pt x="2414" y="1248"/>
                  </a:moveTo>
                  <a:cubicBezTo>
                    <a:pt x="2155" y="801"/>
                    <a:pt x="1671" y="499"/>
                    <a:pt x="1116" y="499"/>
                  </a:cubicBezTo>
                  <a:cubicBezTo>
                    <a:pt x="673" y="499"/>
                    <a:pt x="274" y="692"/>
                    <a:pt x="0" y="999"/>
                  </a:cubicBezTo>
                  <a:moveTo>
                    <a:pt x="1677" y="3246"/>
                  </a:moveTo>
                  <a:cubicBezTo>
                    <a:pt x="1951" y="2904"/>
                    <a:pt x="2115" y="2470"/>
                    <a:pt x="2115" y="1998"/>
                  </a:cubicBezTo>
                  <a:cubicBezTo>
                    <a:pt x="2115" y="1446"/>
                    <a:pt x="1668" y="999"/>
                    <a:pt x="1116" y="999"/>
                  </a:cubicBezTo>
                  <a:cubicBezTo>
                    <a:pt x="565" y="999"/>
                    <a:pt x="117" y="1446"/>
                    <a:pt x="117" y="1998"/>
                  </a:cubicBezTo>
                  <a:moveTo>
                    <a:pt x="946" y="3246"/>
                  </a:moveTo>
                  <a:cubicBezTo>
                    <a:pt x="1350" y="2978"/>
                    <a:pt x="1616" y="2519"/>
                    <a:pt x="1616" y="1998"/>
                  </a:cubicBezTo>
                  <a:cubicBezTo>
                    <a:pt x="1616" y="1722"/>
                    <a:pt x="1392" y="1498"/>
                    <a:pt x="1116" y="1498"/>
                  </a:cubicBezTo>
                  <a:cubicBezTo>
                    <a:pt x="840" y="1498"/>
                    <a:pt x="617" y="1722"/>
                    <a:pt x="617" y="1998"/>
                  </a:cubicBezTo>
                  <a:cubicBezTo>
                    <a:pt x="617" y="2274"/>
                    <a:pt x="393" y="2497"/>
                    <a:pt x="117" y="2497"/>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a:ea typeface="+mn-ea"/>
                  <a:cs typeface="+mn-cs"/>
                </a:rPr>
                <a:t> </a:t>
              </a:r>
            </a:p>
          </p:txBody>
        </p:sp>
      </p:grpSp>
      <p:sp>
        <p:nvSpPr>
          <p:cNvPr id="3452" name="TextBox 3451">
            <a:extLst>
              <a:ext uri="{FF2B5EF4-FFF2-40B4-BE49-F238E27FC236}">
                <a16:creationId xmlns:a16="http://schemas.microsoft.com/office/drawing/2014/main" id="{8CA2DC38-AF90-4CDA-9000-CDE5D3625F6A}"/>
              </a:ext>
            </a:extLst>
          </p:cNvPr>
          <p:cNvSpPr txBox="1"/>
          <p:nvPr/>
        </p:nvSpPr>
        <p:spPr>
          <a:xfrm>
            <a:off x="398002" y="4819999"/>
            <a:ext cx="3192089" cy="960263"/>
          </a:xfrm>
          <a:prstGeom prst="rect">
            <a:avLst/>
          </a:prstGeom>
          <a:noFill/>
        </p:spPr>
        <p:txBody>
          <a:bodyPr wrap="square" lIns="182880" tIns="146304" rIns="18288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0" cap="none" spc="0" normalizeH="0" baseline="0" noProof="0" dirty="0">
                <a:ln>
                  <a:noFill/>
                </a:ln>
                <a:solidFill>
                  <a:schemeClr val="accent1"/>
                </a:solidFill>
                <a:effectLst/>
                <a:uLnTx/>
                <a:uFillTx/>
                <a:latin typeface="Segoe UI Semibold"/>
                <a:ea typeface="+mn-ea"/>
                <a:cs typeface="+mn-cs"/>
              </a:rPr>
              <a:t>Global cloud infrastructure </a:t>
            </a:r>
            <a:r>
              <a:rPr kumimoji="0" lang="en-US" sz="1600" b="0" i="0" u="none" strike="noStrike" kern="0" cap="none" spc="0" normalizeH="0" baseline="0" noProof="0" dirty="0">
                <a:ln>
                  <a:noFill/>
                </a:ln>
                <a:solidFill>
                  <a:schemeClr val="bg1"/>
                </a:solidFill>
                <a:effectLst/>
                <a:uLnTx/>
                <a:uFillTx/>
                <a:latin typeface="Segoe UI"/>
                <a:ea typeface="+mn-ea"/>
                <a:cs typeface="+mn-cs"/>
              </a:rPr>
              <a:t>with custom hardware and network protection</a:t>
            </a:r>
          </a:p>
        </p:txBody>
      </p:sp>
      <p:cxnSp>
        <p:nvCxnSpPr>
          <p:cNvPr id="1176" name="Straight Connector 1175">
            <a:extLst>
              <a:ext uri="{FF2B5EF4-FFF2-40B4-BE49-F238E27FC236}">
                <a16:creationId xmlns:a16="http://schemas.microsoft.com/office/drawing/2014/main" id="{A83B8F99-9EC1-40C4-94E9-F9D600EB4534}"/>
              </a:ext>
            </a:extLst>
          </p:cNvPr>
          <p:cNvCxnSpPr>
            <a:cxnSpLocks/>
          </p:cNvCxnSpPr>
          <p:nvPr/>
        </p:nvCxnSpPr>
        <p:spPr>
          <a:xfrm flipH="1">
            <a:off x="579062" y="3772322"/>
            <a:ext cx="3307138" cy="0"/>
          </a:xfrm>
          <a:prstGeom prst="line">
            <a:avLst/>
          </a:prstGeom>
          <a:noFill/>
          <a:ln w="25400" cap="rnd" cmpd="sng" algn="ctr">
            <a:solidFill>
              <a:schemeClr val="accent5"/>
            </a:solidFill>
            <a:prstDash val="sysDot"/>
            <a:headEnd type="none"/>
            <a:tailEnd type="none"/>
          </a:ln>
          <a:effectLst/>
        </p:spPr>
      </p:cxnSp>
      <p:cxnSp>
        <p:nvCxnSpPr>
          <p:cNvPr id="1200" name="Straight Connector 1199">
            <a:extLst>
              <a:ext uri="{FF2B5EF4-FFF2-40B4-BE49-F238E27FC236}">
                <a16:creationId xmlns:a16="http://schemas.microsoft.com/office/drawing/2014/main" id="{AFBF7D78-F4F2-432C-ABA3-630568C36656}"/>
              </a:ext>
            </a:extLst>
          </p:cNvPr>
          <p:cNvCxnSpPr>
            <a:cxnSpLocks/>
          </p:cNvCxnSpPr>
          <p:nvPr/>
        </p:nvCxnSpPr>
        <p:spPr>
          <a:xfrm flipH="1">
            <a:off x="579060" y="5780262"/>
            <a:ext cx="5048101" cy="0"/>
          </a:xfrm>
          <a:prstGeom prst="line">
            <a:avLst/>
          </a:prstGeom>
          <a:noFill/>
          <a:ln w="25400" cap="rnd" cmpd="sng" algn="ctr">
            <a:solidFill>
              <a:schemeClr val="accent5"/>
            </a:solidFill>
            <a:prstDash val="sysDot"/>
            <a:headEnd type="none"/>
            <a:tailEnd type="none"/>
          </a:ln>
          <a:effectLst/>
        </p:spPr>
      </p:cxnSp>
      <p:cxnSp>
        <p:nvCxnSpPr>
          <p:cNvPr id="1217" name="Straight Connector 1216">
            <a:extLst>
              <a:ext uri="{FF2B5EF4-FFF2-40B4-BE49-F238E27FC236}">
                <a16:creationId xmlns:a16="http://schemas.microsoft.com/office/drawing/2014/main" id="{0193A1F0-9116-4AB3-9574-860A469D2130}"/>
              </a:ext>
            </a:extLst>
          </p:cNvPr>
          <p:cNvCxnSpPr>
            <a:cxnSpLocks/>
          </p:cNvCxnSpPr>
          <p:nvPr/>
        </p:nvCxnSpPr>
        <p:spPr>
          <a:xfrm flipH="1">
            <a:off x="8423370" y="4681087"/>
            <a:ext cx="3402870" cy="0"/>
          </a:xfrm>
          <a:prstGeom prst="line">
            <a:avLst/>
          </a:prstGeom>
          <a:noFill/>
          <a:ln w="25400" cap="rnd" cmpd="sng" algn="ctr">
            <a:solidFill>
              <a:schemeClr val="accent5"/>
            </a:solidFill>
            <a:prstDash val="sysDot"/>
            <a:headEnd type="none"/>
            <a:tailEnd type="none"/>
          </a:ln>
          <a:effectLst/>
        </p:spPr>
      </p:cxnSp>
      <p:grpSp>
        <p:nvGrpSpPr>
          <p:cNvPr id="10" name="Group 9">
            <a:extLst>
              <a:ext uri="{FF2B5EF4-FFF2-40B4-BE49-F238E27FC236}">
                <a16:creationId xmlns:a16="http://schemas.microsoft.com/office/drawing/2014/main" id="{672406E5-42C5-461F-B983-14C7EA7254F6}"/>
              </a:ext>
            </a:extLst>
          </p:cNvPr>
          <p:cNvGrpSpPr/>
          <p:nvPr/>
        </p:nvGrpSpPr>
        <p:grpSpPr>
          <a:xfrm>
            <a:off x="5375876" y="5301854"/>
            <a:ext cx="826670" cy="826670"/>
            <a:chOff x="1322275" y="5433010"/>
            <a:chExt cx="826670" cy="826670"/>
          </a:xfrm>
        </p:grpSpPr>
        <p:grpSp>
          <p:nvGrpSpPr>
            <p:cNvPr id="4552" name="Group 4551">
              <a:extLst>
                <a:ext uri="{FF2B5EF4-FFF2-40B4-BE49-F238E27FC236}">
                  <a16:creationId xmlns:a16="http://schemas.microsoft.com/office/drawing/2014/main" id="{15D19B50-7DDD-4A8A-9C82-643CCF7AD6AC}"/>
                </a:ext>
              </a:extLst>
            </p:cNvPr>
            <p:cNvGrpSpPr/>
            <p:nvPr/>
          </p:nvGrpSpPr>
          <p:grpSpPr>
            <a:xfrm>
              <a:off x="1322275" y="5433010"/>
              <a:ext cx="826670" cy="826670"/>
              <a:chOff x="-272083" y="3756337"/>
              <a:chExt cx="561510" cy="561510"/>
            </a:xfrm>
          </p:grpSpPr>
          <p:sp>
            <p:nvSpPr>
              <p:cNvPr id="4554" name="Oval 4553">
                <a:extLst>
                  <a:ext uri="{FF2B5EF4-FFF2-40B4-BE49-F238E27FC236}">
                    <a16:creationId xmlns:a16="http://schemas.microsoft.com/office/drawing/2014/main" id="{7A3FE3B8-5690-4751-810B-D14E91418761}"/>
                  </a:ext>
                </a:extLst>
              </p:cNvPr>
              <p:cNvSpPr/>
              <p:nvPr/>
            </p:nvSpPr>
            <p:spPr bwMode="auto">
              <a:xfrm rot="18900000">
                <a:off x="-272083" y="3756337"/>
                <a:ext cx="561510" cy="56151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4555" name="network_3" title="Icon of a server connected to a network">
                <a:extLst>
                  <a:ext uri="{FF2B5EF4-FFF2-40B4-BE49-F238E27FC236}">
                    <a16:creationId xmlns:a16="http://schemas.microsoft.com/office/drawing/2014/main" id="{5C779B91-1897-4BA7-AEE7-4901C7B446E7}"/>
                  </a:ext>
                </a:extLst>
              </p:cNvPr>
              <p:cNvSpPr>
                <a:spLocks noChangeAspect="1" noEditPoints="1"/>
              </p:cNvSpPr>
              <p:nvPr/>
            </p:nvSpPr>
            <p:spPr bwMode="auto">
              <a:xfrm>
                <a:off x="-170204" y="3840311"/>
                <a:ext cx="352820" cy="366133"/>
              </a:xfrm>
              <a:custGeom>
                <a:avLst/>
                <a:gdLst>
                  <a:gd name="T0" fmla="*/ 136 w 270"/>
                  <a:gd name="T1" fmla="*/ 281 h 281"/>
                  <a:gd name="T2" fmla="*/ 71 w 270"/>
                  <a:gd name="T3" fmla="*/ 281 h 281"/>
                  <a:gd name="T4" fmla="*/ 71 w 270"/>
                  <a:gd name="T5" fmla="*/ 240 h 281"/>
                  <a:gd name="T6" fmla="*/ 115 w 270"/>
                  <a:gd name="T7" fmla="*/ 240 h 281"/>
                  <a:gd name="T8" fmla="*/ 115 w 270"/>
                  <a:gd name="T9" fmla="*/ 218 h 281"/>
                  <a:gd name="T10" fmla="*/ 157 w 270"/>
                  <a:gd name="T11" fmla="*/ 218 h 281"/>
                  <a:gd name="T12" fmla="*/ 157 w 270"/>
                  <a:gd name="T13" fmla="*/ 240 h 281"/>
                  <a:gd name="T14" fmla="*/ 198 w 270"/>
                  <a:gd name="T15" fmla="*/ 240 h 281"/>
                  <a:gd name="T16" fmla="*/ 198 w 270"/>
                  <a:gd name="T17" fmla="*/ 281 h 281"/>
                  <a:gd name="T18" fmla="*/ 136 w 270"/>
                  <a:gd name="T19" fmla="*/ 281 h 281"/>
                  <a:gd name="T20" fmla="*/ 71 w 270"/>
                  <a:gd name="T21" fmla="*/ 260 h 281"/>
                  <a:gd name="T22" fmla="*/ 0 w 270"/>
                  <a:gd name="T23" fmla="*/ 260 h 281"/>
                  <a:gd name="T24" fmla="*/ 198 w 270"/>
                  <a:gd name="T25" fmla="*/ 260 h 281"/>
                  <a:gd name="T26" fmla="*/ 270 w 270"/>
                  <a:gd name="T27" fmla="*/ 260 h 281"/>
                  <a:gd name="T28" fmla="*/ 135 w 270"/>
                  <a:gd name="T29" fmla="*/ 218 h 281"/>
                  <a:gd name="T30" fmla="*/ 135 w 270"/>
                  <a:gd name="T31" fmla="*/ 190 h 281"/>
                  <a:gd name="T32" fmla="*/ 191 w 270"/>
                  <a:gd name="T33" fmla="*/ 189 h 281"/>
                  <a:gd name="T34" fmla="*/ 191 w 270"/>
                  <a:gd name="T35" fmla="*/ 14 h 281"/>
                  <a:gd name="T36" fmla="*/ 177 w 270"/>
                  <a:gd name="T37" fmla="*/ 0 h 281"/>
                  <a:gd name="T38" fmla="*/ 93 w 270"/>
                  <a:gd name="T39" fmla="*/ 0 h 281"/>
                  <a:gd name="T40" fmla="*/ 79 w 270"/>
                  <a:gd name="T41" fmla="*/ 14 h 281"/>
                  <a:gd name="T42" fmla="*/ 79 w 270"/>
                  <a:gd name="T43" fmla="*/ 189 h 281"/>
                  <a:gd name="T44" fmla="*/ 191 w 270"/>
                  <a:gd name="T45" fmla="*/ 189 h 281"/>
                  <a:gd name="T46" fmla="*/ 110 w 270"/>
                  <a:gd name="T47" fmla="*/ 37 h 281"/>
                  <a:gd name="T48" fmla="*/ 160 w 270"/>
                  <a:gd name="T49" fmla="*/ 37 h 281"/>
                  <a:gd name="T50" fmla="*/ 110 w 270"/>
                  <a:gd name="T51" fmla="*/ 113 h 281"/>
                  <a:gd name="T52" fmla="*/ 160 w 270"/>
                  <a:gd name="T53" fmla="*/ 113 h 281"/>
                  <a:gd name="T54" fmla="*/ 110 w 270"/>
                  <a:gd name="T55" fmla="*/ 150 h 281"/>
                  <a:gd name="T56" fmla="*/ 160 w 270"/>
                  <a:gd name="T57" fmla="*/ 150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0" h="281">
                    <a:moveTo>
                      <a:pt x="136" y="281"/>
                    </a:moveTo>
                    <a:cubicBezTo>
                      <a:pt x="71" y="281"/>
                      <a:pt x="71" y="281"/>
                      <a:pt x="71" y="281"/>
                    </a:cubicBezTo>
                    <a:cubicBezTo>
                      <a:pt x="71" y="240"/>
                      <a:pt x="71" y="240"/>
                      <a:pt x="71" y="240"/>
                    </a:cubicBezTo>
                    <a:cubicBezTo>
                      <a:pt x="115" y="240"/>
                      <a:pt x="115" y="240"/>
                      <a:pt x="115" y="240"/>
                    </a:cubicBezTo>
                    <a:cubicBezTo>
                      <a:pt x="115" y="218"/>
                      <a:pt x="115" y="218"/>
                      <a:pt x="115" y="218"/>
                    </a:cubicBezTo>
                    <a:cubicBezTo>
                      <a:pt x="157" y="218"/>
                      <a:pt x="157" y="218"/>
                      <a:pt x="157" y="218"/>
                    </a:cubicBezTo>
                    <a:cubicBezTo>
                      <a:pt x="157" y="240"/>
                      <a:pt x="157" y="240"/>
                      <a:pt x="157" y="240"/>
                    </a:cubicBezTo>
                    <a:cubicBezTo>
                      <a:pt x="198" y="240"/>
                      <a:pt x="198" y="240"/>
                      <a:pt x="198" y="240"/>
                    </a:cubicBezTo>
                    <a:cubicBezTo>
                      <a:pt x="198" y="281"/>
                      <a:pt x="198" y="281"/>
                      <a:pt x="198" y="281"/>
                    </a:cubicBezTo>
                    <a:lnTo>
                      <a:pt x="136" y="281"/>
                    </a:lnTo>
                    <a:close/>
                    <a:moveTo>
                      <a:pt x="71" y="260"/>
                    </a:moveTo>
                    <a:cubicBezTo>
                      <a:pt x="0" y="260"/>
                      <a:pt x="0" y="260"/>
                      <a:pt x="0" y="260"/>
                    </a:cubicBezTo>
                    <a:moveTo>
                      <a:pt x="198" y="260"/>
                    </a:moveTo>
                    <a:cubicBezTo>
                      <a:pt x="270" y="260"/>
                      <a:pt x="270" y="260"/>
                      <a:pt x="270" y="260"/>
                    </a:cubicBezTo>
                    <a:moveTo>
                      <a:pt x="135" y="218"/>
                    </a:moveTo>
                    <a:cubicBezTo>
                      <a:pt x="135" y="190"/>
                      <a:pt x="135" y="190"/>
                      <a:pt x="135" y="190"/>
                    </a:cubicBezTo>
                    <a:moveTo>
                      <a:pt x="191" y="189"/>
                    </a:moveTo>
                    <a:cubicBezTo>
                      <a:pt x="191" y="14"/>
                      <a:pt x="191" y="14"/>
                      <a:pt x="191" y="14"/>
                    </a:cubicBezTo>
                    <a:cubicBezTo>
                      <a:pt x="191" y="6"/>
                      <a:pt x="185" y="0"/>
                      <a:pt x="177" y="0"/>
                    </a:cubicBezTo>
                    <a:cubicBezTo>
                      <a:pt x="93" y="0"/>
                      <a:pt x="93" y="0"/>
                      <a:pt x="93" y="0"/>
                    </a:cubicBezTo>
                    <a:cubicBezTo>
                      <a:pt x="85" y="0"/>
                      <a:pt x="79" y="6"/>
                      <a:pt x="79" y="14"/>
                    </a:cubicBezTo>
                    <a:cubicBezTo>
                      <a:pt x="79" y="189"/>
                      <a:pt x="79" y="189"/>
                      <a:pt x="79" y="189"/>
                    </a:cubicBezTo>
                    <a:lnTo>
                      <a:pt x="191" y="189"/>
                    </a:lnTo>
                    <a:close/>
                    <a:moveTo>
                      <a:pt x="110" y="37"/>
                    </a:moveTo>
                    <a:cubicBezTo>
                      <a:pt x="160" y="37"/>
                      <a:pt x="160" y="37"/>
                      <a:pt x="160" y="37"/>
                    </a:cubicBezTo>
                    <a:moveTo>
                      <a:pt x="110" y="113"/>
                    </a:moveTo>
                    <a:cubicBezTo>
                      <a:pt x="160" y="113"/>
                      <a:pt x="160" y="113"/>
                      <a:pt x="160" y="113"/>
                    </a:cubicBezTo>
                    <a:moveTo>
                      <a:pt x="110" y="150"/>
                    </a:moveTo>
                    <a:cubicBezTo>
                      <a:pt x="160" y="150"/>
                      <a:pt x="160" y="150"/>
                      <a:pt x="160" y="150"/>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marL="0" marR="0" lvl="0" indent="0" algn="l" defTabSz="932563"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Semilight"/>
                  <a:ea typeface="+mn-ea"/>
                  <a:cs typeface="+mn-cs"/>
                </a:endParaRPr>
              </a:p>
            </p:txBody>
          </p:sp>
        </p:grpSp>
        <p:sp>
          <p:nvSpPr>
            <p:cNvPr id="4553" name="cloud" title="Icon of a cloud">
              <a:extLst>
                <a:ext uri="{FF2B5EF4-FFF2-40B4-BE49-F238E27FC236}">
                  <a16:creationId xmlns:a16="http://schemas.microsoft.com/office/drawing/2014/main" id="{1E4D63FE-3B36-4FF9-9531-D05C731BB177}"/>
                </a:ext>
              </a:extLst>
            </p:cNvPr>
            <p:cNvSpPr>
              <a:spLocks noChangeAspect="1"/>
            </p:cNvSpPr>
            <p:nvPr/>
          </p:nvSpPr>
          <p:spPr bwMode="auto">
            <a:xfrm>
              <a:off x="1529459" y="5664499"/>
              <a:ext cx="405039" cy="256301"/>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solidFill>
              <a:srgbClr val="0078D7"/>
            </a:solidFill>
            <a:ln w="15875" cap="flat">
              <a:solidFill>
                <a:srgbClr val="FFFFFF"/>
              </a:solidFill>
              <a:prstDash val="solid"/>
              <a:miter lim="800000"/>
              <a:headEnd/>
              <a:tailEnd/>
            </a:ln>
          </p:spPr>
          <p:txBody>
            <a:bodyPr vert="horz" wrap="square" lIns="91427" tIns="45713" rIns="91427" bIns="45713" numCol="1" anchor="t" anchorCtr="0" compatLnSpc="1">
              <a:prstTxWarp prst="textNoShape">
                <a:avLst/>
              </a:prstTxWarp>
            </a:body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700" b="0" i="0" u="none" strike="noStrike" kern="0" cap="none" spc="0" normalizeH="0" baseline="0" noProof="0">
                <a:ln>
                  <a:noFill/>
                </a:ln>
                <a:solidFill>
                  <a:schemeClr val="bg1"/>
                </a:solidFill>
                <a:effectLst/>
                <a:uLnTx/>
                <a:uFillTx/>
                <a:latin typeface="Segoe UI Semilight"/>
                <a:ea typeface="+mn-ea"/>
                <a:cs typeface="+mn-cs"/>
              </a:endParaRPr>
            </a:p>
          </p:txBody>
        </p:sp>
      </p:grpSp>
      <p:sp>
        <p:nvSpPr>
          <p:cNvPr id="1169" name="Rectangle 1168">
            <a:extLst>
              <a:ext uri="{FF2B5EF4-FFF2-40B4-BE49-F238E27FC236}">
                <a16:creationId xmlns:a16="http://schemas.microsoft.com/office/drawing/2014/main" id="{20E2D351-D6D5-45D9-BE40-B13B4DF3F4DA}"/>
              </a:ext>
            </a:extLst>
          </p:cNvPr>
          <p:cNvSpPr/>
          <p:nvPr/>
        </p:nvSpPr>
        <p:spPr bwMode="auto">
          <a:xfrm>
            <a:off x="5452184" y="2348778"/>
            <a:ext cx="2477320" cy="2570298"/>
          </a:xfrm>
          <a:prstGeom prst="rect">
            <a:avLst/>
          </a:prstGeom>
          <a:noFill/>
          <a:ln w="1079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640080" tIns="46630" rIns="182880" bIns="46630" numCol="1" rtlCol="0" anchor="ctr" anchorCtr="0" compatLnSpc="1">
            <a:prstTxWarp prst="textNoShape">
              <a:avLst/>
            </a:prstTxWarp>
          </a:bodyPr>
          <a:lstStyle/>
          <a:p>
            <a:pPr marL="0" marR="0" lvl="0" indent="0" algn="l" defTabSz="932742" rtl="0" eaLnBrk="1" fontAlgn="auto" latinLnBrk="0" hangingPunct="1">
              <a:lnSpc>
                <a:spcPct val="90000"/>
              </a:lnSpc>
              <a:spcBef>
                <a:spcPts val="0"/>
              </a:spcBef>
              <a:spcAft>
                <a:spcPts val="0"/>
              </a:spcAft>
              <a:buClrTx/>
              <a:buSzTx/>
              <a:buFontTx/>
              <a:buNone/>
              <a:tabLst/>
              <a:defRPr/>
            </a:pPr>
            <a:r>
              <a:rPr kumimoji="0" lang="en-US" sz="2400" b="0" i="0" u="none" strike="noStrike" kern="0" cap="none" spc="0" normalizeH="0" baseline="0" noProof="0">
                <a:ln>
                  <a:noFill/>
                </a:ln>
                <a:solidFill>
                  <a:schemeClr val="bg1"/>
                </a:solidFill>
                <a:effectLst/>
                <a:uLnTx/>
                <a:uFillTx/>
                <a:latin typeface="Segoe UI"/>
                <a:ea typeface="+mn-ea"/>
                <a:cs typeface="+mn-cs"/>
              </a:rPr>
              <a:t>Over </a:t>
            </a:r>
            <a:r>
              <a:rPr kumimoji="0" lang="en-US" sz="2400" b="0" i="0" u="none" strike="noStrike" kern="0" cap="none" spc="0" normalizeH="0" baseline="0" noProof="0">
                <a:ln>
                  <a:noFill/>
                </a:ln>
                <a:solidFill>
                  <a:schemeClr val="bg1"/>
                </a:solidFill>
                <a:effectLst/>
                <a:uLnTx/>
                <a:uFillTx/>
                <a:latin typeface="Segoe UI Semibold"/>
                <a:ea typeface="+mn-ea"/>
                <a:cs typeface="+mn-cs"/>
              </a:rPr>
              <a:t>100 </a:t>
            </a:r>
            <a:r>
              <a:rPr kumimoji="0" lang="en-US" sz="2400" b="0" i="0" u="none" strike="noStrike" kern="0" cap="none" spc="0" normalizeH="0" baseline="0" noProof="0">
                <a:ln>
                  <a:noFill/>
                </a:ln>
                <a:solidFill>
                  <a:schemeClr val="bg1"/>
                </a:solidFill>
                <a:effectLst/>
                <a:uLnTx/>
                <a:uFillTx/>
                <a:latin typeface="Segoe UI"/>
                <a:ea typeface="+mn-ea"/>
                <a:cs typeface="+mn-cs"/>
              </a:rPr>
              <a:t>datacenters across the planet</a:t>
            </a:r>
          </a:p>
        </p:txBody>
      </p:sp>
      <p:grpSp>
        <p:nvGrpSpPr>
          <p:cNvPr id="3451" name="Group 3450">
            <a:extLst>
              <a:ext uri="{FF2B5EF4-FFF2-40B4-BE49-F238E27FC236}">
                <a16:creationId xmlns:a16="http://schemas.microsoft.com/office/drawing/2014/main" id="{ACB67566-E4A5-4C9B-A8D4-C9C2BDF576CF}"/>
              </a:ext>
            </a:extLst>
          </p:cNvPr>
          <p:cNvGrpSpPr/>
          <p:nvPr/>
        </p:nvGrpSpPr>
        <p:grpSpPr>
          <a:xfrm>
            <a:off x="7860217" y="4266693"/>
            <a:ext cx="817102" cy="817102"/>
            <a:chOff x="11361326" y="2657257"/>
            <a:chExt cx="781282" cy="781282"/>
          </a:xfrm>
        </p:grpSpPr>
        <p:sp>
          <p:nvSpPr>
            <p:cNvPr id="3453" name="Oval 3452">
              <a:extLst>
                <a:ext uri="{FF2B5EF4-FFF2-40B4-BE49-F238E27FC236}">
                  <a16:creationId xmlns:a16="http://schemas.microsoft.com/office/drawing/2014/main" id="{E26FC91D-F041-4416-9CB3-6E76DE3DE36E}"/>
                </a:ext>
              </a:extLst>
            </p:cNvPr>
            <p:cNvSpPr/>
            <p:nvPr/>
          </p:nvSpPr>
          <p:spPr bwMode="auto">
            <a:xfrm rot="18900000">
              <a:off x="11361326" y="2657257"/>
              <a:ext cx="781282" cy="781282"/>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454" name="Lock">
              <a:extLst>
                <a:ext uri="{FF2B5EF4-FFF2-40B4-BE49-F238E27FC236}">
                  <a16:creationId xmlns:a16="http://schemas.microsoft.com/office/drawing/2014/main" id="{1CF71428-1A74-4195-B2D7-582DD522317A}"/>
                </a:ext>
              </a:extLst>
            </p:cNvPr>
            <p:cNvSpPr>
              <a:spLocks noChangeAspect="1" noEditPoints="1"/>
            </p:cNvSpPr>
            <p:nvPr/>
          </p:nvSpPr>
          <p:spPr bwMode="auto">
            <a:xfrm>
              <a:off x="11604144" y="2823708"/>
              <a:ext cx="295646" cy="413208"/>
            </a:xfrm>
            <a:custGeom>
              <a:avLst/>
              <a:gdLst>
                <a:gd name="T0" fmla="*/ 239 w 239"/>
                <a:gd name="T1" fmla="*/ 335 h 335"/>
                <a:gd name="T2" fmla="*/ 0 w 239"/>
                <a:gd name="T3" fmla="*/ 335 h 335"/>
                <a:gd name="T4" fmla="*/ 0 w 239"/>
                <a:gd name="T5" fmla="*/ 157 h 335"/>
                <a:gd name="T6" fmla="*/ 239 w 239"/>
                <a:gd name="T7" fmla="*/ 157 h 335"/>
                <a:gd name="T8" fmla="*/ 239 w 239"/>
                <a:gd name="T9" fmla="*/ 335 h 335"/>
                <a:gd name="T10" fmla="*/ 196 w 239"/>
                <a:gd name="T11" fmla="*/ 157 h 335"/>
                <a:gd name="T12" fmla="*/ 196 w 239"/>
                <a:gd name="T13" fmla="*/ 75 h 335"/>
                <a:gd name="T14" fmla="*/ 121 w 239"/>
                <a:gd name="T15" fmla="*/ 0 h 335"/>
                <a:gd name="T16" fmla="*/ 46 w 239"/>
                <a:gd name="T17" fmla="*/ 75 h 335"/>
                <a:gd name="T18" fmla="*/ 46 w 239"/>
                <a:gd name="T19" fmla="*/ 157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335">
                  <a:moveTo>
                    <a:pt x="239" y="335"/>
                  </a:moveTo>
                  <a:cubicBezTo>
                    <a:pt x="0" y="335"/>
                    <a:pt x="0" y="335"/>
                    <a:pt x="0" y="335"/>
                  </a:cubicBezTo>
                  <a:cubicBezTo>
                    <a:pt x="0" y="157"/>
                    <a:pt x="0" y="157"/>
                    <a:pt x="0" y="157"/>
                  </a:cubicBezTo>
                  <a:cubicBezTo>
                    <a:pt x="239" y="157"/>
                    <a:pt x="239" y="157"/>
                    <a:pt x="239" y="157"/>
                  </a:cubicBezTo>
                  <a:lnTo>
                    <a:pt x="239" y="335"/>
                  </a:lnTo>
                  <a:close/>
                  <a:moveTo>
                    <a:pt x="196" y="157"/>
                  </a:moveTo>
                  <a:cubicBezTo>
                    <a:pt x="196" y="75"/>
                    <a:pt x="196" y="75"/>
                    <a:pt x="196" y="75"/>
                  </a:cubicBezTo>
                  <a:cubicBezTo>
                    <a:pt x="196" y="34"/>
                    <a:pt x="163" y="0"/>
                    <a:pt x="121" y="0"/>
                  </a:cubicBezTo>
                  <a:cubicBezTo>
                    <a:pt x="79" y="0"/>
                    <a:pt x="46" y="34"/>
                    <a:pt x="46" y="75"/>
                  </a:cubicBezTo>
                  <a:cubicBezTo>
                    <a:pt x="46" y="157"/>
                    <a:pt x="46" y="157"/>
                    <a:pt x="46" y="157"/>
                  </a:cubicBezTo>
                </a:path>
              </a:pathLst>
            </a:custGeom>
            <a:noFill/>
            <a:ln w="15875" cap="sq">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chemeClr val="bg1"/>
                </a:solidFill>
                <a:effectLst/>
                <a:uLnTx/>
                <a:uFillTx/>
                <a:latin typeface="Segoe UI"/>
                <a:ea typeface="+mn-ea"/>
                <a:cs typeface="+mn-cs"/>
              </a:endParaRPr>
            </a:p>
          </p:txBody>
        </p:sp>
      </p:grpSp>
    </p:spTree>
    <p:extLst>
      <p:ext uri="{BB962C8B-B14F-4D97-AF65-F5344CB8AC3E}">
        <p14:creationId xmlns:p14="http://schemas.microsoft.com/office/powerpoint/2010/main" val="114695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3AB11B-1876-4438-B37A-7318DE79BE49}"/>
              </a:ext>
            </a:extLst>
          </p:cNvPr>
          <p:cNvSpPr>
            <a:spLocks noGrp="1"/>
          </p:cNvSpPr>
          <p:nvPr>
            <p:ph type="title"/>
          </p:nvPr>
        </p:nvSpPr>
        <p:spPr>
          <a:xfrm>
            <a:off x="600059" y="466301"/>
            <a:ext cx="11239464" cy="1130181"/>
          </a:xfrm>
        </p:spPr>
        <p:txBody>
          <a:bodyPr/>
          <a:lstStyle/>
          <a:p>
            <a:r>
              <a:rPr lang="en-US"/>
              <a:t>Microsoft Intelligent</a:t>
            </a:r>
            <a:br>
              <a:rPr lang="en-US"/>
            </a:br>
            <a:r>
              <a:rPr lang="en-US"/>
              <a:t>Security Graph</a:t>
            </a:r>
          </a:p>
        </p:txBody>
      </p:sp>
      <p:cxnSp>
        <p:nvCxnSpPr>
          <p:cNvPr id="49" name="On-premise node 1 line">
            <a:extLst>
              <a:ext uri="{FF2B5EF4-FFF2-40B4-BE49-F238E27FC236}">
                <a16:creationId xmlns:a16="http://schemas.microsoft.com/office/drawing/2014/main" id="{3227164B-BCE2-4E1B-9F24-27F05130AD60}"/>
              </a:ext>
            </a:extLst>
          </p:cNvPr>
          <p:cNvCxnSpPr>
            <a:cxnSpLocks/>
          </p:cNvCxnSpPr>
          <p:nvPr/>
        </p:nvCxnSpPr>
        <p:spPr>
          <a:xfrm flipH="1" flipV="1">
            <a:off x="3860302" y="4972646"/>
            <a:ext cx="297261" cy="551244"/>
          </a:xfrm>
          <a:prstGeom prst="line">
            <a:avLst/>
          </a:prstGeom>
          <a:noFill/>
          <a:ln w="25400" cap="rnd" cmpd="sng" algn="ctr">
            <a:solidFill>
              <a:schemeClr val="accent5"/>
            </a:solidFill>
            <a:prstDash val="sysDot"/>
            <a:headEnd type="none"/>
            <a:tailEnd type="none"/>
          </a:ln>
          <a:effectLst/>
        </p:spPr>
      </p:cxnSp>
      <p:sp>
        <p:nvSpPr>
          <p:cNvPr id="50" name="Title 29">
            <a:extLst>
              <a:ext uri="{FF2B5EF4-FFF2-40B4-BE49-F238E27FC236}">
                <a16:creationId xmlns:a16="http://schemas.microsoft.com/office/drawing/2014/main" id="{7D69E6B3-E4BD-4B96-9B76-8CEDDD1F8E8D}"/>
              </a:ext>
            </a:extLst>
          </p:cNvPr>
          <p:cNvSpPr txBox="1">
            <a:spLocks/>
          </p:cNvSpPr>
          <p:nvPr/>
        </p:nvSpPr>
        <p:spPr>
          <a:xfrm>
            <a:off x="448122" y="471474"/>
            <a:ext cx="5027501" cy="917444"/>
          </a:xfrm>
          <a:prstGeom prst="rect">
            <a:avLst/>
          </a:prstGeom>
        </p:spPr>
        <p:txBody>
          <a:bodyPr vert="horz" wrap="square" lIns="146283" tIns="91427" rIns="146283" bIns="91427" rtlCol="0" anchor="t">
            <a:noAutofit/>
          </a:bodyPr>
          <a:lstStyle>
            <a:lvl1pPr algn="l" defTabSz="914367" rtl="0" eaLnBrk="1" latinLnBrk="0" hangingPunct="1">
              <a:lnSpc>
                <a:spcPct val="90000"/>
              </a:lnSpc>
              <a:spcBef>
                <a:spcPct val="0"/>
              </a:spcBef>
              <a:buNone/>
              <a:defRPr lang="en-US" sz="4313" b="0" kern="1200" cap="none" spc="-100" baseline="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l" defTabSz="914224" rtl="0" eaLnBrk="1" fontAlgn="auto" latinLnBrk="0" hangingPunct="1">
              <a:lnSpc>
                <a:spcPct val="100000"/>
              </a:lnSpc>
              <a:spcBef>
                <a:spcPts val="0"/>
              </a:spcBef>
              <a:spcAft>
                <a:spcPts val="0"/>
              </a:spcAft>
              <a:buClrTx/>
              <a:buSzTx/>
              <a:buFontTx/>
              <a:buNone/>
              <a:tabLst/>
              <a:defRPr/>
            </a:pPr>
            <a:endParaRPr kumimoji="0" lang="en-US" sz="2040" b="1" i="0" u="none" strike="noStrike" kern="1200" cap="none" spc="120" normalizeH="0" baseline="0" noProof="0">
              <a:ln>
                <a:noFill/>
              </a:ln>
              <a:solidFill>
                <a:srgbClr val="1A1A1A"/>
              </a:solidFill>
              <a:effectLst/>
              <a:uLnTx/>
              <a:uFillTx/>
              <a:latin typeface="Segoe UI"/>
              <a:ea typeface="+mn-ea"/>
              <a:cs typeface="Segoe UI Light" panose="020B0502040204020203" pitchFamily="34" charset="0"/>
            </a:endParaRPr>
          </a:p>
        </p:txBody>
      </p:sp>
      <p:cxnSp>
        <p:nvCxnSpPr>
          <p:cNvPr id="51" name="On-premise node 1 line">
            <a:extLst>
              <a:ext uri="{FF2B5EF4-FFF2-40B4-BE49-F238E27FC236}">
                <a16:creationId xmlns:a16="http://schemas.microsoft.com/office/drawing/2014/main" id="{7BC12FC0-0B8E-436F-B357-070F0EF56666}"/>
              </a:ext>
            </a:extLst>
          </p:cNvPr>
          <p:cNvCxnSpPr>
            <a:cxnSpLocks/>
            <a:stCxn id="102" idx="7"/>
            <a:endCxn id="69" idx="2"/>
          </p:cNvCxnSpPr>
          <p:nvPr/>
        </p:nvCxnSpPr>
        <p:spPr>
          <a:xfrm flipV="1">
            <a:off x="8651678" y="3814257"/>
            <a:ext cx="2781320" cy="1240222"/>
          </a:xfrm>
          <a:prstGeom prst="line">
            <a:avLst/>
          </a:prstGeom>
          <a:noFill/>
          <a:ln w="25400" cap="rnd" cmpd="sng" algn="ctr">
            <a:solidFill>
              <a:schemeClr val="accent5"/>
            </a:solidFill>
            <a:prstDash val="sysDot"/>
            <a:headEnd type="none"/>
            <a:tailEnd type="none"/>
          </a:ln>
          <a:effectLst/>
        </p:spPr>
      </p:cxnSp>
      <p:cxnSp>
        <p:nvCxnSpPr>
          <p:cNvPr id="53" name="On-premise node 1 line">
            <a:extLst>
              <a:ext uri="{FF2B5EF4-FFF2-40B4-BE49-F238E27FC236}">
                <a16:creationId xmlns:a16="http://schemas.microsoft.com/office/drawing/2014/main" id="{727D6C24-1066-4B27-859B-A11BD6BD7F2F}"/>
              </a:ext>
            </a:extLst>
          </p:cNvPr>
          <p:cNvCxnSpPr>
            <a:cxnSpLocks/>
            <a:stCxn id="110" idx="3"/>
            <a:endCxn id="104" idx="7"/>
          </p:cNvCxnSpPr>
          <p:nvPr/>
        </p:nvCxnSpPr>
        <p:spPr>
          <a:xfrm flipH="1">
            <a:off x="2060088" y="4111423"/>
            <a:ext cx="595984" cy="687928"/>
          </a:xfrm>
          <a:prstGeom prst="line">
            <a:avLst/>
          </a:prstGeom>
          <a:noFill/>
          <a:ln w="25400" cap="rnd" cmpd="sng" algn="ctr">
            <a:solidFill>
              <a:schemeClr val="accent5"/>
            </a:solidFill>
            <a:prstDash val="sysDot"/>
            <a:headEnd type="none"/>
            <a:tailEnd type="none"/>
          </a:ln>
          <a:effectLst/>
        </p:spPr>
      </p:cxnSp>
      <p:cxnSp>
        <p:nvCxnSpPr>
          <p:cNvPr id="54" name="On-premise node 1 line">
            <a:extLst>
              <a:ext uri="{FF2B5EF4-FFF2-40B4-BE49-F238E27FC236}">
                <a16:creationId xmlns:a16="http://schemas.microsoft.com/office/drawing/2014/main" id="{584F0844-852D-445B-B0B6-73A77DF94818}"/>
              </a:ext>
            </a:extLst>
          </p:cNvPr>
          <p:cNvCxnSpPr>
            <a:cxnSpLocks/>
            <a:stCxn id="62" idx="2"/>
            <a:endCxn id="110" idx="6"/>
          </p:cNvCxnSpPr>
          <p:nvPr/>
        </p:nvCxnSpPr>
        <p:spPr>
          <a:xfrm flipH="1" flipV="1">
            <a:off x="3909130" y="3592389"/>
            <a:ext cx="1012470" cy="150718"/>
          </a:xfrm>
          <a:prstGeom prst="line">
            <a:avLst/>
          </a:prstGeom>
          <a:noFill/>
          <a:ln w="25400" cap="rnd" cmpd="sng" algn="ctr">
            <a:solidFill>
              <a:schemeClr val="accent5"/>
            </a:solidFill>
            <a:prstDash val="sysDot"/>
            <a:headEnd type="none"/>
            <a:tailEnd type="none"/>
          </a:ln>
          <a:effectLst/>
        </p:spPr>
      </p:cxnSp>
      <p:cxnSp>
        <p:nvCxnSpPr>
          <p:cNvPr id="55" name="On-premise node 1 line">
            <a:extLst>
              <a:ext uri="{FF2B5EF4-FFF2-40B4-BE49-F238E27FC236}">
                <a16:creationId xmlns:a16="http://schemas.microsoft.com/office/drawing/2014/main" id="{C5249E72-30F5-485B-8A02-9A7F3A2095A9}"/>
              </a:ext>
            </a:extLst>
          </p:cNvPr>
          <p:cNvCxnSpPr>
            <a:cxnSpLocks/>
            <a:endCxn id="108" idx="5"/>
          </p:cNvCxnSpPr>
          <p:nvPr/>
        </p:nvCxnSpPr>
        <p:spPr>
          <a:xfrm flipH="1" flipV="1">
            <a:off x="6726155" y="2030802"/>
            <a:ext cx="2956968" cy="1899686"/>
          </a:xfrm>
          <a:prstGeom prst="line">
            <a:avLst/>
          </a:prstGeom>
          <a:noFill/>
          <a:ln w="25400" cap="rnd" cmpd="sng" algn="ctr">
            <a:solidFill>
              <a:schemeClr val="accent5"/>
            </a:solidFill>
            <a:prstDash val="sysDot"/>
            <a:headEnd type="none"/>
            <a:tailEnd type="none"/>
          </a:ln>
          <a:effectLst/>
        </p:spPr>
      </p:cxnSp>
      <p:cxnSp>
        <p:nvCxnSpPr>
          <p:cNvPr id="56" name="On-premise node 1 line">
            <a:extLst>
              <a:ext uri="{FF2B5EF4-FFF2-40B4-BE49-F238E27FC236}">
                <a16:creationId xmlns:a16="http://schemas.microsoft.com/office/drawing/2014/main" id="{7192F2C2-368E-4D88-BCA7-E7BD0DEF5CE6}"/>
              </a:ext>
            </a:extLst>
          </p:cNvPr>
          <p:cNvCxnSpPr>
            <a:cxnSpLocks/>
            <a:stCxn id="102" idx="2"/>
            <a:endCxn id="103" idx="6"/>
          </p:cNvCxnSpPr>
          <p:nvPr/>
        </p:nvCxnSpPr>
        <p:spPr>
          <a:xfrm flipH="1">
            <a:off x="5096877" y="5643521"/>
            <a:ext cx="2132728" cy="332037"/>
          </a:xfrm>
          <a:prstGeom prst="line">
            <a:avLst/>
          </a:prstGeom>
          <a:noFill/>
          <a:ln w="25400" cap="rnd" cmpd="sng" algn="ctr">
            <a:solidFill>
              <a:schemeClr val="accent5"/>
            </a:solidFill>
            <a:prstDash val="sysDot"/>
            <a:headEnd type="none"/>
            <a:tailEnd type="none"/>
          </a:ln>
          <a:effectLst/>
        </p:spPr>
      </p:cxnSp>
      <p:cxnSp>
        <p:nvCxnSpPr>
          <p:cNvPr id="57" name="On-premise node 1 line">
            <a:extLst>
              <a:ext uri="{FF2B5EF4-FFF2-40B4-BE49-F238E27FC236}">
                <a16:creationId xmlns:a16="http://schemas.microsoft.com/office/drawing/2014/main" id="{F47949F4-BE75-4259-BFFF-91D14FAC821B}"/>
              </a:ext>
            </a:extLst>
          </p:cNvPr>
          <p:cNvCxnSpPr>
            <a:cxnSpLocks/>
            <a:stCxn id="66" idx="1"/>
          </p:cNvCxnSpPr>
          <p:nvPr/>
        </p:nvCxnSpPr>
        <p:spPr>
          <a:xfrm flipH="1" flipV="1">
            <a:off x="9112677" y="2375403"/>
            <a:ext cx="416180" cy="238619"/>
          </a:xfrm>
          <a:prstGeom prst="line">
            <a:avLst/>
          </a:prstGeom>
          <a:noFill/>
          <a:ln w="25400" cap="rnd" cmpd="sng" algn="ctr">
            <a:solidFill>
              <a:schemeClr val="accent5"/>
            </a:solidFill>
            <a:prstDash val="sysDot"/>
            <a:headEnd type="none"/>
            <a:tailEnd type="none"/>
          </a:ln>
          <a:effectLst/>
        </p:spPr>
      </p:cxnSp>
      <p:cxnSp>
        <p:nvCxnSpPr>
          <p:cNvPr id="59" name="On-premise node 1 line">
            <a:extLst>
              <a:ext uri="{FF2B5EF4-FFF2-40B4-BE49-F238E27FC236}">
                <a16:creationId xmlns:a16="http://schemas.microsoft.com/office/drawing/2014/main" id="{E3249006-53E4-4008-B306-7B8660367A3B}"/>
              </a:ext>
            </a:extLst>
          </p:cNvPr>
          <p:cNvCxnSpPr>
            <a:cxnSpLocks/>
            <a:endCxn id="73" idx="6"/>
          </p:cNvCxnSpPr>
          <p:nvPr/>
        </p:nvCxnSpPr>
        <p:spPr>
          <a:xfrm flipH="1" flipV="1">
            <a:off x="9085917" y="455395"/>
            <a:ext cx="1942479" cy="1051310"/>
          </a:xfrm>
          <a:prstGeom prst="line">
            <a:avLst/>
          </a:prstGeom>
          <a:noFill/>
          <a:ln w="25400" cap="rnd" cmpd="sng" algn="ctr">
            <a:solidFill>
              <a:schemeClr val="accent5"/>
            </a:solidFill>
            <a:prstDash val="sysDot"/>
            <a:headEnd type="none"/>
            <a:tailEnd type="none"/>
          </a:ln>
          <a:effectLst/>
        </p:spPr>
      </p:cxnSp>
      <p:cxnSp>
        <p:nvCxnSpPr>
          <p:cNvPr id="60" name="On-premise node 1 line">
            <a:extLst>
              <a:ext uri="{FF2B5EF4-FFF2-40B4-BE49-F238E27FC236}">
                <a16:creationId xmlns:a16="http://schemas.microsoft.com/office/drawing/2014/main" id="{2890429A-F23A-4590-B08A-11F433F46753}"/>
              </a:ext>
            </a:extLst>
          </p:cNvPr>
          <p:cNvCxnSpPr>
            <a:cxnSpLocks/>
          </p:cNvCxnSpPr>
          <p:nvPr/>
        </p:nvCxnSpPr>
        <p:spPr>
          <a:xfrm>
            <a:off x="10546744" y="4682929"/>
            <a:ext cx="316462" cy="551802"/>
          </a:xfrm>
          <a:prstGeom prst="line">
            <a:avLst/>
          </a:prstGeom>
          <a:noFill/>
          <a:ln w="25400" cap="rnd" cmpd="sng" algn="ctr">
            <a:solidFill>
              <a:schemeClr val="accent5"/>
            </a:solidFill>
            <a:prstDash val="sysDot"/>
            <a:headEnd type="none"/>
            <a:tailEnd type="none"/>
          </a:ln>
          <a:effectLst/>
        </p:spPr>
      </p:cxnSp>
      <p:sp>
        <p:nvSpPr>
          <p:cNvPr id="61" name="Oval 60">
            <a:extLst>
              <a:ext uri="{FF2B5EF4-FFF2-40B4-BE49-F238E27FC236}">
                <a16:creationId xmlns:a16="http://schemas.microsoft.com/office/drawing/2014/main" id="{C7F7751C-3BBF-4719-BF65-92D6A7654824}"/>
              </a:ext>
            </a:extLst>
          </p:cNvPr>
          <p:cNvSpPr/>
          <p:nvPr/>
        </p:nvSpPr>
        <p:spPr bwMode="auto">
          <a:xfrm>
            <a:off x="3638796" y="4671879"/>
            <a:ext cx="365760" cy="36576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2" name="Oval 61">
            <a:extLst>
              <a:ext uri="{FF2B5EF4-FFF2-40B4-BE49-F238E27FC236}">
                <a16:creationId xmlns:a16="http://schemas.microsoft.com/office/drawing/2014/main" id="{8B1EADA3-75C3-4D62-8CF5-B37D079F922F}"/>
              </a:ext>
            </a:extLst>
          </p:cNvPr>
          <p:cNvSpPr/>
          <p:nvPr/>
        </p:nvSpPr>
        <p:spPr bwMode="auto">
          <a:xfrm>
            <a:off x="4921600" y="3651667"/>
            <a:ext cx="182880" cy="182880"/>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63" name="Oval 62">
            <a:extLst>
              <a:ext uri="{FF2B5EF4-FFF2-40B4-BE49-F238E27FC236}">
                <a16:creationId xmlns:a16="http://schemas.microsoft.com/office/drawing/2014/main" id="{CD64CA48-08B2-4805-A15E-D8B158BD51FF}"/>
              </a:ext>
            </a:extLst>
          </p:cNvPr>
          <p:cNvSpPr/>
          <p:nvPr/>
        </p:nvSpPr>
        <p:spPr bwMode="auto">
          <a:xfrm rot="20953889">
            <a:off x="1035317" y="3677856"/>
            <a:ext cx="365760" cy="36576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4" name="Oval 63">
            <a:extLst>
              <a:ext uri="{FF2B5EF4-FFF2-40B4-BE49-F238E27FC236}">
                <a16:creationId xmlns:a16="http://schemas.microsoft.com/office/drawing/2014/main" id="{041F6A60-FB3D-42B9-B023-BC89BEF22F2B}"/>
              </a:ext>
            </a:extLst>
          </p:cNvPr>
          <p:cNvSpPr/>
          <p:nvPr/>
        </p:nvSpPr>
        <p:spPr bwMode="auto">
          <a:xfrm rot="20055767">
            <a:off x="2717644" y="5578911"/>
            <a:ext cx="182880" cy="18288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6" name="Oval 65">
            <a:extLst>
              <a:ext uri="{FF2B5EF4-FFF2-40B4-BE49-F238E27FC236}">
                <a16:creationId xmlns:a16="http://schemas.microsoft.com/office/drawing/2014/main" id="{442C34FA-A331-4AAA-9134-F1340E987036}"/>
              </a:ext>
            </a:extLst>
          </p:cNvPr>
          <p:cNvSpPr/>
          <p:nvPr/>
        </p:nvSpPr>
        <p:spPr bwMode="auto">
          <a:xfrm rot="20530969">
            <a:off x="9512077" y="2531501"/>
            <a:ext cx="303852" cy="303852"/>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7" name="Oval 66">
            <a:extLst>
              <a:ext uri="{FF2B5EF4-FFF2-40B4-BE49-F238E27FC236}">
                <a16:creationId xmlns:a16="http://schemas.microsoft.com/office/drawing/2014/main" id="{B2A0D0F8-7897-42BC-9C8B-1EA2096FD4C6}"/>
              </a:ext>
            </a:extLst>
          </p:cNvPr>
          <p:cNvSpPr/>
          <p:nvPr/>
        </p:nvSpPr>
        <p:spPr bwMode="auto">
          <a:xfrm rot="21045040">
            <a:off x="9300237" y="6243009"/>
            <a:ext cx="182880" cy="18288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8" name="Oval 67">
            <a:extLst>
              <a:ext uri="{FF2B5EF4-FFF2-40B4-BE49-F238E27FC236}">
                <a16:creationId xmlns:a16="http://schemas.microsoft.com/office/drawing/2014/main" id="{C9D0A5AB-1321-4013-A68A-24F876C2D49B}"/>
              </a:ext>
            </a:extLst>
          </p:cNvPr>
          <p:cNvSpPr/>
          <p:nvPr/>
        </p:nvSpPr>
        <p:spPr bwMode="auto">
          <a:xfrm>
            <a:off x="9282494" y="1247061"/>
            <a:ext cx="308836" cy="308836"/>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69" name="Oval 68">
            <a:extLst>
              <a:ext uri="{FF2B5EF4-FFF2-40B4-BE49-F238E27FC236}">
                <a16:creationId xmlns:a16="http://schemas.microsoft.com/office/drawing/2014/main" id="{7FD2ACD0-C350-408D-92CE-689BB139852D}"/>
              </a:ext>
            </a:extLst>
          </p:cNvPr>
          <p:cNvSpPr/>
          <p:nvPr/>
        </p:nvSpPr>
        <p:spPr bwMode="auto">
          <a:xfrm rot="20066761">
            <a:off x="11415428" y="3557170"/>
            <a:ext cx="359219" cy="359219"/>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0" name="Oval 69">
            <a:extLst>
              <a:ext uri="{FF2B5EF4-FFF2-40B4-BE49-F238E27FC236}">
                <a16:creationId xmlns:a16="http://schemas.microsoft.com/office/drawing/2014/main" id="{89293B9D-A39C-47E6-830F-F4FD0407DD60}"/>
              </a:ext>
            </a:extLst>
          </p:cNvPr>
          <p:cNvSpPr/>
          <p:nvPr/>
        </p:nvSpPr>
        <p:spPr bwMode="auto">
          <a:xfrm>
            <a:off x="8112740" y="4143533"/>
            <a:ext cx="182880" cy="18288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1" name="Oval 70">
            <a:extLst>
              <a:ext uri="{FF2B5EF4-FFF2-40B4-BE49-F238E27FC236}">
                <a16:creationId xmlns:a16="http://schemas.microsoft.com/office/drawing/2014/main" id="{39E283E2-C5EA-491E-9AB4-8EDD66A544CD}"/>
              </a:ext>
            </a:extLst>
          </p:cNvPr>
          <p:cNvSpPr/>
          <p:nvPr/>
        </p:nvSpPr>
        <p:spPr bwMode="auto">
          <a:xfrm rot="551168">
            <a:off x="5598509" y="2508973"/>
            <a:ext cx="365760" cy="36576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2" name="Oval 71">
            <a:extLst>
              <a:ext uri="{FF2B5EF4-FFF2-40B4-BE49-F238E27FC236}">
                <a16:creationId xmlns:a16="http://schemas.microsoft.com/office/drawing/2014/main" id="{4705504F-5BBE-4DF2-B9C3-6647075DCA9C}"/>
              </a:ext>
            </a:extLst>
          </p:cNvPr>
          <p:cNvSpPr/>
          <p:nvPr/>
        </p:nvSpPr>
        <p:spPr bwMode="auto">
          <a:xfrm rot="745613">
            <a:off x="7962415" y="3267448"/>
            <a:ext cx="303852" cy="303852"/>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73" name="Oval 72">
            <a:extLst>
              <a:ext uri="{FF2B5EF4-FFF2-40B4-BE49-F238E27FC236}">
                <a16:creationId xmlns:a16="http://schemas.microsoft.com/office/drawing/2014/main" id="{D16A3D49-3417-47B0-99BB-FBD69A23A8FE}"/>
              </a:ext>
            </a:extLst>
          </p:cNvPr>
          <p:cNvSpPr/>
          <p:nvPr/>
        </p:nvSpPr>
        <p:spPr bwMode="auto">
          <a:xfrm rot="1369201">
            <a:off x="8910194" y="328491"/>
            <a:ext cx="182880" cy="18288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cxnSp>
        <p:nvCxnSpPr>
          <p:cNvPr id="74" name="On-premise node 1 line">
            <a:extLst>
              <a:ext uri="{FF2B5EF4-FFF2-40B4-BE49-F238E27FC236}">
                <a16:creationId xmlns:a16="http://schemas.microsoft.com/office/drawing/2014/main" id="{F3FB8229-DFA1-45DC-87F4-A45E7F5B4E79}"/>
              </a:ext>
            </a:extLst>
          </p:cNvPr>
          <p:cNvCxnSpPr>
            <a:cxnSpLocks/>
            <a:stCxn id="103" idx="2"/>
            <a:endCxn id="64" idx="5"/>
          </p:cNvCxnSpPr>
          <p:nvPr/>
        </p:nvCxnSpPr>
        <p:spPr>
          <a:xfrm flipH="1" flipV="1">
            <a:off x="2895405" y="5700517"/>
            <a:ext cx="625713" cy="275041"/>
          </a:xfrm>
          <a:prstGeom prst="line">
            <a:avLst/>
          </a:prstGeom>
          <a:noFill/>
          <a:ln w="25400" cap="rnd" cmpd="sng" algn="ctr">
            <a:solidFill>
              <a:schemeClr val="accent5"/>
            </a:solidFill>
            <a:prstDash val="sysDot"/>
            <a:headEnd type="none"/>
            <a:tailEnd type="none"/>
          </a:ln>
          <a:effectLst/>
        </p:spPr>
      </p:cxnSp>
      <p:cxnSp>
        <p:nvCxnSpPr>
          <p:cNvPr id="75" name="On-premise node 1 line">
            <a:extLst>
              <a:ext uri="{FF2B5EF4-FFF2-40B4-BE49-F238E27FC236}">
                <a16:creationId xmlns:a16="http://schemas.microsoft.com/office/drawing/2014/main" id="{D0B1733C-4361-410D-B599-E51C81000115}"/>
              </a:ext>
            </a:extLst>
          </p:cNvPr>
          <p:cNvCxnSpPr>
            <a:cxnSpLocks/>
            <a:stCxn id="110" idx="2"/>
            <a:endCxn id="63" idx="6"/>
          </p:cNvCxnSpPr>
          <p:nvPr/>
        </p:nvCxnSpPr>
        <p:spPr>
          <a:xfrm flipH="1">
            <a:off x="1397856" y="3592389"/>
            <a:ext cx="1043226" cy="234177"/>
          </a:xfrm>
          <a:prstGeom prst="line">
            <a:avLst/>
          </a:prstGeom>
          <a:noFill/>
          <a:ln w="25400" cap="rnd" cmpd="sng" algn="ctr">
            <a:solidFill>
              <a:schemeClr val="accent5"/>
            </a:solidFill>
            <a:prstDash val="sysDot"/>
            <a:headEnd type="none"/>
            <a:tailEnd type="none"/>
          </a:ln>
          <a:effectLst/>
        </p:spPr>
      </p:cxnSp>
      <p:cxnSp>
        <p:nvCxnSpPr>
          <p:cNvPr id="76" name="On-premise node 1 line">
            <a:extLst>
              <a:ext uri="{FF2B5EF4-FFF2-40B4-BE49-F238E27FC236}">
                <a16:creationId xmlns:a16="http://schemas.microsoft.com/office/drawing/2014/main" id="{DAF7C454-85E2-4BC0-B760-9971DAFDE3B5}"/>
              </a:ext>
            </a:extLst>
          </p:cNvPr>
          <p:cNvCxnSpPr>
            <a:cxnSpLocks/>
            <a:endCxn id="71" idx="5"/>
          </p:cNvCxnSpPr>
          <p:nvPr/>
        </p:nvCxnSpPr>
        <p:spPr>
          <a:xfrm flipH="1" flipV="1">
            <a:off x="5888402" y="2840155"/>
            <a:ext cx="527997" cy="633646"/>
          </a:xfrm>
          <a:prstGeom prst="line">
            <a:avLst/>
          </a:prstGeom>
          <a:noFill/>
          <a:ln w="25400" cap="rnd" cmpd="sng" algn="ctr">
            <a:solidFill>
              <a:schemeClr val="accent5"/>
            </a:solidFill>
            <a:prstDash val="sysDot"/>
            <a:headEnd type="none"/>
            <a:tailEnd type="none"/>
          </a:ln>
          <a:effectLst/>
        </p:spPr>
      </p:cxnSp>
      <p:cxnSp>
        <p:nvCxnSpPr>
          <p:cNvPr id="77" name="On-premise node 1 line">
            <a:extLst>
              <a:ext uri="{FF2B5EF4-FFF2-40B4-BE49-F238E27FC236}">
                <a16:creationId xmlns:a16="http://schemas.microsoft.com/office/drawing/2014/main" id="{7522C784-A78B-45C0-AD2C-CA7AD6788228}"/>
              </a:ext>
            </a:extLst>
          </p:cNvPr>
          <p:cNvCxnSpPr>
            <a:cxnSpLocks/>
            <a:stCxn id="115" idx="0"/>
            <a:endCxn id="105" idx="3"/>
          </p:cNvCxnSpPr>
          <p:nvPr/>
        </p:nvCxnSpPr>
        <p:spPr>
          <a:xfrm flipV="1">
            <a:off x="6260688" y="2510511"/>
            <a:ext cx="1657297" cy="3108885"/>
          </a:xfrm>
          <a:prstGeom prst="line">
            <a:avLst/>
          </a:prstGeom>
          <a:noFill/>
          <a:ln w="25400" cap="rnd" cmpd="sng" algn="ctr">
            <a:solidFill>
              <a:schemeClr val="accent5"/>
            </a:solidFill>
            <a:prstDash val="sysDot"/>
            <a:headEnd type="none"/>
            <a:tailEnd type="none"/>
          </a:ln>
          <a:effectLst/>
        </p:spPr>
      </p:cxnSp>
      <p:cxnSp>
        <p:nvCxnSpPr>
          <p:cNvPr id="78" name="On-premise node 1 line">
            <a:extLst>
              <a:ext uri="{FF2B5EF4-FFF2-40B4-BE49-F238E27FC236}">
                <a16:creationId xmlns:a16="http://schemas.microsoft.com/office/drawing/2014/main" id="{7C96DCE3-376E-4300-A4C7-DBDBFE109335}"/>
              </a:ext>
            </a:extLst>
          </p:cNvPr>
          <p:cNvCxnSpPr>
            <a:cxnSpLocks/>
            <a:endCxn id="70" idx="6"/>
          </p:cNvCxnSpPr>
          <p:nvPr/>
        </p:nvCxnSpPr>
        <p:spPr>
          <a:xfrm flipH="1">
            <a:off x="8295620" y="3913355"/>
            <a:ext cx="1387504" cy="321618"/>
          </a:xfrm>
          <a:prstGeom prst="line">
            <a:avLst/>
          </a:prstGeom>
          <a:noFill/>
          <a:ln w="25400" cap="rnd" cmpd="sng" algn="ctr">
            <a:solidFill>
              <a:schemeClr val="accent5"/>
            </a:solidFill>
            <a:prstDash val="sysDot"/>
            <a:headEnd type="none"/>
            <a:tailEnd type="none"/>
          </a:ln>
          <a:effectLst/>
        </p:spPr>
      </p:cxnSp>
      <p:cxnSp>
        <p:nvCxnSpPr>
          <p:cNvPr id="94" name="On-premise node 1 line">
            <a:extLst>
              <a:ext uri="{FF2B5EF4-FFF2-40B4-BE49-F238E27FC236}">
                <a16:creationId xmlns:a16="http://schemas.microsoft.com/office/drawing/2014/main" id="{436D8117-4B61-4E56-A3ED-381FA201D6CD}"/>
              </a:ext>
            </a:extLst>
          </p:cNvPr>
          <p:cNvCxnSpPr>
            <a:cxnSpLocks/>
            <a:stCxn id="103" idx="7"/>
            <a:endCxn id="72" idx="3"/>
          </p:cNvCxnSpPr>
          <p:nvPr/>
        </p:nvCxnSpPr>
        <p:spPr>
          <a:xfrm flipV="1">
            <a:off x="4866112" y="3501167"/>
            <a:ext cx="3120200" cy="1917276"/>
          </a:xfrm>
          <a:prstGeom prst="line">
            <a:avLst/>
          </a:prstGeom>
          <a:noFill/>
          <a:ln w="25400" cap="rnd" cmpd="sng" algn="ctr">
            <a:solidFill>
              <a:schemeClr val="accent5"/>
            </a:solidFill>
            <a:prstDash val="sysDot"/>
            <a:headEnd type="none"/>
            <a:tailEnd type="none"/>
          </a:ln>
          <a:effectLst/>
        </p:spPr>
      </p:cxnSp>
      <p:cxnSp>
        <p:nvCxnSpPr>
          <p:cNvPr id="95" name="On-premise node 1 line">
            <a:extLst>
              <a:ext uri="{FF2B5EF4-FFF2-40B4-BE49-F238E27FC236}">
                <a16:creationId xmlns:a16="http://schemas.microsoft.com/office/drawing/2014/main" id="{0428867A-30C2-4512-9488-E0D68E7B2C9C}"/>
              </a:ext>
            </a:extLst>
          </p:cNvPr>
          <p:cNvCxnSpPr>
            <a:cxnSpLocks/>
            <a:endCxn id="106" idx="2"/>
          </p:cNvCxnSpPr>
          <p:nvPr/>
        </p:nvCxnSpPr>
        <p:spPr>
          <a:xfrm>
            <a:off x="9622487" y="1435100"/>
            <a:ext cx="422241" cy="52878"/>
          </a:xfrm>
          <a:prstGeom prst="line">
            <a:avLst/>
          </a:prstGeom>
          <a:noFill/>
          <a:ln w="25400" cap="rnd" cmpd="sng" algn="ctr">
            <a:solidFill>
              <a:schemeClr val="accent5"/>
            </a:solidFill>
            <a:prstDash val="sysDot"/>
            <a:headEnd type="none"/>
            <a:tailEnd type="none"/>
          </a:ln>
          <a:effectLst/>
        </p:spPr>
      </p:cxnSp>
      <p:cxnSp>
        <p:nvCxnSpPr>
          <p:cNvPr id="96" name="On-premise node 1 line">
            <a:extLst>
              <a:ext uri="{FF2B5EF4-FFF2-40B4-BE49-F238E27FC236}">
                <a16:creationId xmlns:a16="http://schemas.microsoft.com/office/drawing/2014/main" id="{A12017D1-4DDB-49CD-A5F1-AA9843A93792}"/>
              </a:ext>
            </a:extLst>
          </p:cNvPr>
          <p:cNvCxnSpPr>
            <a:cxnSpLocks/>
          </p:cNvCxnSpPr>
          <p:nvPr/>
        </p:nvCxnSpPr>
        <p:spPr>
          <a:xfrm>
            <a:off x="10058501" y="5453746"/>
            <a:ext cx="474548" cy="189775"/>
          </a:xfrm>
          <a:prstGeom prst="line">
            <a:avLst/>
          </a:prstGeom>
          <a:noFill/>
          <a:ln w="19050" cap="flat" cmpd="sng" algn="ctr">
            <a:solidFill>
              <a:schemeClr val="accent5"/>
            </a:solidFill>
            <a:prstDash val="sysDot"/>
            <a:headEnd type="none"/>
            <a:tailEnd type="none"/>
          </a:ln>
          <a:effectLst/>
        </p:spPr>
      </p:cxnSp>
      <p:cxnSp>
        <p:nvCxnSpPr>
          <p:cNvPr id="98" name="On-premise node 1 line">
            <a:extLst>
              <a:ext uri="{FF2B5EF4-FFF2-40B4-BE49-F238E27FC236}">
                <a16:creationId xmlns:a16="http://schemas.microsoft.com/office/drawing/2014/main" id="{970240EE-3D76-4230-A9CD-B612D7F7B682}"/>
              </a:ext>
            </a:extLst>
          </p:cNvPr>
          <p:cNvCxnSpPr>
            <a:cxnSpLocks/>
            <a:stCxn id="67" idx="1"/>
          </p:cNvCxnSpPr>
          <p:nvPr/>
        </p:nvCxnSpPr>
        <p:spPr>
          <a:xfrm flipH="1" flipV="1">
            <a:off x="8445187" y="5797121"/>
            <a:ext cx="872280" cy="483903"/>
          </a:xfrm>
          <a:prstGeom prst="line">
            <a:avLst/>
          </a:prstGeom>
          <a:noFill/>
          <a:ln w="25400" cap="rnd" cmpd="sng" algn="ctr">
            <a:solidFill>
              <a:schemeClr val="accent5"/>
            </a:solidFill>
            <a:prstDash val="sysDot"/>
            <a:headEnd type="none"/>
            <a:tailEnd type="none"/>
          </a:ln>
          <a:effectLst/>
        </p:spPr>
      </p:cxnSp>
      <p:cxnSp>
        <p:nvCxnSpPr>
          <p:cNvPr id="99" name="On-premise node 1 line">
            <a:extLst>
              <a:ext uri="{FF2B5EF4-FFF2-40B4-BE49-F238E27FC236}">
                <a16:creationId xmlns:a16="http://schemas.microsoft.com/office/drawing/2014/main" id="{A687D375-E262-4613-8D35-C008D38D015F}"/>
              </a:ext>
            </a:extLst>
          </p:cNvPr>
          <p:cNvCxnSpPr>
            <a:cxnSpLocks/>
          </p:cNvCxnSpPr>
          <p:nvPr/>
        </p:nvCxnSpPr>
        <p:spPr>
          <a:xfrm flipH="1">
            <a:off x="10457225" y="1844322"/>
            <a:ext cx="548071" cy="1436295"/>
          </a:xfrm>
          <a:prstGeom prst="line">
            <a:avLst/>
          </a:prstGeom>
          <a:noFill/>
          <a:ln w="25400" cap="rnd" cmpd="sng" algn="ctr">
            <a:solidFill>
              <a:schemeClr val="accent5"/>
            </a:solidFill>
            <a:prstDash val="sysDot"/>
            <a:headEnd type="none"/>
            <a:tailEnd type="none"/>
          </a:ln>
          <a:effectLst/>
        </p:spPr>
      </p:cxnSp>
      <p:sp>
        <p:nvSpPr>
          <p:cNvPr id="101" name="03R">
            <a:extLst>
              <a:ext uri="{FF2B5EF4-FFF2-40B4-BE49-F238E27FC236}">
                <a16:creationId xmlns:a16="http://schemas.microsoft.com/office/drawing/2014/main" id="{BB96D13F-152B-4BE7-83B2-CD341FFCF092}"/>
              </a:ext>
            </a:extLst>
          </p:cNvPr>
          <p:cNvSpPr/>
          <p:nvPr/>
        </p:nvSpPr>
        <p:spPr bwMode="auto">
          <a:xfrm>
            <a:off x="10322554" y="5119835"/>
            <a:ext cx="1575759" cy="1575759"/>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450B </a:t>
            </a:r>
            <a:b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b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monthly </a:t>
            </a:r>
            <a:b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b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authentications</a:t>
            </a:r>
          </a:p>
        </p:txBody>
      </p:sp>
      <p:sp>
        <p:nvSpPr>
          <p:cNvPr id="102" name="06R">
            <a:extLst>
              <a:ext uri="{FF2B5EF4-FFF2-40B4-BE49-F238E27FC236}">
                <a16:creationId xmlns:a16="http://schemas.microsoft.com/office/drawing/2014/main" id="{4D668C7A-27B2-4CCA-9952-D250EECFEA52}"/>
              </a:ext>
            </a:extLst>
          </p:cNvPr>
          <p:cNvSpPr/>
          <p:nvPr/>
        </p:nvSpPr>
        <p:spPr bwMode="auto">
          <a:xfrm>
            <a:off x="7229605" y="4810490"/>
            <a:ext cx="1666062" cy="1666062"/>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18B+</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Bing web pages</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scanned</a:t>
            </a:r>
          </a:p>
        </p:txBody>
      </p:sp>
      <p:sp>
        <p:nvSpPr>
          <p:cNvPr id="103" name="04R">
            <a:extLst>
              <a:ext uri="{FF2B5EF4-FFF2-40B4-BE49-F238E27FC236}">
                <a16:creationId xmlns:a16="http://schemas.microsoft.com/office/drawing/2014/main" id="{36BC5768-B6AA-4017-8F66-DC8708F47CA3}"/>
              </a:ext>
            </a:extLst>
          </p:cNvPr>
          <p:cNvSpPr/>
          <p:nvPr/>
        </p:nvSpPr>
        <p:spPr bwMode="auto">
          <a:xfrm>
            <a:off x="3521118" y="5187678"/>
            <a:ext cx="1575759" cy="1575759"/>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1B+</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Azure user</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accounts</a:t>
            </a:r>
          </a:p>
        </p:txBody>
      </p:sp>
      <p:sp>
        <p:nvSpPr>
          <p:cNvPr id="104" name="04R">
            <a:extLst>
              <a:ext uri="{FF2B5EF4-FFF2-40B4-BE49-F238E27FC236}">
                <a16:creationId xmlns:a16="http://schemas.microsoft.com/office/drawing/2014/main" id="{78A85365-FB1E-4D76-852E-E1FEF427F550}"/>
              </a:ext>
            </a:extLst>
          </p:cNvPr>
          <p:cNvSpPr/>
          <p:nvPr/>
        </p:nvSpPr>
        <p:spPr bwMode="auto">
          <a:xfrm>
            <a:off x="478602" y="4528011"/>
            <a:ext cx="1852825" cy="1852825"/>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Segoe UI" pitchFamily="34" charset="0"/>
                <a:cs typeface="Segoe UI Semilight" panose="020B0402040204020203" pitchFamily="34" charset="0"/>
              </a:rPr>
              <a:t>Enterprise</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Segoe UI" pitchFamily="34" charset="0"/>
                <a:cs typeface="Segoe UI Semilight" panose="020B0402040204020203" pitchFamily="34" charset="0"/>
              </a:rPr>
              <a:t>security for</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90%</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Segoe UI" pitchFamily="34" charset="0"/>
                <a:cs typeface="Segoe UI Semilight" panose="020B0402040204020203" pitchFamily="34" charset="0"/>
              </a:rPr>
              <a:t>of Fortune 500</a:t>
            </a:r>
          </a:p>
        </p:txBody>
      </p:sp>
      <p:sp>
        <p:nvSpPr>
          <p:cNvPr id="105" name="04R">
            <a:extLst>
              <a:ext uri="{FF2B5EF4-FFF2-40B4-BE49-F238E27FC236}">
                <a16:creationId xmlns:a16="http://schemas.microsoft.com/office/drawing/2014/main" id="{517999E4-FEC5-47EF-9521-97E9E4010EF9}"/>
              </a:ext>
            </a:extLst>
          </p:cNvPr>
          <p:cNvSpPr/>
          <p:nvPr/>
        </p:nvSpPr>
        <p:spPr bwMode="auto">
          <a:xfrm>
            <a:off x="7692384" y="1195614"/>
            <a:ext cx="1540498" cy="1540498"/>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0078D7"/>
                </a:solidFill>
                <a:effectLst/>
                <a:uLnTx/>
                <a:uFillTx/>
                <a:latin typeface="Segoe UI Semibold"/>
                <a:ea typeface="Segoe UI" pitchFamily="34" charset="0"/>
                <a:cs typeface="Segoe UI Semilight" panose="020B0402040204020203" pitchFamily="34" charset="0"/>
              </a:rPr>
              <a:t>Malware data</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from Windows</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Defender</a:t>
            </a:r>
          </a:p>
        </p:txBody>
      </p:sp>
      <p:sp>
        <p:nvSpPr>
          <p:cNvPr id="106" name="04R">
            <a:extLst>
              <a:ext uri="{FF2B5EF4-FFF2-40B4-BE49-F238E27FC236}">
                <a16:creationId xmlns:a16="http://schemas.microsoft.com/office/drawing/2014/main" id="{A187ADA2-CA13-43BA-81CC-F38812413F0A}"/>
              </a:ext>
            </a:extLst>
          </p:cNvPr>
          <p:cNvSpPr/>
          <p:nvPr/>
        </p:nvSpPr>
        <p:spPr bwMode="auto">
          <a:xfrm>
            <a:off x="10044728" y="491385"/>
            <a:ext cx="1993186" cy="1993186"/>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1" i="0" u="none" strike="noStrike" kern="0" cap="none" spc="0" normalizeH="0" baseline="0" noProof="0">
                <a:ln>
                  <a:noFill/>
                </a:ln>
                <a:solidFill>
                  <a:srgbClr val="0078D7"/>
                </a:solidFill>
                <a:effectLst/>
                <a:uLnTx/>
                <a:uFillTx/>
                <a:latin typeface="Segoe UI Semibold"/>
                <a:ea typeface="Segoe UI" pitchFamily="34" charset="0"/>
                <a:cs typeface="Segoe UI Semilight" panose="020B0402040204020203" pitchFamily="34" charset="0"/>
              </a:rPr>
              <a:t>Shared threat</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1" i="0" u="none" strike="noStrike" kern="0" cap="none" spc="0" normalizeH="0" baseline="0" noProof="0">
                <a:ln>
                  <a:noFill/>
                </a:ln>
                <a:solidFill>
                  <a:srgbClr val="0078D7"/>
                </a:solidFill>
                <a:effectLst/>
                <a:uLnTx/>
                <a:uFillTx/>
                <a:latin typeface="Segoe UI Semibold"/>
                <a:ea typeface="Segoe UI" pitchFamily="34" charset="0"/>
                <a:cs typeface="Segoe UI Semilight" panose="020B0402040204020203" pitchFamily="34" charset="0"/>
              </a:rPr>
              <a:t>data </a:t>
            </a: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from partners,</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researchers and law</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Enforcement</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worldwide</a:t>
            </a:r>
          </a:p>
        </p:txBody>
      </p:sp>
      <p:sp>
        <p:nvSpPr>
          <p:cNvPr id="107" name="04R">
            <a:extLst>
              <a:ext uri="{FF2B5EF4-FFF2-40B4-BE49-F238E27FC236}">
                <a16:creationId xmlns:a16="http://schemas.microsoft.com/office/drawing/2014/main" id="{FE386482-12DA-4314-8D91-C7E7126DB1DC}"/>
              </a:ext>
            </a:extLst>
          </p:cNvPr>
          <p:cNvSpPr/>
          <p:nvPr/>
        </p:nvSpPr>
        <p:spPr bwMode="auto">
          <a:xfrm>
            <a:off x="9299327" y="3073388"/>
            <a:ext cx="1751085" cy="1751085"/>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0078D7"/>
                </a:solidFill>
                <a:effectLst/>
                <a:uLnTx/>
                <a:uFillTx/>
                <a:latin typeface="Segoe UI Semibold"/>
                <a:ea typeface="Segoe UI" pitchFamily="34" charset="0"/>
                <a:cs typeface="Segoe UI Semilight" panose="020B0402040204020203" pitchFamily="34" charset="0"/>
              </a:rPr>
              <a:t>Botnet data </a:t>
            </a: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from</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Microsoft Digital</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Crimes Unit</a:t>
            </a:r>
          </a:p>
        </p:txBody>
      </p:sp>
      <p:sp>
        <p:nvSpPr>
          <p:cNvPr id="108" name="02R">
            <a:extLst>
              <a:ext uri="{FF2B5EF4-FFF2-40B4-BE49-F238E27FC236}">
                <a16:creationId xmlns:a16="http://schemas.microsoft.com/office/drawing/2014/main" id="{B36E5F6F-5081-4546-A12E-88AA773B5DB7}"/>
              </a:ext>
            </a:extLst>
          </p:cNvPr>
          <p:cNvSpPr/>
          <p:nvPr/>
        </p:nvSpPr>
        <p:spPr bwMode="auto">
          <a:xfrm>
            <a:off x="5358235" y="662882"/>
            <a:ext cx="1602618" cy="1602618"/>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1.2B</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devices scanned</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each month</a:t>
            </a:r>
          </a:p>
        </p:txBody>
      </p:sp>
      <p:sp>
        <p:nvSpPr>
          <p:cNvPr id="110" name="04R">
            <a:extLst>
              <a:ext uri="{FF2B5EF4-FFF2-40B4-BE49-F238E27FC236}">
                <a16:creationId xmlns:a16="http://schemas.microsoft.com/office/drawing/2014/main" id="{0B832BCA-456F-46B5-9245-28C8C701E1D0}"/>
              </a:ext>
            </a:extLst>
          </p:cNvPr>
          <p:cNvSpPr/>
          <p:nvPr/>
        </p:nvSpPr>
        <p:spPr bwMode="auto">
          <a:xfrm>
            <a:off x="2441082" y="2858365"/>
            <a:ext cx="1468048" cy="1468048"/>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squar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400B</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400" b="0" i="0" u="none" strike="noStrike" kern="0" cap="none" spc="0" normalizeH="0" baseline="0" noProof="0">
                <a:ln>
                  <a:noFill/>
                </a:ln>
                <a:solidFill>
                  <a:srgbClr val="1A1A1A"/>
                </a:solidFill>
                <a:effectLst/>
                <a:uLnTx/>
                <a:uFillTx/>
                <a:latin typeface="Segoe UI"/>
                <a:ea typeface="Segoe UI" pitchFamily="34" charset="0"/>
                <a:cs typeface="Segoe UI Semilight" panose="020B0402040204020203" pitchFamily="34" charset="0"/>
              </a:rPr>
              <a:t>emails analyzed</a:t>
            </a:r>
            <a:endParaRPr kumimoji="0" lang="en-US" sz="1400" b="0" i="0" u="none" strike="noStrike" kern="1200" cap="none" spc="0" normalizeH="0" baseline="0" noProof="0">
              <a:ln>
                <a:noFill/>
              </a:ln>
              <a:solidFill>
                <a:srgbClr val="1A1A1A"/>
              </a:solidFill>
              <a:effectLst/>
              <a:uLnTx/>
              <a:uFillTx/>
              <a:latin typeface="Segoe UI"/>
              <a:ea typeface="+mn-ea"/>
              <a:cs typeface="+mn-cs"/>
            </a:endParaRPr>
          </a:p>
        </p:txBody>
      </p:sp>
      <p:sp>
        <p:nvSpPr>
          <p:cNvPr id="111" name="01R">
            <a:extLst>
              <a:ext uri="{FF2B5EF4-FFF2-40B4-BE49-F238E27FC236}">
                <a16:creationId xmlns:a16="http://schemas.microsoft.com/office/drawing/2014/main" id="{BAA70813-3807-4133-941E-C00C9709B418}"/>
              </a:ext>
            </a:extLst>
          </p:cNvPr>
          <p:cNvSpPr/>
          <p:nvPr/>
        </p:nvSpPr>
        <p:spPr bwMode="auto">
          <a:xfrm>
            <a:off x="5810633" y="3145503"/>
            <a:ext cx="1861754" cy="1861754"/>
          </a:xfrm>
          <a:prstGeom prst="ellipse">
            <a:avLst/>
          </a:prstGeom>
          <a:solidFill>
            <a:schemeClr val="bg1"/>
          </a:solidFill>
          <a:ln>
            <a:noFill/>
          </a:ln>
          <a:effectLst>
            <a:outerShdw blurRad="101600" dist="25400" sx="101000" sy="101000" algn="ctr" rotWithShape="0">
              <a:prstClr val="black">
                <a:alpha val="27000"/>
              </a:prstClr>
            </a:outerShdw>
          </a:effectLst>
        </p:spPr>
        <p:txBody>
          <a:bodyPr vert="horz" wrap="none" lIns="91440" tIns="45720" rIns="91440" bIns="45720" numCol="1" anchor="ctr" anchorCtr="0" compatLnSpc="1">
            <a:prstTxWarp prst="textNoShape">
              <a:avLst/>
            </a:prstTxWarp>
          </a:bodyPr>
          <a:lstStyle/>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2800" b="0" i="0" u="none" strike="noStrike" kern="0" cap="none" spc="-50" normalizeH="0" baseline="0" noProof="0">
                <a:ln>
                  <a:noFill/>
                </a:ln>
                <a:solidFill>
                  <a:srgbClr val="0078D7"/>
                </a:solidFill>
                <a:effectLst/>
                <a:uLnTx/>
                <a:uFillTx/>
                <a:latin typeface="Segoe UI Semibold"/>
                <a:ea typeface="Segoe UI" pitchFamily="34" charset="0"/>
                <a:cs typeface="Segoe UI Semibold" panose="020B0702040204020203" pitchFamily="34" charset="0"/>
              </a:rPr>
              <a:t>200+</a:t>
            </a:r>
            <a:b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b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global cloud</a:t>
            </a:r>
            <a:b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b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consumer and</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Commercial</a:t>
            </a:r>
          </a:p>
          <a:p>
            <a:pPr marL="0" marR="0" lvl="0" indent="0" algn="ctr" defTabSz="913926" rtl="0" eaLnBrk="1" fontAlgn="base" latinLnBrk="0" hangingPunct="1">
              <a:lnSpc>
                <a:spcPct val="90000"/>
              </a:lnSpc>
              <a:spcBef>
                <a:spcPct val="0"/>
              </a:spcBef>
              <a:spcAft>
                <a:spcPct val="0"/>
              </a:spcAft>
              <a:buClrTx/>
              <a:buSzTx/>
              <a:buFontTx/>
              <a:buNone/>
              <a:tabLst/>
              <a:defRPr/>
            </a:pPr>
            <a:r>
              <a:rPr kumimoji="0" lang="en-US" sz="1399" b="0" i="0" u="none" strike="noStrike" kern="0" cap="none" spc="0" normalizeH="0" baseline="0" noProof="0">
                <a:ln>
                  <a:noFill/>
                </a:ln>
                <a:solidFill>
                  <a:srgbClr val="1A1A1A"/>
                </a:solidFill>
                <a:effectLst/>
                <a:uLnTx/>
                <a:uFillTx/>
                <a:latin typeface="Segoe UI"/>
                <a:ea typeface="+mn-ea"/>
                <a:cs typeface="Segoe UI Semilight" panose="020B0402040204020203" pitchFamily="34" charset="0"/>
              </a:rPr>
              <a:t>services</a:t>
            </a:r>
          </a:p>
        </p:txBody>
      </p:sp>
      <p:sp>
        <p:nvSpPr>
          <p:cNvPr id="114" name="Oval 113">
            <a:extLst>
              <a:ext uri="{FF2B5EF4-FFF2-40B4-BE49-F238E27FC236}">
                <a16:creationId xmlns:a16="http://schemas.microsoft.com/office/drawing/2014/main" id="{A614E34D-ACE0-4018-978D-861783981F6F}"/>
              </a:ext>
            </a:extLst>
          </p:cNvPr>
          <p:cNvSpPr/>
          <p:nvPr/>
        </p:nvSpPr>
        <p:spPr bwMode="auto">
          <a:xfrm>
            <a:off x="9809109" y="5234731"/>
            <a:ext cx="365760" cy="36576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15" name="Oval 114">
            <a:extLst>
              <a:ext uri="{FF2B5EF4-FFF2-40B4-BE49-F238E27FC236}">
                <a16:creationId xmlns:a16="http://schemas.microsoft.com/office/drawing/2014/main" id="{E58E4F97-1DD7-4357-A36B-AB18DE0A982F}"/>
              </a:ext>
            </a:extLst>
          </p:cNvPr>
          <p:cNvSpPr/>
          <p:nvPr/>
        </p:nvSpPr>
        <p:spPr bwMode="auto">
          <a:xfrm rot="1274048">
            <a:off x="6011573" y="5606980"/>
            <a:ext cx="365760" cy="365760"/>
          </a:xfrm>
          <a:prstGeom prst="ellipse">
            <a:avLst/>
          </a:prstGeom>
          <a:solidFill>
            <a:schemeClr val="accent1"/>
          </a:solidFill>
          <a:ln>
            <a:noFill/>
          </a:ln>
          <a:effectLst>
            <a:outerShdw blurRad="1016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Tree>
    <p:extLst>
      <p:ext uri="{BB962C8B-B14F-4D97-AF65-F5344CB8AC3E}">
        <p14:creationId xmlns:p14="http://schemas.microsoft.com/office/powerpoint/2010/main" val="291288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ppt_w</p:attrName>
                                        </p:attrNameLst>
                                      </p:cBhvr>
                                      <p:tavLst>
                                        <p:tav tm="0">
                                          <p:val>
                                            <p:fltVal val="0"/>
                                          </p:val>
                                        </p:tav>
                                        <p:tav tm="100000">
                                          <p:val>
                                            <p:strVal val="#ppt_w"/>
                                          </p:val>
                                        </p:tav>
                                      </p:tavLst>
                                    </p:anim>
                                    <p:anim calcmode="lin" valueType="num">
                                      <p:cBhvr>
                                        <p:cTn id="8" dur="500" fill="hold"/>
                                        <p:tgtEl>
                                          <p:spTgt spid="63"/>
                                        </p:tgtEl>
                                        <p:attrNameLst>
                                          <p:attrName>ppt_h</p:attrName>
                                        </p:attrNameLst>
                                      </p:cBhvr>
                                      <p:tavLst>
                                        <p:tav tm="0">
                                          <p:val>
                                            <p:fltVal val="0"/>
                                          </p:val>
                                        </p:tav>
                                        <p:tav tm="100000">
                                          <p:val>
                                            <p:strVal val="#ppt_h"/>
                                          </p:val>
                                        </p:tav>
                                      </p:tavLst>
                                    </p:anim>
                                    <p:animEffect transition="in" filter="fade">
                                      <p:cBhvr>
                                        <p:cTn id="9" dur="500"/>
                                        <p:tgtEl>
                                          <p:spTgt spid="63"/>
                                        </p:tgtEl>
                                      </p:cBhvr>
                                    </p:animEffect>
                                  </p:childTnLst>
                                </p:cTn>
                              </p:par>
                              <p:par>
                                <p:cTn id="10" presetID="53" presetClass="entr" presetSubtype="16" fill="hold" grpId="0" nodeType="withEffect">
                                  <p:stCondLst>
                                    <p:cond delay="250"/>
                                  </p:stCondLst>
                                  <p:childTnLst>
                                    <p:set>
                                      <p:cBhvr>
                                        <p:cTn id="11" dur="1" fill="hold">
                                          <p:stCondLst>
                                            <p:cond delay="0"/>
                                          </p:stCondLst>
                                        </p:cTn>
                                        <p:tgtEl>
                                          <p:spTgt spid="115"/>
                                        </p:tgtEl>
                                        <p:attrNameLst>
                                          <p:attrName>style.visibility</p:attrName>
                                        </p:attrNameLst>
                                      </p:cBhvr>
                                      <p:to>
                                        <p:strVal val="visible"/>
                                      </p:to>
                                    </p:set>
                                    <p:anim calcmode="lin" valueType="num">
                                      <p:cBhvr>
                                        <p:cTn id="12" dur="500" fill="hold"/>
                                        <p:tgtEl>
                                          <p:spTgt spid="115"/>
                                        </p:tgtEl>
                                        <p:attrNameLst>
                                          <p:attrName>ppt_w</p:attrName>
                                        </p:attrNameLst>
                                      </p:cBhvr>
                                      <p:tavLst>
                                        <p:tav tm="0">
                                          <p:val>
                                            <p:fltVal val="0"/>
                                          </p:val>
                                        </p:tav>
                                        <p:tav tm="100000">
                                          <p:val>
                                            <p:strVal val="#ppt_w"/>
                                          </p:val>
                                        </p:tav>
                                      </p:tavLst>
                                    </p:anim>
                                    <p:anim calcmode="lin" valueType="num">
                                      <p:cBhvr>
                                        <p:cTn id="13" dur="500" fill="hold"/>
                                        <p:tgtEl>
                                          <p:spTgt spid="115"/>
                                        </p:tgtEl>
                                        <p:attrNameLst>
                                          <p:attrName>ppt_h</p:attrName>
                                        </p:attrNameLst>
                                      </p:cBhvr>
                                      <p:tavLst>
                                        <p:tav tm="0">
                                          <p:val>
                                            <p:fltVal val="0"/>
                                          </p:val>
                                        </p:tav>
                                        <p:tav tm="100000">
                                          <p:val>
                                            <p:strVal val="#ppt_h"/>
                                          </p:val>
                                        </p:tav>
                                      </p:tavLst>
                                    </p:anim>
                                    <p:animEffect transition="in" filter="fade">
                                      <p:cBhvr>
                                        <p:cTn id="14" dur="500"/>
                                        <p:tgtEl>
                                          <p:spTgt spid="115"/>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1"/>
                                        </p:tgtEl>
                                        <p:attrNameLst>
                                          <p:attrName>style.visibility</p:attrName>
                                        </p:attrNameLst>
                                      </p:cBhvr>
                                      <p:to>
                                        <p:strVal val="visible"/>
                                      </p:to>
                                    </p:set>
                                    <p:anim calcmode="lin" valueType="num">
                                      <p:cBhvr>
                                        <p:cTn id="17" dur="500" fill="hold"/>
                                        <p:tgtEl>
                                          <p:spTgt spid="71"/>
                                        </p:tgtEl>
                                        <p:attrNameLst>
                                          <p:attrName>ppt_w</p:attrName>
                                        </p:attrNameLst>
                                      </p:cBhvr>
                                      <p:tavLst>
                                        <p:tav tm="0">
                                          <p:val>
                                            <p:fltVal val="0"/>
                                          </p:val>
                                        </p:tav>
                                        <p:tav tm="100000">
                                          <p:val>
                                            <p:strVal val="#ppt_w"/>
                                          </p:val>
                                        </p:tav>
                                      </p:tavLst>
                                    </p:anim>
                                    <p:anim calcmode="lin" valueType="num">
                                      <p:cBhvr>
                                        <p:cTn id="18" dur="500" fill="hold"/>
                                        <p:tgtEl>
                                          <p:spTgt spid="71"/>
                                        </p:tgtEl>
                                        <p:attrNameLst>
                                          <p:attrName>ppt_h</p:attrName>
                                        </p:attrNameLst>
                                      </p:cBhvr>
                                      <p:tavLst>
                                        <p:tav tm="0">
                                          <p:val>
                                            <p:fltVal val="0"/>
                                          </p:val>
                                        </p:tav>
                                        <p:tav tm="100000">
                                          <p:val>
                                            <p:strVal val="#ppt_h"/>
                                          </p:val>
                                        </p:tav>
                                      </p:tavLst>
                                    </p:anim>
                                    <p:animEffect transition="in" filter="fade">
                                      <p:cBhvr>
                                        <p:cTn id="19" dur="500"/>
                                        <p:tgtEl>
                                          <p:spTgt spid="71"/>
                                        </p:tgtEl>
                                      </p:cBhvr>
                                    </p:animEffect>
                                  </p:childTnLst>
                                </p:cTn>
                              </p:par>
                              <p:par>
                                <p:cTn id="20" presetID="53" presetClass="entr" presetSubtype="16" fill="hold" grpId="0" nodeType="withEffect">
                                  <p:stCondLst>
                                    <p:cond delay="750"/>
                                  </p:stCondLst>
                                  <p:childTnLst>
                                    <p:set>
                                      <p:cBhvr>
                                        <p:cTn id="21" dur="1" fill="hold">
                                          <p:stCondLst>
                                            <p:cond delay="0"/>
                                          </p:stCondLst>
                                        </p:cTn>
                                        <p:tgtEl>
                                          <p:spTgt spid="72"/>
                                        </p:tgtEl>
                                        <p:attrNameLst>
                                          <p:attrName>style.visibility</p:attrName>
                                        </p:attrNameLst>
                                      </p:cBhvr>
                                      <p:to>
                                        <p:strVal val="visible"/>
                                      </p:to>
                                    </p:set>
                                    <p:anim calcmode="lin" valueType="num">
                                      <p:cBhvr>
                                        <p:cTn id="22" dur="500" fill="hold"/>
                                        <p:tgtEl>
                                          <p:spTgt spid="72"/>
                                        </p:tgtEl>
                                        <p:attrNameLst>
                                          <p:attrName>ppt_w</p:attrName>
                                        </p:attrNameLst>
                                      </p:cBhvr>
                                      <p:tavLst>
                                        <p:tav tm="0">
                                          <p:val>
                                            <p:fltVal val="0"/>
                                          </p:val>
                                        </p:tav>
                                        <p:tav tm="100000">
                                          <p:val>
                                            <p:strVal val="#ppt_w"/>
                                          </p:val>
                                        </p:tav>
                                      </p:tavLst>
                                    </p:anim>
                                    <p:anim calcmode="lin" valueType="num">
                                      <p:cBhvr>
                                        <p:cTn id="23" dur="500" fill="hold"/>
                                        <p:tgtEl>
                                          <p:spTgt spid="72"/>
                                        </p:tgtEl>
                                        <p:attrNameLst>
                                          <p:attrName>ppt_h</p:attrName>
                                        </p:attrNameLst>
                                      </p:cBhvr>
                                      <p:tavLst>
                                        <p:tav tm="0">
                                          <p:val>
                                            <p:fltVal val="0"/>
                                          </p:val>
                                        </p:tav>
                                        <p:tav tm="100000">
                                          <p:val>
                                            <p:strVal val="#ppt_h"/>
                                          </p:val>
                                        </p:tav>
                                      </p:tavLst>
                                    </p:anim>
                                    <p:animEffect transition="in" filter="fade">
                                      <p:cBhvr>
                                        <p:cTn id="24" dur="500"/>
                                        <p:tgtEl>
                                          <p:spTgt spid="72"/>
                                        </p:tgtEl>
                                      </p:cBhvr>
                                    </p:animEffect>
                                  </p:childTnLst>
                                </p:cTn>
                              </p:par>
                              <p:par>
                                <p:cTn id="25" presetID="53" presetClass="entr" presetSubtype="16" fill="hold" grpId="0" nodeType="withEffect">
                                  <p:stCondLst>
                                    <p:cond delay="1000"/>
                                  </p:stCondLst>
                                  <p:childTnLst>
                                    <p:set>
                                      <p:cBhvr>
                                        <p:cTn id="26" dur="1" fill="hold">
                                          <p:stCondLst>
                                            <p:cond delay="0"/>
                                          </p:stCondLst>
                                        </p:cTn>
                                        <p:tgtEl>
                                          <p:spTgt spid="70"/>
                                        </p:tgtEl>
                                        <p:attrNameLst>
                                          <p:attrName>style.visibility</p:attrName>
                                        </p:attrNameLst>
                                      </p:cBhvr>
                                      <p:to>
                                        <p:strVal val="visible"/>
                                      </p:to>
                                    </p:set>
                                    <p:anim calcmode="lin" valueType="num">
                                      <p:cBhvr>
                                        <p:cTn id="27" dur="500" fill="hold"/>
                                        <p:tgtEl>
                                          <p:spTgt spid="70"/>
                                        </p:tgtEl>
                                        <p:attrNameLst>
                                          <p:attrName>ppt_w</p:attrName>
                                        </p:attrNameLst>
                                      </p:cBhvr>
                                      <p:tavLst>
                                        <p:tav tm="0">
                                          <p:val>
                                            <p:fltVal val="0"/>
                                          </p:val>
                                        </p:tav>
                                        <p:tav tm="100000">
                                          <p:val>
                                            <p:strVal val="#ppt_w"/>
                                          </p:val>
                                        </p:tav>
                                      </p:tavLst>
                                    </p:anim>
                                    <p:anim calcmode="lin" valueType="num">
                                      <p:cBhvr>
                                        <p:cTn id="28" dur="500" fill="hold"/>
                                        <p:tgtEl>
                                          <p:spTgt spid="70"/>
                                        </p:tgtEl>
                                        <p:attrNameLst>
                                          <p:attrName>ppt_h</p:attrName>
                                        </p:attrNameLst>
                                      </p:cBhvr>
                                      <p:tavLst>
                                        <p:tav tm="0">
                                          <p:val>
                                            <p:fltVal val="0"/>
                                          </p:val>
                                        </p:tav>
                                        <p:tav tm="100000">
                                          <p:val>
                                            <p:strVal val="#ppt_h"/>
                                          </p:val>
                                        </p:tav>
                                      </p:tavLst>
                                    </p:anim>
                                    <p:animEffect transition="in" filter="fade">
                                      <p:cBhvr>
                                        <p:cTn id="29" dur="500"/>
                                        <p:tgtEl>
                                          <p:spTgt spid="70"/>
                                        </p:tgtEl>
                                      </p:cBhvr>
                                    </p:animEffect>
                                  </p:childTnLst>
                                </p:cTn>
                              </p:par>
                              <p:par>
                                <p:cTn id="30" presetID="53" presetClass="entr" presetSubtype="16" fill="hold" grpId="0" nodeType="withEffect">
                                  <p:stCondLst>
                                    <p:cond delay="1000"/>
                                  </p:stCondLst>
                                  <p:childTnLst>
                                    <p:set>
                                      <p:cBhvr>
                                        <p:cTn id="31" dur="1" fill="hold">
                                          <p:stCondLst>
                                            <p:cond delay="0"/>
                                          </p:stCondLst>
                                        </p:cTn>
                                        <p:tgtEl>
                                          <p:spTgt spid="73"/>
                                        </p:tgtEl>
                                        <p:attrNameLst>
                                          <p:attrName>style.visibility</p:attrName>
                                        </p:attrNameLst>
                                      </p:cBhvr>
                                      <p:to>
                                        <p:strVal val="visible"/>
                                      </p:to>
                                    </p:set>
                                    <p:anim calcmode="lin" valueType="num">
                                      <p:cBhvr>
                                        <p:cTn id="32" dur="500" fill="hold"/>
                                        <p:tgtEl>
                                          <p:spTgt spid="73"/>
                                        </p:tgtEl>
                                        <p:attrNameLst>
                                          <p:attrName>ppt_w</p:attrName>
                                        </p:attrNameLst>
                                      </p:cBhvr>
                                      <p:tavLst>
                                        <p:tav tm="0">
                                          <p:val>
                                            <p:fltVal val="0"/>
                                          </p:val>
                                        </p:tav>
                                        <p:tav tm="100000">
                                          <p:val>
                                            <p:strVal val="#ppt_w"/>
                                          </p:val>
                                        </p:tav>
                                      </p:tavLst>
                                    </p:anim>
                                    <p:anim calcmode="lin" valueType="num">
                                      <p:cBhvr>
                                        <p:cTn id="33" dur="500" fill="hold"/>
                                        <p:tgtEl>
                                          <p:spTgt spid="73"/>
                                        </p:tgtEl>
                                        <p:attrNameLst>
                                          <p:attrName>ppt_h</p:attrName>
                                        </p:attrNameLst>
                                      </p:cBhvr>
                                      <p:tavLst>
                                        <p:tav tm="0">
                                          <p:val>
                                            <p:fltVal val="0"/>
                                          </p:val>
                                        </p:tav>
                                        <p:tav tm="100000">
                                          <p:val>
                                            <p:strVal val="#ppt_h"/>
                                          </p:val>
                                        </p:tav>
                                      </p:tavLst>
                                    </p:anim>
                                    <p:animEffect transition="in" filter="fade">
                                      <p:cBhvr>
                                        <p:cTn id="34" dur="500"/>
                                        <p:tgtEl>
                                          <p:spTgt spid="73"/>
                                        </p:tgtEl>
                                      </p:cBhvr>
                                    </p:animEffect>
                                  </p:childTnLst>
                                </p:cTn>
                              </p:par>
                              <p:par>
                                <p:cTn id="35" presetID="53" presetClass="entr" presetSubtype="16" fill="hold" grpId="0" nodeType="withEffect">
                                  <p:stCondLst>
                                    <p:cond delay="1250"/>
                                  </p:stCondLst>
                                  <p:childTnLst>
                                    <p:set>
                                      <p:cBhvr>
                                        <p:cTn id="36" dur="1" fill="hold">
                                          <p:stCondLst>
                                            <p:cond delay="0"/>
                                          </p:stCondLst>
                                        </p:cTn>
                                        <p:tgtEl>
                                          <p:spTgt spid="61"/>
                                        </p:tgtEl>
                                        <p:attrNameLst>
                                          <p:attrName>style.visibility</p:attrName>
                                        </p:attrNameLst>
                                      </p:cBhvr>
                                      <p:to>
                                        <p:strVal val="visible"/>
                                      </p:to>
                                    </p:set>
                                    <p:anim calcmode="lin" valueType="num">
                                      <p:cBhvr>
                                        <p:cTn id="37" dur="500" fill="hold"/>
                                        <p:tgtEl>
                                          <p:spTgt spid="61"/>
                                        </p:tgtEl>
                                        <p:attrNameLst>
                                          <p:attrName>ppt_w</p:attrName>
                                        </p:attrNameLst>
                                      </p:cBhvr>
                                      <p:tavLst>
                                        <p:tav tm="0">
                                          <p:val>
                                            <p:fltVal val="0"/>
                                          </p:val>
                                        </p:tav>
                                        <p:tav tm="100000">
                                          <p:val>
                                            <p:strVal val="#ppt_w"/>
                                          </p:val>
                                        </p:tav>
                                      </p:tavLst>
                                    </p:anim>
                                    <p:anim calcmode="lin" valueType="num">
                                      <p:cBhvr>
                                        <p:cTn id="38" dur="500" fill="hold"/>
                                        <p:tgtEl>
                                          <p:spTgt spid="61"/>
                                        </p:tgtEl>
                                        <p:attrNameLst>
                                          <p:attrName>ppt_h</p:attrName>
                                        </p:attrNameLst>
                                      </p:cBhvr>
                                      <p:tavLst>
                                        <p:tav tm="0">
                                          <p:val>
                                            <p:fltVal val="0"/>
                                          </p:val>
                                        </p:tav>
                                        <p:tav tm="100000">
                                          <p:val>
                                            <p:strVal val="#ppt_h"/>
                                          </p:val>
                                        </p:tav>
                                      </p:tavLst>
                                    </p:anim>
                                    <p:animEffect transition="in" filter="fade">
                                      <p:cBhvr>
                                        <p:cTn id="39" dur="500"/>
                                        <p:tgtEl>
                                          <p:spTgt spid="61"/>
                                        </p:tgtEl>
                                      </p:cBhvr>
                                    </p:animEffect>
                                  </p:childTnLst>
                                </p:cTn>
                              </p:par>
                              <p:par>
                                <p:cTn id="40" presetID="53" presetClass="entr" presetSubtype="16" fill="hold" grpId="0" nodeType="withEffect">
                                  <p:stCondLst>
                                    <p:cond delay="1250"/>
                                  </p:stCondLst>
                                  <p:childTnLst>
                                    <p:set>
                                      <p:cBhvr>
                                        <p:cTn id="41" dur="1" fill="hold">
                                          <p:stCondLst>
                                            <p:cond delay="0"/>
                                          </p:stCondLst>
                                        </p:cTn>
                                        <p:tgtEl>
                                          <p:spTgt spid="62"/>
                                        </p:tgtEl>
                                        <p:attrNameLst>
                                          <p:attrName>style.visibility</p:attrName>
                                        </p:attrNameLst>
                                      </p:cBhvr>
                                      <p:to>
                                        <p:strVal val="visible"/>
                                      </p:to>
                                    </p:set>
                                    <p:anim calcmode="lin" valueType="num">
                                      <p:cBhvr>
                                        <p:cTn id="42" dur="500" fill="hold"/>
                                        <p:tgtEl>
                                          <p:spTgt spid="62"/>
                                        </p:tgtEl>
                                        <p:attrNameLst>
                                          <p:attrName>ppt_w</p:attrName>
                                        </p:attrNameLst>
                                      </p:cBhvr>
                                      <p:tavLst>
                                        <p:tav tm="0">
                                          <p:val>
                                            <p:fltVal val="0"/>
                                          </p:val>
                                        </p:tav>
                                        <p:tav tm="100000">
                                          <p:val>
                                            <p:strVal val="#ppt_w"/>
                                          </p:val>
                                        </p:tav>
                                      </p:tavLst>
                                    </p:anim>
                                    <p:anim calcmode="lin" valueType="num">
                                      <p:cBhvr>
                                        <p:cTn id="43" dur="500" fill="hold"/>
                                        <p:tgtEl>
                                          <p:spTgt spid="62"/>
                                        </p:tgtEl>
                                        <p:attrNameLst>
                                          <p:attrName>ppt_h</p:attrName>
                                        </p:attrNameLst>
                                      </p:cBhvr>
                                      <p:tavLst>
                                        <p:tav tm="0">
                                          <p:val>
                                            <p:fltVal val="0"/>
                                          </p:val>
                                        </p:tav>
                                        <p:tav tm="100000">
                                          <p:val>
                                            <p:strVal val="#ppt_h"/>
                                          </p:val>
                                        </p:tav>
                                      </p:tavLst>
                                    </p:anim>
                                    <p:animEffect transition="in" filter="fade">
                                      <p:cBhvr>
                                        <p:cTn id="44" dur="500"/>
                                        <p:tgtEl>
                                          <p:spTgt spid="62"/>
                                        </p:tgtEl>
                                      </p:cBhvr>
                                    </p:animEffect>
                                  </p:childTnLst>
                                </p:cTn>
                              </p:par>
                              <p:par>
                                <p:cTn id="45" presetID="53" presetClass="entr" presetSubtype="16" fill="hold" grpId="0" nodeType="withEffect">
                                  <p:stCondLst>
                                    <p:cond delay="1500"/>
                                  </p:stCondLst>
                                  <p:childTnLst>
                                    <p:set>
                                      <p:cBhvr>
                                        <p:cTn id="46" dur="1" fill="hold">
                                          <p:stCondLst>
                                            <p:cond delay="0"/>
                                          </p:stCondLst>
                                        </p:cTn>
                                        <p:tgtEl>
                                          <p:spTgt spid="114"/>
                                        </p:tgtEl>
                                        <p:attrNameLst>
                                          <p:attrName>style.visibility</p:attrName>
                                        </p:attrNameLst>
                                      </p:cBhvr>
                                      <p:to>
                                        <p:strVal val="visible"/>
                                      </p:to>
                                    </p:set>
                                    <p:anim calcmode="lin" valueType="num">
                                      <p:cBhvr>
                                        <p:cTn id="47" dur="500" fill="hold"/>
                                        <p:tgtEl>
                                          <p:spTgt spid="114"/>
                                        </p:tgtEl>
                                        <p:attrNameLst>
                                          <p:attrName>ppt_w</p:attrName>
                                        </p:attrNameLst>
                                      </p:cBhvr>
                                      <p:tavLst>
                                        <p:tav tm="0">
                                          <p:val>
                                            <p:fltVal val="0"/>
                                          </p:val>
                                        </p:tav>
                                        <p:tav tm="100000">
                                          <p:val>
                                            <p:strVal val="#ppt_w"/>
                                          </p:val>
                                        </p:tav>
                                      </p:tavLst>
                                    </p:anim>
                                    <p:anim calcmode="lin" valueType="num">
                                      <p:cBhvr>
                                        <p:cTn id="48" dur="500" fill="hold"/>
                                        <p:tgtEl>
                                          <p:spTgt spid="114"/>
                                        </p:tgtEl>
                                        <p:attrNameLst>
                                          <p:attrName>ppt_h</p:attrName>
                                        </p:attrNameLst>
                                      </p:cBhvr>
                                      <p:tavLst>
                                        <p:tav tm="0">
                                          <p:val>
                                            <p:fltVal val="0"/>
                                          </p:val>
                                        </p:tav>
                                        <p:tav tm="100000">
                                          <p:val>
                                            <p:strVal val="#ppt_h"/>
                                          </p:val>
                                        </p:tav>
                                      </p:tavLst>
                                    </p:anim>
                                    <p:animEffect transition="in" filter="fade">
                                      <p:cBhvr>
                                        <p:cTn id="49" dur="500"/>
                                        <p:tgtEl>
                                          <p:spTgt spid="114"/>
                                        </p:tgtEl>
                                      </p:cBhvr>
                                    </p:animEffect>
                                  </p:childTnLst>
                                </p:cTn>
                              </p:par>
                              <p:par>
                                <p:cTn id="50" presetID="53" presetClass="entr" presetSubtype="16" fill="hold" grpId="0" nodeType="withEffect">
                                  <p:stCondLst>
                                    <p:cond delay="1500"/>
                                  </p:stCondLst>
                                  <p:childTnLst>
                                    <p:set>
                                      <p:cBhvr>
                                        <p:cTn id="51" dur="1" fill="hold">
                                          <p:stCondLst>
                                            <p:cond delay="0"/>
                                          </p:stCondLst>
                                        </p:cTn>
                                        <p:tgtEl>
                                          <p:spTgt spid="69"/>
                                        </p:tgtEl>
                                        <p:attrNameLst>
                                          <p:attrName>style.visibility</p:attrName>
                                        </p:attrNameLst>
                                      </p:cBhvr>
                                      <p:to>
                                        <p:strVal val="visible"/>
                                      </p:to>
                                    </p:set>
                                    <p:anim calcmode="lin" valueType="num">
                                      <p:cBhvr>
                                        <p:cTn id="52" dur="500" fill="hold"/>
                                        <p:tgtEl>
                                          <p:spTgt spid="69"/>
                                        </p:tgtEl>
                                        <p:attrNameLst>
                                          <p:attrName>ppt_w</p:attrName>
                                        </p:attrNameLst>
                                      </p:cBhvr>
                                      <p:tavLst>
                                        <p:tav tm="0">
                                          <p:val>
                                            <p:fltVal val="0"/>
                                          </p:val>
                                        </p:tav>
                                        <p:tav tm="100000">
                                          <p:val>
                                            <p:strVal val="#ppt_w"/>
                                          </p:val>
                                        </p:tav>
                                      </p:tavLst>
                                    </p:anim>
                                    <p:anim calcmode="lin" valueType="num">
                                      <p:cBhvr>
                                        <p:cTn id="53" dur="500" fill="hold"/>
                                        <p:tgtEl>
                                          <p:spTgt spid="69"/>
                                        </p:tgtEl>
                                        <p:attrNameLst>
                                          <p:attrName>ppt_h</p:attrName>
                                        </p:attrNameLst>
                                      </p:cBhvr>
                                      <p:tavLst>
                                        <p:tav tm="0">
                                          <p:val>
                                            <p:fltVal val="0"/>
                                          </p:val>
                                        </p:tav>
                                        <p:tav tm="100000">
                                          <p:val>
                                            <p:strVal val="#ppt_h"/>
                                          </p:val>
                                        </p:tav>
                                      </p:tavLst>
                                    </p:anim>
                                    <p:animEffect transition="in" filter="fade">
                                      <p:cBhvr>
                                        <p:cTn id="54" dur="500"/>
                                        <p:tgtEl>
                                          <p:spTgt spid="69"/>
                                        </p:tgtEl>
                                      </p:cBhvr>
                                    </p:animEffect>
                                  </p:childTnLst>
                                </p:cTn>
                              </p:par>
                              <p:par>
                                <p:cTn id="55" presetID="22" presetClass="entr" presetSubtype="4" fill="hold" nodeType="withEffect">
                                  <p:stCondLst>
                                    <p:cond delay="1750"/>
                                  </p:stCondLst>
                                  <p:childTnLst>
                                    <p:set>
                                      <p:cBhvr>
                                        <p:cTn id="56" dur="1" fill="hold">
                                          <p:stCondLst>
                                            <p:cond delay="0"/>
                                          </p:stCondLst>
                                        </p:cTn>
                                        <p:tgtEl>
                                          <p:spTgt spid="49"/>
                                        </p:tgtEl>
                                        <p:attrNameLst>
                                          <p:attrName>style.visibility</p:attrName>
                                        </p:attrNameLst>
                                      </p:cBhvr>
                                      <p:to>
                                        <p:strVal val="visible"/>
                                      </p:to>
                                    </p:set>
                                    <p:animEffect transition="in" filter="wipe(down)">
                                      <p:cBhvr>
                                        <p:cTn id="57" dur="500"/>
                                        <p:tgtEl>
                                          <p:spTgt spid="49"/>
                                        </p:tgtEl>
                                      </p:cBhvr>
                                    </p:animEffect>
                                  </p:childTnLst>
                                </p:cTn>
                              </p:par>
                              <p:par>
                                <p:cTn id="58" presetID="22" presetClass="entr" presetSubtype="4" fill="hold" nodeType="withEffect">
                                  <p:stCondLst>
                                    <p:cond delay="2000"/>
                                  </p:stCondLst>
                                  <p:childTnLst>
                                    <p:set>
                                      <p:cBhvr>
                                        <p:cTn id="59" dur="1" fill="hold">
                                          <p:stCondLst>
                                            <p:cond delay="0"/>
                                          </p:stCondLst>
                                        </p:cTn>
                                        <p:tgtEl>
                                          <p:spTgt spid="94"/>
                                        </p:tgtEl>
                                        <p:attrNameLst>
                                          <p:attrName>style.visibility</p:attrName>
                                        </p:attrNameLst>
                                      </p:cBhvr>
                                      <p:to>
                                        <p:strVal val="visible"/>
                                      </p:to>
                                    </p:set>
                                    <p:animEffect transition="in" filter="wipe(down)">
                                      <p:cBhvr>
                                        <p:cTn id="60" dur="500"/>
                                        <p:tgtEl>
                                          <p:spTgt spid="94"/>
                                        </p:tgtEl>
                                      </p:cBhvr>
                                    </p:animEffect>
                                  </p:childTnLst>
                                </p:cTn>
                              </p:par>
                              <p:par>
                                <p:cTn id="61" presetID="53" presetClass="entr" presetSubtype="16" fill="hold" grpId="0" nodeType="withEffect">
                                  <p:stCondLst>
                                    <p:cond delay="2250"/>
                                  </p:stCondLst>
                                  <p:childTnLst>
                                    <p:set>
                                      <p:cBhvr>
                                        <p:cTn id="62" dur="1" fill="hold">
                                          <p:stCondLst>
                                            <p:cond delay="0"/>
                                          </p:stCondLst>
                                        </p:cTn>
                                        <p:tgtEl>
                                          <p:spTgt spid="64"/>
                                        </p:tgtEl>
                                        <p:attrNameLst>
                                          <p:attrName>style.visibility</p:attrName>
                                        </p:attrNameLst>
                                      </p:cBhvr>
                                      <p:to>
                                        <p:strVal val="visible"/>
                                      </p:to>
                                    </p:set>
                                    <p:anim calcmode="lin" valueType="num">
                                      <p:cBhvr>
                                        <p:cTn id="63" dur="500" fill="hold"/>
                                        <p:tgtEl>
                                          <p:spTgt spid="64"/>
                                        </p:tgtEl>
                                        <p:attrNameLst>
                                          <p:attrName>ppt_w</p:attrName>
                                        </p:attrNameLst>
                                      </p:cBhvr>
                                      <p:tavLst>
                                        <p:tav tm="0">
                                          <p:val>
                                            <p:fltVal val="0"/>
                                          </p:val>
                                        </p:tav>
                                        <p:tav tm="100000">
                                          <p:val>
                                            <p:strVal val="#ppt_w"/>
                                          </p:val>
                                        </p:tav>
                                      </p:tavLst>
                                    </p:anim>
                                    <p:anim calcmode="lin" valueType="num">
                                      <p:cBhvr>
                                        <p:cTn id="64" dur="500" fill="hold"/>
                                        <p:tgtEl>
                                          <p:spTgt spid="64"/>
                                        </p:tgtEl>
                                        <p:attrNameLst>
                                          <p:attrName>ppt_h</p:attrName>
                                        </p:attrNameLst>
                                      </p:cBhvr>
                                      <p:tavLst>
                                        <p:tav tm="0">
                                          <p:val>
                                            <p:fltVal val="0"/>
                                          </p:val>
                                        </p:tav>
                                        <p:tav tm="100000">
                                          <p:val>
                                            <p:strVal val="#ppt_h"/>
                                          </p:val>
                                        </p:tav>
                                      </p:tavLst>
                                    </p:anim>
                                    <p:animEffect transition="in" filter="fade">
                                      <p:cBhvr>
                                        <p:cTn id="65" dur="500"/>
                                        <p:tgtEl>
                                          <p:spTgt spid="64"/>
                                        </p:tgtEl>
                                      </p:cBhvr>
                                    </p:animEffect>
                                  </p:childTnLst>
                                </p:cTn>
                              </p:par>
                              <p:par>
                                <p:cTn id="66" presetID="22" presetClass="entr" presetSubtype="2" fill="hold" nodeType="withEffect">
                                  <p:stCondLst>
                                    <p:cond delay="2250"/>
                                  </p:stCondLst>
                                  <p:childTnLst>
                                    <p:set>
                                      <p:cBhvr>
                                        <p:cTn id="67" dur="1" fill="hold">
                                          <p:stCondLst>
                                            <p:cond delay="0"/>
                                          </p:stCondLst>
                                        </p:cTn>
                                        <p:tgtEl>
                                          <p:spTgt spid="78"/>
                                        </p:tgtEl>
                                        <p:attrNameLst>
                                          <p:attrName>style.visibility</p:attrName>
                                        </p:attrNameLst>
                                      </p:cBhvr>
                                      <p:to>
                                        <p:strVal val="visible"/>
                                      </p:to>
                                    </p:set>
                                    <p:animEffect transition="in" filter="wipe(right)">
                                      <p:cBhvr>
                                        <p:cTn id="68" dur="500"/>
                                        <p:tgtEl>
                                          <p:spTgt spid="78"/>
                                        </p:tgtEl>
                                      </p:cBhvr>
                                    </p:animEffect>
                                  </p:childTnLst>
                                </p:cTn>
                              </p:par>
                              <p:par>
                                <p:cTn id="69" presetID="22" presetClass="entr" presetSubtype="4" fill="hold" nodeType="withEffect">
                                  <p:stCondLst>
                                    <p:cond delay="2250"/>
                                  </p:stCondLst>
                                  <p:childTnLst>
                                    <p:set>
                                      <p:cBhvr>
                                        <p:cTn id="70" dur="1" fill="hold">
                                          <p:stCondLst>
                                            <p:cond delay="0"/>
                                          </p:stCondLst>
                                        </p:cTn>
                                        <p:tgtEl>
                                          <p:spTgt spid="77"/>
                                        </p:tgtEl>
                                        <p:attrNameLst>
                                          <p:attrName>style.visibility</p:attrName>
                                        </p:attrNameLst>
                                      </p:cBhvr>
                                      <p:to>
                                        <p:strVal val="visible"/>
                                      </p:to>
                                    </p:set>
                                    <p:animEffect transition="in" filter="wipe(down)">
                                      <p:cBhvr>
                                        <p:cTn id="71" dur="500"/>
                                        <p:tgtEl>
                                          <p:spTgt spid="77"/>
                                        </p:tgtEl>
                                      </p:cBhvr>
                                    </p:animEffect>
                                  </p:childTnLst>
                                </p:cTn>
                              </p:par>
                              <p:par>
                                <p:cTn id="72" presetID="22" presetClass="entr" presetSubtype="4" fill="hold" nodeType="withEffect">
                                  <p:stCondLst>
                                    <p:cond delay="2500"/>
                                  </p:stCondLst>
                                  <p:childTnLst>
                                    <p:set>
                                      <p:cBhvr>
                                        <p:cTn id="73" dur="1" fill="hold">
                                          <p:stCondLst>
                                            <p:cond delay="0"/>
                                          </p:stCondLst>
                                        </p:cTn>
                                        <p:tgtEl>
                                          <p:spTgt spid="74"/>
                                        </p:tgtEl>
                                        <p:attrNameLst>
                                          <p:attrName>style.visibility</p:attrName>
                                        </p:attrNameLst>
                                      </p:cBhvr>
                                      <p:to>
                                        <p:strVal val="visible"/>
                                      </p:to>
                                    </p:set>
                                    <p:animEffect transition="in" filter="wipe(down)">
                                      <p:cBhvr>
                                        <p:cTn id="74" dur="500"/>
                                        <p:tgtEl>
                                          <p:spTgt spid="74"/>
                                        </p:tgtEl>
                                      </p:cBhvr>
                                    </p:animEffect>
                                  </p:childTnLst>
                                </p:cTn>
                              </p:par>
                              <p:par>
                                <p:cTn id="75" presetID="22" presetClass="entr" presetSubtype="4" fill="hold" nodeType="withEffect">
                                  <p:stCondLst>
                                    <p:cond delay="2500"/>
                                  </p:stCondLst>
                                  <p:childTnLst>
                                    <p:set>
                                      <p:cBhvr>
                                        <p:cTn id="76" dur="1" fill="hold">
                                          <p:stCondLst>
                                            <p:cond delay="0"/>
                                          </p:stCondLst>
                                        </p:cTn>
                                        <p:tgtEl>
                                          <p:spTgt spid="60"/>
                                        </p:tgtEl>
                                        <p:attrNameLst>
                                          <p:attrName>style.visibility</p:attrName>
                                        </p:attrNameLst>
                                      </p:cBhvr>
                                      <p:to>
                                        <p:strVal val="visible"/>
                                      </p:to>
                                    </p:set>
                                    <p:animEffect transition="in" filter="wipe(down)">
                                      <p:cBhvr>
                                        <p:cTn id="77" dur="500"/>
                                        <p:tgtEl>
                                          <p:spTgt spid="60"/>
                                        </p:tgtEl>
                                      </p:cBhvr>
                                    </p:animEffect>
                                  </p:childTnLst>
                                </p:cTn>
                              </p:par>
                              <p:par>
                                <p:cTn id="78" presetID="22" presetClass="entr" presetSubtype="4" fill="hold" nodeType="withEffect">
                                  <p:stCondLst>
                                    <p:cond delay="2500"/>
                                  </p:stCondLst>
                                  <p:childTnLst>
                                    <p:set>
                                      <p:cBhvr>
                                        <p:cTn id="79" dur="1" fill="hold">
                                          <p:stCondLst>
                                            <p:cond delay="0"/>
                                          </p:stCondLst>
                                        </p:cTn>
                                        <p:tgtEl>
                                          <p:spTgt spid="76"/>
                                        </p:tgtEl>
                                        <p:attrNameLst>
                                          <p:attrName>style.visibility</p:attrName>
                                        </p:attrNameLst>
                                      </p:cBhvr>
                                      <p:to>
                                        <p:strVal val="visible"/>
                                      </p:to>
                                    </p:set>
                                    <p:animEffect transition="in" filter="wipe(down)">
                                      <p:cBhvr>
                                        <p:cTn id="80" dur="500"/>
                                        <p:tgtEl>
                                          <p:spTgt spid="76"/>
                                        </p:tgtEl>
                                      </p:cBhvr>
                                    </p:animEffect>
                                  </p:childTnLst>
                                </p:cTn>
                              </p:par>
                              <p:par>
                                <p:cTn id="81" presetID="53" presetClass="entr" presetSubtype="16" fill="hold" grpId="0" nodeType="withEffect">
                                  <p:stCondLst>
                                    <p:cond delay="2750"/>
                                  </p:stCondLst>
                                  <p:childTnLst>
                                    <p:set>
                                      <p:cBhvr>
                                        <p:cTn id="82" dur="1" fill="hold">
                                          <p:stCondLst>
                                            <p:cond delay="0"/>
                                          </p:stCondLst>
                                        </p:cTn>
                                        <p:tgtEl>
                                          <p:spTgt spid="66"/>
                                        </p:tgtEl>
                                        <p:attrNameLst>
                                          <p:attrName>style.visibility</p:attrName>
                                        </p:attrNameLst>
                                      </p:cBhvr>
                                      <p:to>
                                        <p:strVal val="visible"/>
                                      </p:to>
                                    </p:set>
                                    <p:anim calcmode="lin" valueType="num">
                                      <p:cBhvr>
                                        <p:cTn id="83" dur="500" fill="hold"/>
                                        <p:tgtEl>
                                          <p:spTgt spid="66"/>
                                        </p:tgtEl>
                                        <p:attrNameLst>
                                          <p:attrName>ppt_w</p:attrName>
                                        </p:attrNameLst>
                                      </p:cBhvr>
                                      <p:tavLst>
                                        <p:tav tm="0">
                                          <p:val>
                                            <p:fltVal val="0"/>
                                          </p:val>
                                        </p:tav>
                                        <p:tav tm="100000">
                                          <p:val>
                                            <p:strVal val="#ppt_w"/>
                                          </p:val>
                                        </p:tav>
                                      </p:tavLst>
                                    </p:anim>
                                    <p:anim calcmode="lin" valueType="num">
                                      <p:cBhvr>
                                        <p:cTn id="84" dur="500" fill="hold"/>
                                        <p:tgtEl>
                                          <p:spTgt spid="66"/>
                                        </p:tgtEl>
                                        <p:attrNameLst>
                                          <p:attrName>ppt_h</p:attrName>
                                        </p:attrNameLst>
                                      </p:cBhvr>
                                      <p:tavLst>
                                        <p:tav tm="0">
                                          <p:val>
                                            <p:fltVal val="0"/>
                                          </p:val>
                                        </p:tav>
                                        <p:tav tm="100000">
                                          <p:val>
                                            <p:strVal val="#ppt_h"/>
                                          </p:val>
                                        </p:tav>
                                      </p:tavLst>
                                    </p:anim>
                                    <p:animEffect transition="in" filter="fade">
                                      <p:cBhvr>
                                        <p:cTn id="85" dur="500"/>
                                        <p:tgtEl>
                                          <p:spTgt spid="66"/>
                                        </p:tgtEl>
                                      </p:cBhvr>
                                    </p:animEffect>
                                  </p:childTnLst>
                                </p:cTn>
                              </p:par>
                              <p:par>
                                <p:cTn id="86" presetID="22" presetClass="entr" presetSubtype="4" fill="hold" nodeType="withEffect">
                                  <p:stCondLst>
                                    <p:cond delay="2750"/>
                                  </p:stCondLst>
                                  <p:childTnLst>
                                    <p:set>
                                      <p:cBhvr>
                                        <p:cTn id="87" dur="1" fill="hold">
                                          <p:stCondLst>
                                            <p:cond delay="0"/>
                                          </p:stCondLst>
                                        </p:cTn>
                                        <p:tgtEl>
                                          <p:spTgt spid="75"/>
                                        </p:tgtEl>
                                        <p:attrNameLst>
                                          <p:attrName>style.visibility</p:attrName>
                                        </p:attrNameLst>
                                      </p:cBhvr>
                                      <p:to>
                                        <p:strVal val="visible"/>
                                      </p:to>
                                    </p:set>
                                    <p:animEffect transition="in" filter="wipe(down)">
                                      <p:cBhvr>
                                        <p:cTn id="88" dur="500"/>
                                        <p:tgtEl>
                                          <p:spTgt spid="75"/>
                                        </p:tgtEl>
                                      </p:cBhvr>
                                    </p:animEffect>
                                  </p:childTnLst>
                                </p:cTn>
                              </p:par>
                              <p:par>
                                <p:cTn id="89" presetID="22" presetClass="entr" presetSubtype="4" fill="hold" nodeType="withEffect">
                                  <p:stCondLst>
                                    <p:cond delay="2750"/>
                                  </p:stCondLst>
                                  <p:childTnLst>
                                    <p:set>
                                      <p:cBhvr>
                                        <p:cTn id="90" dur="1" fill="hold">
                                          <p:stCondLst>
                                            <p:cond delay="0"/>
                                          </p:stCondLst>
                                        </p:cTn>
                                        <p:tgtEl>
                                          <p:spTgt spid="57"/>
                                        </p:tgtEl>
                                        <p:attrNameLst>
                                          <p:attrName>style.visibility</p:attrName>
                                        </p:attrNameLst>
                                      </p:cBhvr>
                                      <p:to>
                                        <p:strVal val="visible"/>
                                      </p:to>
                                    </p:set>
                                    <p:animEffect transition="in" filter="wipe(down)">
                                      <p:cBhvr>
                                        <p:cTn id="91" dur="500"/>
                                        <p:tgtEl>
                                          <p:spTgt spid="57"/>
                                        </p:tgtEl>
                                      </p:cBhvr>
                                    </p:animEffect>
                                  </p:childTnLst>
                                </p:cTn>
                              </p:par>
                              <p:par>
                                <p:cTn id="92" presetID="22" presetClass="entr" presetSubtype="4" fill="hold" nodeType="withEffect">
                                  <p:stCondLst>
                                    <p:cond delay="3000"/>
                                  </p:stCondLst>
                                  <p:childTnLst>
                                    <p:set>
                                      <p:cBhvr>
                                        <p:cTn id="93" dur="1" fill="hold">
                                          <p:stCondLst>
                                            <p:cond delay="0"/>
                                          </p:stCondLst>
                                        </p:cTn>
                                        <p:tgtEl>
                                          <p:spTgt spid="54"/>
                                        </p:tgtEl>
                                        <p:attrNameLst>
                                          <p:attrName>style.visibility</p:attrName>
                                        </p:attrNameLst>
                                      </p:cBhvr>
                                      <p:to>
                                        <p:strVal val="visible"/>
                                      </p:to>
                                    </p:set>
                                    <p:animEffect transition="in" filter="wipe(down)">
                                      <p:cBhvr>
                                        <p:cTn id="94" dur="500"/>
                                        <p:tgtEl>
                                          <p:spTgt spid="54"/>
                                        </p:tgtEl>
                                      </p:cBhvr>
                                    </p:animEffect>
                                  </p:childTnLst>
                                </p:cTn>
                              </p:par>
                              <p:par>
                                <p:cTn id="95" presetID="22" presetClass="entr" presetSubtype="4" fill="hold" nodeType="withEffect">
                                  <p:stCondLst>
                                    <p:cond delay="3000"/>
                                  </p:stCondLst>
                                  <p:childTnLst>
                                    <p:set>
                                      <p:cBhvr>
                                        <p:cTn id="96" dur="1" fill="hold">
                                          <p:stCondLst>
                                            <p:cond delay="0"/>
                                          </p:stCondLst>
                                        </p:cTn>
                                        <p:tgtEl>
                                          <p:spTgt spid="55"/>
                                        </p:tgtEl>
                                        <p:attrNameLst>
                                          <p:attrName>style.visibility</p:attrName>
                                        </p:attrNameLst>
                                      </p:cBhvr>
                                      <p:to>
                                        <p:strVal val="visible"/>
                                      </p:to>
                                    </p:set>
                                    <p:animEffect transition="in" filter="wipe(down)">
                                      <p:cBhvr>
                                        <p:cTn id="97" dur="500"/>
                                        <p:tgtEl>
                                          <p:spTgt spid="55"/>
                                        </p:tgtEl>
                                      </p:cBhvr>
                                    </p:animEffect>
                                  </p:childTnLst>
                                </p:cTn>
                              </p:par>
                              <p:par>
                                <p:cTn id="98" presetID="53" presetClass="entr" presetSubtype="16" fill="hold" grpId="0" nodeType="withEffect">
                                  <p:stCondLst>
                                    <p:cond delay="3250"/>
                                  </p:stCondLst>
                                  <p:childTnLst>
                                    <p:set>
                                      <p:cBhvr>
                                        <p:cTn id="99" dur="1" fill="hold">
                                          <p:stCondLst>
                                            <p:cond delay="0"/>
                                          </p:stCondLst>
                                        </p:cTn>
                                        <p:tgtEl>
                                          <p:spTgt spid="67"/>
                                        </p:tgtEl>
                                        <p:attrNameLst>
                                          <p:attrName>style.visibility</p:attrName>
                                        </p:attrNameLst>
                                      </p:cBhvr>
                                      <p:to>
                                        <p:strVal val="visible"/>
                                      </p:to>
                                    </p:set>
                                    <p:anim calcmode="lin" valueType="num">
                                      <p:cBhvr>
                                        <p:cTn id="100" dur="500" fill="hold"/>
                                        <p:tgtEl>
                                          <p:spTgt spid="67"/>
                                        </p:tgtEl>
                                        <p:attrNameLst>
                                          <p:attrName>ppt_w</p:attrName>
                                        </p:attrNameLst>
                                      </p:cBhvr>
                                      <p:tavLst>
                                        <p:tav tm="0">
                                          <p:val>
                                            <p:fltVal val="0"/>
                                          </p:val>
                                        </p:tav>
                                        <p:tav tm="100000">
                                          <p:val>
                                            <p:strVal val="#ppt_w"/>
                                          </p:val>
                                        </p:tav>
                                      </p:tavLst>
                                    </p:anim>
                                    <p:anim calcmode="lin" valueType="num">
                                      <p:cBhvr>
                                        <p:cTn id="101" dur="500" fill="hold"/>
                                        <p:tgtEl>
                                          <p:spTgt spid="67"/>
                                        </p:tgtEl>
                                        <p:attrNameLst>
                                          <p:attrName>ppt_h</p:attrName>
                                        </p:attrNameLst>
                                      </p:cBhvr>
                                      <p:tavLst>
                                        <p:tav tm="0">
                                          <p:val>
                                            <p:fltVal val="0"/>
                                          </p:val>
                                        </p:tav>
                                        <p:tav tm="100000">
                                          <p:val>
                                            <p:strVal val="#ppt_h"/>
                                          </p:val>
                                        </p:tav>
                                      </p:tavLst>
                                    </p:anim>
                                    <p:animEffect transition="in" filter="fade">
                                      <p:cBhvr>
                                        <p:cTn id="102" dur="500"/>
                                        <p:tgtEl>
                                          <p:spTgt spid="67"/>
                                        </p:tgtEl>
                                      </p:cBhvr>
                                    </p:animEffect>
                                  </p:childTnLst>
                                </p:cTn>
                              </p:par>
                              <p:par>
                                <p:cTn id="103" presetID="22" presetClass="entr" presetSubtype="4" fill="hold" nodeType="withEffect">
                                  <p:stCondLst>
                                    <p:cond delay="3250"/>
                                  </p:stCondLst>
                                  <p:childTnLst>
                                    <p:set>
                                      <p:cBhvr>
                                        <p:cTn id="104" dur="1" fill="hold">
                                          <p:stCondLst>
                                            <p:cond delay="0"/>
                                          </p:stCondLst>
                                        </p:cTn>
                                        <p:tgtEl>
                                          <p:spTgt spid="98"/>
                                        </p:tgtEl>
                                        <p:attrNameLst>
                                          <p:attrName>style.visibility</p:attrName>
                                        </p:attrNameLst>
                                      </p:cBhvr>
                                      <p:to>
                                        <p:strVal val="visible"/>
                                      </p:to>
                                    </p:set>
                                    <p:animEffect transition="in" filter="wipe(down)">
                                      <p:cBhvr>
                                        <p:cTn id="105" dur="500"/>
                                        <p:tgtEl>
                                          <p:spTgt spid="98"/>
                                        </p:tgtEl>
                                      </p:cBhvr>
                                    </p:animEffect>
                                  </p:childTnLst>
                                </p:cTn>
                              </p:par>
                              <p:par>
                                <p:cTn id="106" presetID="22" presetClass="entr" presetSubtype="4" fill="hold" nodeType="withEffect">
                                  <p:stCondLst>
                                    <p:cond delay="3250"/>
                                  </p:stCondLst>
                                  <p:childTnLst>
                                    <p:set>
                                      <p:cBhvr>
                                        <p:cTn id="107" dur="1" fill="hold">
                                          <p:stCondLst>
                                            <p:cond delay="0"/>
                                          </p:stCondLst>
                                        </p:cTn>
                                        <p:tgtEl>
                                          <p:spTgt spid="96"/>
                                        </p:tgtEl>
                                        <p:attrNameLst>
                                          <p:attrName>style.visibility</p:attrName>
                                        </p:attrNameLst>
                                      </p:cBhvr>
                                      <p:to>
                                        <p:strVal val="visible"/>
                                      </p:to>
                                    </p:set>
                                    <p:animEffect transition="in" filter="wipe(down)">
                                      <p:cBhvr>
                                        <p:cTn id="108" dur="500"/>
                                        <p:tgtEl>
                                          <p:spTgt spid="96"/>
                                        </p:tgtEl>
                                      </p:cBhvr>
                                    </p:animEffect>
                                  </p:childTnLst>
                                </p:cTn>
                              </p:par>
                              <p:par>
                                <p:cTn id="109" presetID="53" presetClass="entr" presetSubtype="16" fill="hold" grpId="0" nodeType="withEffect">
                                  <p:stCondLst>
                                    <p:cond delay="3500"/>
                                  </p:stCondLst>
                                  <p:childTnLst>
                                    <p:set>
                                      <p:cBhvr>
                                        <p:cTn id="110" dur="1" fill="hold">
                                          <p:stCondLst>
                                            <p:cond delay="0"/>
                                          </p:stCondLst>
                                        </p:cTn>
                                        <p:tgtEl>
                                          <p:spTgt spid="68"/>
                                        </p:tgtEl>
                                        <p:attrNameLst>
                                          <p:attrName>style.visibility</p:attrName>
                                        </p:attrNameLst>
                                      </p:cBhvr>
                                      <p:to>
                                        <p:strVal val="visible"/>
                                      </p:to>
                                    </p:set>
                                    <p:anim calcmode="lin" valueType="num">
                                      <p:cBhvr>
                                        <p:cTn id="111" dur="500" fill="hold"/>
                                        <p:tgtEl>
                                          <p:spTgt spid="68"/>
                                        </p:tgtEl>
                                        <p:attrNameLst>
                                          <p:attrName>ppt_w</p:attrName>
                                        </p:attrNameLst>
                                      </p:cBhvr>
                                      <p:tavLst>
                                        <p:tav tm="0">
                                          <p:val>
                                            <p:fltVal val="0"/>
                                          </p:val>
                                        </p:tav>
                                        <p:tav tm="100000">
                                          <p:val>
                                            <p:strVal val="#ppt_w"/>
                                          </p:val>
                                        </p:tav>
                                      </p:tavLst>
                                    </p:anim>
                                    <p:anim calcmode="lin" valueType="num">
                                      <p:cBhvr>
                                        <p:cTn id="112" dur="500" fill="hold"/>
                                        <p:tgtEl>
                                          <p:spTgt spid="68"/>
                                        </p:tgtEl>
                                        <p:attrNameLst>
                                          <p:attrName>ppt_h</p:attrName>
                                        </p:attrNameLst>
                                      </p:cBhvr>
                                      <p:tavLst>
                                        <p:tav tm="0">
                                          <p:val>
                                            <p:fltVal val="0"/>
                                          </p:val>
                                        </p:tav>
                                        <p:tav tm="100000">
                                          <p:val>
                                            <p:strVal val="#ppt_h"/>
                                          </p:val>
                                        </p:tav>
                                      </p:tavLst>
                                    </p:anim>
                                    <p:animEffect transition="in" filter="fade">
                                      <p:cBhvr>
                                        <p:cTn id="113" dur="500"/>
                                        <p:tgtEl>
                                          <p:spTgt spid="68"/>
                                        </p:tgtEl>
                                      </p:cBhvr>
                                    </p:animEffect>
                                  </p:childTnLst>
                                </p:cTn>
                              </p:par>
                              <p:par>
                                <p:cTn id="114" presetID="22" presetClass="entr" presetSubtype="4" fill="hold" nodeType="withEffect">
                                  <p:stCondLst>
                                    <p:cond delay="3500"/>
                                  </p:stCondLst>
                                  <p:childTnLst>
                                    <p:set>
                                      <p:cBhvr>
                                        <p:cTn id="115" dur="1" fill="hold">
                                          <p:stCondLst>
                                            <p:cond delay="0"/>
                                          </p:stCondLst>
                                        </p:cTn>
                                        <p:tgtEl>
                                          <p:spTgt spid="95"/>
                                        </p:tgtEl>
                                        <p:attrNameLst>
                                          <p:attrName>style.visibility</p:attrName>
                                        </p:attrNameLst>
                                      </p:cBhvr>
                                      <p:to>
                                        <p:strVal val="visible"/>
                                      </p:to>
                                    </p:set>
                                    <p:animEffect transition="in" filter="wipe(down)">
                                      <p:cBhvr>
                                        <p:cTn id="116" dur="500"/>
                                        <p:tgtEl>
                                          <p:spTgt spid="95"/>
                                        </p:tgtEl>
                                      </p:cBhvr>
                                    </p:animEffect>
                                  </p:childTnLst>
                                </p:cTn>
                              </p:par>
                              <p:par>
                                <p:cTn id="117" presetID="22" presetClass="entr" presetSubtype="4" fill="hold" nodeType="withEffect">
                                  <p:stCondLst>
                                    <p:cond delay="3500"/>
                                  </p:stCondLst>
                                  <p:childTnLst>
                                    <p:set>
                                      <p:cBhvr>
                                        <p:cTn id="118" dur="1" fill="hold">
                                          <p:stCondLst>
                                            <p:cond delay="0"/>
                                          </p:stCondLst>
                                        </p:cTn>
                                        <p:tgtEl>
                                          <p:spTgt spid="59"/>
                                        </p:tgtEl>
                                        <p:attrNameLst>
                                          <p:attrName>style.visibility</p:attrName>
                                        </p:attrNameLst>
                                      </p:cBhvr>
                                      <p:to>
                                        <p:strVal val="visible"/>
                                      </p:to>
                                    </p:set>
                                    <p:animEffect transition="in" filter="wipe(down)">
                                      <p:cBhvr>
                                        <p:cTn id="119" dur="500"/>
                                        <p:tgtEl>
                                          <p:spTgt spid="59"/>
                                        </p:tgtEl>
                                      </p:cBhvr>
                                    </p:animEffect>
                                  </p:childTnLst>
                                </p:cTn>
                              </p:par>
                              <p:par>
                                <p:cTn id="120" presetID="22" presetClass="entr" presetSubtype="4" fill="hold" nodeType="withEffect">
                                  <p:stCondLst>
                                    <p:cond delay="3500"/>
                                  </p:stCondLst>
                                  <p:childTnLst>
                                    <p:set>
                                      <p:cBhvr>
                                        <p:cTn id="121" dur="1" fill="hold">
                                          <p:stCondLst>
                                            <p:cond delay="0"/>
                                          </p:stCondLst>
                                        </p:cTn>
                                        <p:tgtEl>
                                          <p:spTgt spid="53"/>
                                        </p:tgtEl>
                                        <p:attrNameLst>
                                          <p:attrName>style.visibility</p:attrName>
                                        </p:attrNameLst>
                                      </p:cBhvr>
                                      <p:to>
                                        <p:strVal val="visible"/>
                                      </p:to>
                                    </p:set>
                                    <p:animEffect transition="in" filter="wipe(down)">
                                      <p:cBhvr>
                                        <p:cTn id="122" dur="500"/>
                                        <p:tgtEl>
                                          <p:spTgt spid="53"/>
                                        </p:tgtEl>
                                      </p:cBhvr>
                                    </p:animEffect>
                                  </p:childTnLst>
                                </p:cTn>
                              </p:par>
                              <p:par>
                                <p:cTn id="123" presetID="22" presetClass="entr" presetSubtype="4" fill="hold" nodeType="withEffect">
                                  <p:stCondLst>
                                    <p:cond delay="3500"/>
                                  </p:stCondLst>
                                  <p:childTnLst>
                                    <p:set>
                                      <p:cBhvr>
                                        <p:cTn id="124" dur="1" fill="hold">
                                          <p:stCondLst>
                                            <p:cond delay="0"/>
                                          </p:stCondLst>
                                        </p:cTn>
                                        <p:tgtEl>
                                          <p:spTgt spid="56"/>
                                        </p:tgtEl>
                                        <p:attrNameLst>
                                          <p:attrName>style.visibility</p:attrName>
                                        </p:attrNameLst>
                                      </p:cBhvr>
                                      <p:to>
                                        <p:strVal val="visible"/>
                                      </p:to>
                                    </p:set>
                                    <p:animEffect transition="in" filter="wipe(down)">
                                      <p:cBhvr>
                                        <p:cTn id="125" dur="500"/>
                                        <p:tgtEl>
                                          <p:spTgt spid="56"/>
                                        </p:tgtEl>
                                      </p:cBhvr>
                                    </p:animEffect>
                                  </p:childTnLst>
                                </p:cTn>
                              </p:par>
                              <p:par>
                                <p:cTn id="126" presetID="22" presetClass="entr" presetSubtype="4" fill="hold" nodeType="withEffect">
                                  <p:stCondLst>
                                    <p:cond delay="3500"/>
                                  </p:stCondLst>
                                  <p:childTnLst>
                                    <p:set>
                                      <p:cBhvr>
                                        <p:cTn id="127" dur="1" fill="hold">
                                          <p:stCondLst>
                                            <p:cond delay="0"/>
                                          </p:stCondLst>
                                        </p:cTn>
                                        <p:tgtEl>
                                          <p:spTgt spid="51"/>
                                        </p:tgtEl>
                                        <p:attrNameLst>
                                          <p:attrName>style.visibility</p:attrName>
                                        </p:attrNameLst>
                                      </p:cBhvr>
                                      <p:to>
                                        <p:strVal val="visible"/>
                                      </p:to>
                                    </p:set>
                                    <p:animEffect transition="in" filter="wipe(down)">
                                      <p:cBhvr>
                                        <p:cTn id="128" dur="500"/>
                                        <p:tgtEl>
                                          <p:spTgt spid="51"/>
                                        </p:tgtEl>
                                      </p:cBhvr>
                                    </p:animEffect>
                                  </p:childTnLst>
                                </p:cTn>
                              </p:par>
                              <p:par>
                                <p:cTn id="129" presetID="22" presetClass="entr" presetSubtype="4" fill="hold" nodeType="withEffect">
                                  <p:stCondLst>
                                    <p:cond delay="3250"/>
                                  </p:stCondLst>
                                  <p:childTnLst>
                                    <p:set>
                                      <p:cBhvr>
                                        <p:cTn id="130" dur="1" fill="hold">
                                          <p:stCondLst>
                                            <p:cond delay="0"/>
                                          </p:stCondLst>
                                        </p:cTn>
                                        <p:tgtEl>
                                          <p:spTgt spid="99"/>
                                        </p:tgtEl>
                                        <p:attrNameLst>
                                          <p:attrName>style.visibility</p:attrName>
                                        </p:attrNameLst>
                                      </p:cBhvr>
                                      <p:to>
                                        <p:strVal val="visible"/>
                                      </p:to>
                                    </p:set>
                                    <p:animEffect transition="in" filter="wipe(down)">
                                      <p:cBhvr>
                                        <p:cTn id="131"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P spid="63" grpId="0" animBg="1"/>
      <p:bldP spid="64" grpId="0" animBg="1"/>
      <p:bldP spid="66" grpId="0" animBg="1"/>
      <p:bldP spid="67" grpId="0" animBg="1"/>
      <p:bldP spid="68" grpId="0" animBg="1"/>
      <p:bldP spid="69" grpId="0" animBg="1"/>
      <p:bldP spid="70" grpId="0" animBg="1"/>
      <p:bldP spid="71" grpId="0" animBg="1"/>
      <p:bldP spid="72" grpId="0" animBg="1"/>
      <p:bldP spid="73" grpId="0" animBg="1"/>
      <p:bldP spid="114" grpId="0" animBg="1"/>
      <p:bldP spid="1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2" name="On-premise node 1 line">
            <a:extLst>
              <a:ext uri="{FF2B5EF4-FFF2-40B4-BE49-F238E27FC236}">
                <a16:creationId xmlns:a16="http://schemas.microsoft.com/office/drawing/2014/main" id="{F3CCB763-A4B9-4539-9B10-AAD2FF45DC5E}"/>
              </a:ext>
            </a:extLst>
          </p:cNvPr>
          <p:cNvCxnSpPr>
            <a:cxnSpLocks/>
          </p:cNvCxnSpPr>
          <p:nvPr/>
        </p:nvCxnSpPr>
        <p:spPr>
          <a:xfrm>
            <a:off x="662306" y="2143934"/>
            <a:ext cx="0" cy="3356610"/>
          </a:xfrm>
          <a:prstGeom prst="line">
            <a:avLst/>
          </a:prstGeom>
          <a:noFill/>
          <a:ln w="25400" cap="rnd" cmpd="sng" algn="ctr">
            <a:solidFill>
              <a:schemeClr val="accent5"/>
            </a:solidFill>
            <a:prstDash val="sysDot"/>
            <a:headEnd type="none"/>
            <a:tailEnd type="none"/>
          </a:ln>
          <a:effectLst/>
        </p:spPr>
      </p:cxnSp>
      <p:sp>
        <p:nvSpPr>
          <p:cNvPr id="8" name="Rectangle 7">
            <a:extLst>
              <a:ext uri="{FF2B5EF4-FFF2-40B4-BE49-F238E27FC236}">
                <a16:creationId xmlns:a16="http://schemas.microsoft.com/office/drawing/2014/main" id="{86E83F50-3F21-4018-A1B6-5C73C49FCD4A}"/>
              </a:ext>
            </a:extLst>
          </p:cNvPr>
          <p:cNvSpPr/>
          <p:nvPr/>
        </p:nvSpPr>
        <p:spPr>
          <a:xfrm>
            <a:off x="952997" y="3552254"/>
            <a:ext cx="6362202" cy="424732"/>
          </a:xfrm>
          <a:prstGeom prst="rect">
            <a:avLst/>
          </a:prstGeom>
          <a:noFill/>
        </p:spPr>
        <p:txBody>
          <a:bodyPr wrap="square">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err="1">
                <a:ln>
                  <a:noFill/>
                </a:ln>
                <a:solidFill>
                  <a:schemeClr val="bg1"/>
                </a:solidFill>
                <a:effectLst/>
                <a:uLnTx/>
                <a:uFillTx/>
                <a:latin typeface="Segoe UI"/>
                <a:ea typeface="+mn-ea"/>
                <a:cs typeface="+mn-cs"/>
              </a:rPr>
              <a:t>Ursnif</a:t>
            </a:r>
            <a:r>
              <a:rPr kumimoji="0" lang="en-US" sz="2400" b="0" i="0" u="none" strike="noStrike" kern="1200" cap="none" spc="0" normalizeH="0" baseline="0" noProof="0">
                <a:ln>
                  <a:noFill/>
                </a:ln>
                <a:solidFill>
                  <a:schemeClr val="bg1"/>
                </a:solidFill>
                <a:effectLst/>
                <a:uLnTx/>
                <a:uFillTx/>
                <a:latin typeface="Segoe UI"/>
                <a:ea typeface="+mn-ea"/>
                <a:cs typeface="+mn-cs"/>
              </a:rPr>
              <a:t>: Spotting the needle in the haystack</a:t>
            </a:r>
          </a:p>
        </p:txBody>
      </p:sp>
      <p:sp>
        <p:nvSpPr>
          <p:cNvPr id="10" name="Rectangle 9">
            <a:extLst>
              <a:ext uri="{FF2B5EF4-FFF2-40B4-BE49-F238E27FC236}">
                <a16:creationId xmlns:a16="http://schemas.microsoft.com/office/drawing/2014/main" id="{0DDDE1BB-D827-4383-A794-7BB2E28CE9FB}"/>
              </a:ext>
            </a:extLst>
          </p:cNvPr>
          <p:cNvSpPr/>
          <p:nvPr/>
        </p:nvSpPr>
        <p:spPr>
          <a:xfrm>
            <a:off x="952996" y="2489526"/>
            <a:ext cx="7047947" cy="424732"/>
          </a:xfrm>
          <a:prstGeom prst="rect">
            <a:avLst/>
          </a:prstGeom>
          <a:noFill/>
        </p:spPr>
        <p:txBody>
          <a:bodyPr wrap="square">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Segoe UI"/>
                <a:ea typeface="+mn-ea"/>
                <a:cs typeface="+mn-cs"/>
              </a:rPr>
              <a:t>Emotet</a:t>
            </a:r>
            <a:r>
              <a:rPr kumimoji="0" lang="en-US" sz="2400" b="0" i="0" u="none" strike="noStrike" kern="1200" cap="none" spc="0" normalizeH="0" baseline="0" noProof="0" dirty="0">
                <a:ln>
                  <a:noFill/>
                </a:ln>
                <a:solidFill>
                  <a:schemeClr val="bg1"/>
                </a:solidFill>
                <a:effectLst/>
                <a:uLnTx/>
                <a:uFillTx/>
                <a:latin typeface="Segoe UI"/>
                <a:ea typeface="+mn-ea"/>
                <a:cs typeface="+mn-cs"/>
              </a:rPr>
              <a:t>: Patient zero to quarantine in milliseconds</a:t>
            </a:r>
          </a:p>
        </p:txBody>
      </p:sp>
      <p:sp>
        <p:nvSpPr>
          <p:cNvPr id="12" name="Oval 11">
            <a:extLst>
              <a:ext uri="{FF2B5EF4-FFF2-40B4-BE49-F238E27FC236}">
                <a16:creationId xmlns:a16="http://schemas.microsoft.com/office/drawing/2014/main" id="{15E27EAA-602F-4DF2-95A8-A61A628486E6}"/>
              </a:ext>
            </a:extLst>
          </p:cNvPr>
          <p:cNvSpPr/>
          <p:nvPr/>
        </p:nvSpPr>
        <p:spPr bwMode="auto">
          <a:xfrm>
            <a:off x="610429" y="3712743"/>
            <a:ext cx="103755" cy="103755"/>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3" name="Oval 12">
            <a:extLst>
              <a:ext uri="{FF2B5EF4-FFF2-40B4-BE49-F238E27FC236}">
                <a16:creationId xmlns:a16="http://schemas.microsoft.com/office/drawing/2014/main" id="{4A746D3B-F0A4-42F3-98B1-AC57888CBE3C}"/>
              </a:ext>
            </a:extLst>
          </p:cNvPr>
          <p:cNvSpPr/>
          <p:nvPr/>
        </p:nvSpPr>
        <p:spPr bwMode="auto">
          <a:xfrm>
            <a:off x="610429" y="2640988"/>
            <a:ext cx="103755" cy="103755"/>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2" name="Title 1">
            <a:extLst>
              <a:ext uri="{FF2B5EF4-FFF2-40B4-BE49-F238E27FC236}">
                <a16:creationId xmlns:a16="http://schemas.microsoft.com/office/drawing/2014/main" id="{CE69A1BE-D683-40E7-BF67-1EC9C9C9874B}"/>
              </a:ext>
            </a:extLst>
          </p:cNvPr>
          <p:cNvSpPr>
            <a:spLocks noGrp="1"/>
          </p:cNvSpPr>
          <p:nvPr>
            <p:ph type="title"/>
          </p:nvPr>
        </p:nvSpPr>
        <p:spPr>
          <a:xfrm>
            <a:off x="600059" y="466301"/>
            <a:ext cx="11239464" cy="872868"/>
          </a:xfrm>
        </p:spPr>
        <p:txBody>
          <a:bodyPr/>
          <a:lstStyle/>
          <a:p>
            <a:r>
              <a:rPr lang="en-US"/>
              <a:t>Stopping cyber attacks</a:t>
            </a:r>
            <a:br>
              <a:rPr lang="en-US"/>
            </a:br>
            <a:r>
              <a:rPr lang="en-US" sz="2000" b="0" spc="0">
                <a:latin typeface="+mn-lt"/>
              </a:rPr>
              <a:t>Real-world intelligence at work</a:t>
            </a:r>
          </a:p>
        </p:txBody>
      </p:sp>
      <p:pic>
        <p:nvPicPr>
          <p:cNvPr id="17" name="Picture 16">
            <a:extLst>
              <a:ext uri="{FF2B5EF4-FFF2-40B4-BE49-F238E27FC236}">
                <a16:creationId xmlns:a16="http://schemas.microsoft.com/office/drawing/2014/main" id="{3261E48C-B86E-453D-93FD-3729BBEA2D75}"/>
              </a:ext>
            </a:extLst>
          </p:cNvPr>
          <p:cNvPicPr>
            <a:picLocks noChangeAspect="1"/>
          </p:cNvPicPr>
          <p:nvPr/>
        </p:nvPicPr>
        <p:blipFill rotWithShape="1">
          <a:blip r:embed="rId3" cstate="hqprint">
            <a:grayscl/>
            <a:extLst>
              <a:ext uri="{BEBA8EAE-BF5A-486C-A8C5-ECC9F3942E4B}">
                <a14:imgProps xmlns:a14="http://schemas.microsoft.com/office/drawing/2010/main">
                  <a14:imgLayer r:embed="rId4">
                    <a14:imgEffect>
                      <a14:colorTemperature colorTemp="1500"/>
                    </a14:imgEffect>
                    <a14:imgEffect>
                      <a14:saturation sat="250000"/>
                    </a14:imgEffect>
                  </a14:imgLayer>
                </a14:imgProps>
              </a:ext>
              <a:ext uri="{28A0092B-C50C-407E-A947-70E740481C1C}">
                <a14:useLocalDpi xmlns:a14="http://schemas.microsoft.com/office/drawing/2010/main"/>
              </a:ext>
            </a:extLst>
          </a:blip>
          <a:srcRect/>
          <a:stretch/>
        </p:blipFill>
        <p:spPr>
          <a:xfrm>
            <a:off x="8239755" y="-90377"/>
            <a:ext cx="4616030" cy="7175278"/>
          </a:xfrm>
          <a:prstGeom prst="rect">
            <a:avLst/>
          </a:prstGeom>
          <a:solidFill>
            <a:srgbClr val="0078D7"/>
          </a:solidFill>
          <a:ln w="10795" cap="flat" cmpd="sng" algn="ctr">
            <a:noFill/>
            <a:prstDash val="solid"/>
          </a:ln>
          <a:effectLst>
            <a:outerShdw blurRad="254000" dist="50800" dir="2700000" sx="101000" sy="101000" algn="tl" rotWithShape="0">
              <a:prstClr val="black">
                <a:alpha val="35000"/>
              </a:prstClr>
            </a:outerShdw>
          </a:effectLst>
        </p:spPr>
      </p:pic>
      <p:sp>
        <p:nvSpPr>
          <p:cNvPr id="26" name="Isosceles Triangle 25">
            <a:extLst>
              <a:ext uri="{FF2B5EF4-FFF2-40B4-BE49-F238E27FC236}">
                <a16:creationId xmlns:a16="http://schemas.microsoft.com/office/drawing/2014/main" id="{5AA147B2-51D1-4A6D-A3D7-ACED3AD9B59C}"/>
              </a:ext>
            </a:extLst>
          </p:cNvPr>
          <p:cNvSpPr/>
          <p:nvPr/>
        </p:nvSpPr>
        <p:spPr bwMode="auto">
          <a:xfrm rot="10800000">
            <a:off x="601738" y="5480938"/>
            <a:ext cx="121137" cy="103834"/>
          </a:xfrm>
          <a:prstGeom prst="triangl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34" name="Isosceles Triangle 33">
            <a:extLst>
              <a:ext uri="{FF2B5EF4-FFF2-40B4-BE49-F238E27FC236}">
                <a16:creationId xmlns:a16="http://schemas.microsoft.com/office/drawing/2014/main" id="{A6E9EEC8-EBA8-4599-97D3-25DBF160802C}"/>
              </a:ext>
            </a:extLst>
          </p:cNvPr>
          <p:cNvSpPr/>
          <p:nvPr/>
        </p:nvSpPr>
        <p:spPr bwMode="auto">
          <a:xfrm>
            <a:off x="601738" y="1988239"/>
            <a:ext cx="121137" cy="103834"/>
          </a:xfrm>
          <a:prstGeom prst="triangl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
        <p:nvSpPr>
          <p:cNvPr id="11" name="Rectangle 10">
            <a:extLst>
              <a:ext uri="{FF2B5EF4-FFF2-40B4-BE49-F238E27FC236}">
                <a16:creationId xmlns:a16="http://schemas.microsoft.com/office/drawing/2014/main" id="{18E0298B-D139-431F-BB8A-7C2047C62E64}"/>
              </a:ext>
            </a:extLst>
          </p:cNvPr>
          <p:cNvSpPr/>
          <p:nvPr/>
        </p:nvSpPr>
        <p:spPr>
          <a:xfrm>
            <a:off x="969623" y="4558604"/>
            <a:ext cx="6362202" cy="424732"/>
          </a:xfrm>
          <a:prstGeom prst="rect">
            <a:avLst/>
          </a:prstGeom>
          <a:noFill/>
        </p:spPr>
        <p:txBody>
          <a:bodyPr wrap="square">
            <a:sp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a:ea typeface="+mn-ea"/>
                <a:cs typeface="+mn-cs"/>
              </a:rPr>
              <a:t>Phishing campaigns</a:t>
            </a:r>
          </a:p>
        </p:txBody>
      </p:sp>
      <p:sp>
        <p:nvSpPr>
          <p:cNvPr id="14" name="Oval 13">
            <a:extLst>
              <a:ext uri="{FF2B5EF4-FFF2-40B4-BE49-F238E27FC236}">
                <a16:creationId xmlns:a16="http://schemas.microsoft.com/office/drawing/2014/main" id="{79119E2B-E456-4611-9B2E-4FD7C892E35C}"/>
              </a:ext>
            </a:extLst>
          </p:cNvPr>
          <p:cNvSpPr/>
          <p:nvPr/>
        </p:nvSpPr>
        <p:spPr bwMode="auto">
          <a:xfrm>
            <a:off x="627055" y="4719093"/>
            <a:ext cx="103755" cy="103755"/>
          </a:xfrm>
          <a:prstGeom prst="ellipse">
            <a:avLst/>
          </a:prstGeom>
          <a:solidFill>
            <a:schemeClr val="accent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0" rIns="0" bIns="46630" numCol="1" rtlCol="0" anchor="ctr" anchorCtr="0" compatLnSpc="1">
            <a:prstTxWarp prst="textNoShape">
              <a:avLst/>
            </a:prstTxWarp>
          </a:bodyPr>
          <a:lstStyle/>
          <a:p>
            <a:pPr marL="0" marR="0" lvl="0" indent="0" algn="ctr" defTabSz="932293"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mn-cs"/>
            </a:endParaRPr>
          </a:p>
        </p:txBody>
      </p:sp>
    </p:spTree>
    <p:extLst>
      <p:ext uri="{BB962C8B-B14F-4D97-AF65-F5344CB8AC3E}">
        <p14:creationId xmlns:p14="http://schemas.microsoft.com/office/powerpoint/2010/main" val="1414962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par>
                          <p:cTn id="23" fill="hold">
                            <p:stCondLst>
                              <p:cond delay="1250"/>
                            </p:stCondLst>
                            <p:childTnLst>
                              <p:par>
                                <p:cTn id="24" presetID="53" presetClass="entr" presetSubtype="16"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par>
                                <p:cTn id="29" presetID="10" presetClass="entr" presetSubtype="0" fill="hold" grpId="0" nodeType="with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2000"/>
                            </p:stCondLst>
                            <p:childTnLst>
                              <p:par>
                                <p:cTn id="33" presetID="53" presetClass="entr" presetSubtype="16"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animBg="1"/>
      <p:bldP spid="13" grpId="0" animBg="1"/>
      <p:bldP spid="26" grpId="0" animBg="1"/>
      <p:bldP spid="34" grpId="0" animBg="1"/>
      <p:bldP spid="11" grpId="0"/>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2">
            <a:extLst>
              <a:ext uri="{FF2B5EF4-FFF2-40B4-BE49-F238E27FC236}">
                <a16:creationId xmlns:a16="http://schemas.microsoft.com/office/drawing/2014/main" id="{7F465866-7B2B-4845-B97A-A47E7E998D58}"/>
              </a:ext>
            </a:extLst>
          </p:cNvPr>
          <p:cNvSpPr txBox="1">
            <a:spLocks/>
          </p:cNvSpPr>
          <p:nvPr/>
        </p:nvSpPr>
        <p:spPr>
          <a:xfrm>
            <a:off x="293688" y="2048662"/>
            <a:ext cx="11825222" cy="1088900"/>
          </a:xfrm>
          <a:prstGeom prst="rect">
            <a:avLst/>
          </a:prstGeom>
          <a:effectLst>
            <a:outerShdw blurRad="393700" dist="38100" dir="5400000" algn="t" rotWithShape="0">
              <a:prstClr val="black">
                <a:alpha val="40000"/>
              </a:prstClr>
            </a:outerShdw>
          </a:effectLst>
        </p:spPr>
        <p:txBody>
          <a:bodyPr/>
          <a:lstStyle>
            <a:lvl1pPr algn="l" defTabSz="951304" rtl="0" eaLnBrk="1" latinLnBrk="0" hangingPunct="1">
              <a:lnSpc>
                <a:spcPct val="100000"/>
              </a:lnSpc>
              <a:spcBef>
                <a:spcPct val="0"/>
              </a:spcBef>
              <a:buNone/>
              <a:defRPr lang="en-US" sz="3672" b="1" kern="1200" cap="none" spc="-51"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marL="0" marR="0" lvl="0" indent="0" algn="ctr" defTabSz="951304" rtl="0" eaLnBrk="1" fontAlgn="auto" latinLnBrk="0" hangingPunct="1">
              <a:lnSpc>
                <a:spcPct val="100000"/>
              </a:lnSpc>
              <a:spcBef>
                <a:spcPct val="0"/>
              </a:spcBef>
              <a:spcAft>
                <a:spcPts val="0"/>
              </a:spcAft>
              <a:buClrTx/>
              <a:buSzTx/>
              <a:buFontTx/>
              <a:buNone/>
              <a:tabLst/>
              <a:defRPr/>
            </a:pPr>
            <a:r>
              <a:rPr kumimoji="0" lang="en-US" sz="3672" b="1" i="0" u="none" strike="noStrike" kern="1200" cap="none" spc="-51" normalizeH="0" baseline="0" noProof="0">
                <a:ln w="3175">
                  <a:noFill/>
                </a:ln>
                <a:solidFill>
                  <a:srgbClr val="FFFFFF"/>
                </a:solidFill>
                <a:effectLst/>
                <a:uLnTx/>
                <a:uFillTx/>
                <a:latin typeface="Segoe UI Semibold"/>
                <a:ea typeface="+mn-ea"/>
                <a:cs typeface="Segoe UI" pitchFamily="34" charset="0"/>
              </a:rPr>
              <a:t>Microsoft Threat Protection</a:t>
            </a:r>
          </a:p>
        </p:txBody>
      </p:sp>
      <p:sp>
        <p:nvSpPr>
          <p:cNvPr id="77" name="Rectangle 76">
            <a:extLst>
              <a:ext uri="{FF2B5EF4-FFF2-40B4-BE49-F238E27FC236}">
                <a16:creationId xmlns:a16="http://schemas.microsoft.com/office/drawing/2014/main" id="{4010AC2C-B292-4029-81E2-8B627C42F2CC}"/>
              </a:ext>
            </a:extLst>
          </p:cNvPr>
          <p:cNvSpPr/>
          <p:nvPr/>
        </p:nvSpPr>
        <p:spPr bwMode="auto">
          <a:xfrm>
            <a:off x="705610" y="4532209"/>
            <a:ext cx="214884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Identities</a:t>
            </a:r>
          </a:p>
        </p:txBody>
      </p:sp>
      <p:sp>
        <p:nvSpPr>
          <p:cNvPr id="78" name="Rectangle 77">
            <a:extLst>
              <a:ext uri="{FF2B5EF4-FFF2-40B4-BE49-F238E27FC236}">
                <a16:creationId xmlns:a16="http://schemas.microsoft.com/office/drawing/2014/main" id="{C4623D42-C695-4737-AD42-1B7217EEA223}"/>
              </a:ext>
            </a:extLst>
          </p:cNvPr>
          <p:cNvSpPr/>
          <p:nvPr/>
        </p:nvSpPr>
        <p:spPr bwMode="auto">
          <a:xfrm>
            <a:off x="2991610" y="4532209"/>
            <a:ext cx="214884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Endpoints</a:t>
            </a:r>
          </a:p>
        </p:txBody>
      </p:sp>
      <p:sp>
        <p:nvSpPr>
          <p:cNvPr id="79" name="Rectangle 78">
            <a:extLst>
              <a:ext uri="{FF2B5EF4-FFF2-40B4-BE49-F238E27FC236}">
                <a16:creationId xmlns:a16="http://schemas.microsoft.com/office/drawing/2014/main" id="{D555E10B-18FC-4121-A00B-1C6E812FE87E}"/>
              </a:ext>
            </a:extLst>
          </p:cNvPr>
          <p:cNvSpPr/>
          <p:nvPr/>
        </p:nvSpPr>
        <p:spPr bwMode="auto">
          <a:xfrm>
            <a:off x="5155475" y="4532209"/>
            <a:ext cx="214884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User Data</a:t>
            </a:r>
          </a:p>
        </p:txBody>
      </p:sp>
      <p:sp>
        <p:nvSpPr>
          <p:cNvPr id="80" name="Rectangle 79">
            <a:extLst>
              <a:ext uri="{FF2B5EF4-FFF2-40B4-BE49-F238E27FC236}">
                <a16:creationId xmlns:a16="http://schemas.microsoft.com/office/drawing/2014/main" id="{4192D54A-16F5-4609-A74E-27DB067AFBBF}"/>
              </a:ext>
            </a:extLst>
          </p:cNvPr>
          <p:cNvSpPr/>
          <p:nvPr/>
        </p:nvSpPr>
        <p:spPr bwMode="auto">
          <a:xfrm>
            <a:off x="7428908" y="4532209"/>
            <a:ext cx="214884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Cloud Apps</a:t>
            </a:r>
          </a:p>
        </p:txBody>
      </p:sp>
      <p:sp>
        <p:nvSpPr>
          <p:cNvPr id="83" name="Rectangle 82">
            <a:extLst>
              <a:ext uri="{FF2B5EF4-FFF2-40B4-BE49-F238E27FC236}">
                <a16:creationId xmlns:a16="http://schemas.microsoft.com/office/drawing/2014/main" id="{D22F628D-3E38-446C-946A-D4A948931E9C}"/>
              </a:ext>
            </a:extLst>
          </p:cNvPr>
          <p:cNvSpPr/>
          <p:nvPr/>
        </p:nvSpPr>
        <p:spPr bwMode="auto">
          <a:xfrm>
            <a:off x="9679573" y="4532209"/>
            <a:ext cx="2148840" cy="609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38" tIns="143391" rIns="179238" bIns="143391"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Semibold"/>
                <a:ea typeface="+mn-ea"/>
                <a:cs typeface="Segoe UI" panose="020B0502040204020203" pitchFamily="34" charset="0"/>
              </a:rPr>
              <a:t>Infrastructure</a:t>
            </a:r>
          </a:p>
        </p:txBody>
      </p:sp>
      <p:grpSp>
        <p:nvGrpSpPr>
          <p:cNvPr id="2" name="Group 1">
            <a:extLst>
              <a:ext uri="{FF2B5EF4-FFF2-40B4-BE49-F238E27FC236}">
                <a16:creationId xmlns:a16="http://schemas.microsoft.com/office/drawing/2014/main" id="{D6A80ED7-E83A-493A-9DC1-4749E70ADDBC}"/>
              </a:ext>
            </a:extLst>
          </p:cNvPr>
          <p:cNvGrpSpPr/>
          <p:nvPr/>
        </p:nvGrpSpPr>
        <p:grpSpPr>
          <a:xfrm>
            <a:off x="3432023" y="3276393"/>
            <a:ext cx="1195712" cy="1195708"/>
            <a:chOff x="3307908" y="2789741"/>
            <a:chExt cx="997542" cy="997538"/>
          </a:xfrm>
        </p:grpSpPr>
        <p:sp>
          <p:nvSpPr>
            <p:cNvPr id="99" name="Oval 98">
              <a:extLst>
                <a:ext uri="{FF2B5EF4-FFF2-40B4-BE49-F238E27FC236}">
                  <a16:creationId xmlns:a16="http://schemas.microsoft.com/office/drawing/2014/main" id="{BEDF4CFD-8A55-4A34-A3FD-8C24685089A0}"/>
                </a:ext>
              </a:extLst>
            </p:cNvPr>
            <p:cNvSpPr/>
            <p:nvPr/>
          </p:nvSpPr>
          <p:spPr bwMode="auto">
            <a:xfrm>
              <a:off x="3307908" y="2789741"/>
              <a:ext cx="997542" cy="997538"/>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5" name="Picture 104">
              <a:extLst>
                <a:ext uri="{FF2B5EF4-FFF2-40B4-BE49-F238E27FC236}">
                  <a16:creationId xmlns:a16="http://schemas.microsoft.com/office/drawing/2014/main" id="{A4FCEB13-6B5C-4F93-AC14-E77B5ABE50AA}"/>
                </a:ext>
              </a:extLst>
            </p:cNvPr>
            <p:cNvPicPr>
              <a:picLocks noChangeAspect="1"/>
            </p:cNvPicPr>
            <p:nvPr/>
          </p:nvPicPr>
          <p:blipFill>
            <a:blip r:embed="rId3"/>
            <a:stretch>
              <a:fillRect/>
            </a:stretch>
          </p:blipFill>
          <p:spPr>
            <a:xfrm>
              <a:off x="3561321" y="3043152"/>
              <a:ext cx="490716" cy="490716"/>
            </a:xfrm>
            <a:prstGeom prst="rect">
              <a:avLst/>
            </a:prstGeom>
          </p:spPr>
        </p:pic>
      </p:grpSp>
      <p:grpSp>
        <p:nvGrpSpPr>
          <p:cNvPr id="4" name="Group 3">
            <a:extLst>
              <a:ext uri="{FF2B5EF4-FFF2-40B4-BE49-F238E27FC236}">
                <a16:creationId xmlns:a16="http://schemas.microsoft.com/office/drawing/2014/main" id="{715157B4-E385-4225-90D1-4A9D3A245FA1}"/>
              </a:ext>
            </a:extLst>
          </p:cNvPr>
          <p:cNvGrpSpPr/>
          <p:nvPr/>
        </p:nvGrpSpPr>
        <p:grpSpPr>
          <a:xfrm>
            <a:off x="5667560" y="3276393"/>
            <a:ext cx="1195712" cy="1195708"/>
            <a:chOff x="5644869" y="2789741"/>
            <a:chExt cx="997542" cy="997538"/>
          </a:xfrm>
        </p:grpSpPr>
        <p:sp>
          <p:nvSpPr>
            <p:cNvPr id="100" name="Oval 99">
              <a:extLst>
                <a:ext uri="{FF2B5EF4-FFF2-40B4-BE49-F238E27FC236}">
                  <a16:creationId xmlns:a16="http://schemas.microsoft.com/office/drawing/2014/main" id="{23982340-3BE6-4DA9-86C4-E8363DFE479F}"/>
                </a:ext>
              </a:extLst>
            </p:cNvPr>
            <p:cNvSpPr/>
            <p:nvPr/>
          </p:nvSpPr>
          <p:spPr bwMode="auto">
            <a:xfrm>
              <a:off x="5644869" y="2789741"/>
              <a:ext cx="997542" cy="997538"/>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6" name="Picture 105">
              <a:extLst>
                <a:ext uri="{FF2B5EF4-FFF2-40B4-BE49-F238E27FC236}">
                  <a16:creationId xmlns:a16="http://schemas.microsoft.com/office/drawing/2014/main" id="{4A2F93EA-1CB4-49B0-99AF-7D8D26E32CCA}"/>
                </a:ext>
              </a:extLst>
            </p:cNvPr>
            <p:cNvPicPr>
              <a:picLocks noChangeAspect="1"/>
            </p:cNvPicPr>
            <p:nvPr/>
          </p:nvPicPr>
          <p:blipFill>
            <a:blip r:embed="rId4"/>
            <a:stretch>
              <a:fillRect/>
            </a:stretch>
          </p:blipFill>
          <p:spPr>
            <a:xfrm>
              <a:off x="5897789" y="3042659"/>
              <a:ext cx="491703" cy="491703"/>
            </a:xfrm>
            <a:prstGeom prst="rect">
              <a:avLst/>
            </a:prstGeom>
          </p:spPr>
        </p:pic>
      </p:grpSp>
      <p:grpSp>
        <p:nvGrpSpPr>
          <p:cNvPr id="3" name="Group 2">
            <a:extLst>
              <a:ext uri="{FF2B5EF4-FFF2-40B4-BE49-F238E27FC236}">
                <a16:creationId xmlns:a16="http://schemas.microsoft.com/office/drawing/2014/main" id="{8AD31E60-50CD-47D9-868D-F0AC7B519BE0}"/>
              </a:ext>
            </a:extLst>
          </p:cNvPr>
          <p:cNvGrpSpPr/>
          <p:nvPr/>
        </p:nvGrpSpPr>
        <p:grpSpPr>
          <a:xfrm>
            <a:off x="1196486" y="3276393"/>
            <a:ext cx="1195712" cy="1195708"/>
            <a:chOff x="970947" y="2789741"/>
            <a:chExt cx="997542" cy="997538"/>
          </a:xfrm>
        </p:grpSpPr>
        <p:sp>
          <p:nvSpPr>
            <p:cNvPr id="98" name="Oval 97">
              <a:extLst>
                <a:ext uri="{FF2B5EF4-FFF2-40B4-BE49-F238E27FC236}">
                  <a16:creationId xmlns:a16="http://schemas.microsoft.com/office/drawing/2014/main" id="{22B66C21-49C3-4487-B0A8-F6AC3BF5E633}"/>
                </a:ext>
              </a:extLst>
            </p:cNvPr>
            <p:cNvSpPr/>
            <p:nvPr/>
          </p:nvSpPr>
          <p:spPr bwMode="auto">
            <a:xfrm>
              <a:off x="970947" y="2789741"/>
              <a:ext cx="997542" cy="997538"/>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7" name="Picture 106">
              <a:extLst>
                <a:ext uri="{FF2B5EF4-FFF2-40B4-BE49-F238E27FC236}">
                  <a16:creationId xmlns:a16="http://schemas.microsoft.com/office/drawing/2014/main" id="{C6121ABE-D812-4728-820F-9A6C0B86BDBE}"/>
                </a:ext>
              </a:extLst>
            </p:cNvPr>
            <p:cNvPicPr>
              <a:picLocks noChangeAspect="1"/>
            </p:cNvPicPr>
            <p:nvPr/>
          </p:nvPicPr>
          <p:blipFill>
            <a:blip r:embed="rId5"/>
            <a:stretch>
              <a:fillRect/>
            </a:stretch>
          </p:blipFill>
          <p:spPr>
            <a:xfrm>
              <a:off x="1243420" y="3062212"/>
              <a:ext cx="452597" cy="452597"/>
            </a:xfrm>
            <a:prstGeom prst="rect">
              <a:avLst/>
            </a:prstGeom>
          </p:spPr>
        </p:pic>
      </p:grpSp>
      <p:grpSp>
        <p:nvGrpSpPr>
          <p:cNvPr id="5" name="Group 4">
            <a:extLst>
              <a:ext uri="{FF2B5EF4-FFF2-40B4-BE49-F238E27FC236}">
                <a16:creationId xmlns:a16="http://schemas.microsoft.com/office/drawing/2014/main" id="{1C193882-8505-45E8-8CCF-17ADCD3A48ED}"/>
              </a:ext>
            </a:extLst>
          </p:cNvPr>
          <p:cNvGrpSpPr/>
          <p:nvPr/>
        </p:nvGrpSpPr>
        <p:grpSpPr>
          <a:xfrm>
            <a:off x="7903097" y="3276393"/>
            <a:ext cx="1195712" cy="1195708"/>
            <a:chOff x="8284332" y="2789741"/>
            <a:chExt cx="997542" cy="997538"/>
          </a:xfrm>
        </p:grpSpPr>
        <p:sp>
          <p:nvSpPr>
            <p:cNvPr id="101" name="Oval 100">
              <a:extLst>
                <a:ext uri="{FF2B5EF4-FFF2-40B4-BE49-F238E27FC236}">
                  <a16:creationId xmlns:a16="http://schemas.microsoft.com/office/drawing/2014/main" id="{6D28CF2D-4C4D-4AD7-BDD8-07DD6ADC1C1C}"/>
                </a:ext>
              </a:extLst>
            </p:cNvPr>
            <p:cNvSpPr/>
            <p:nvPr/>
          </p:nvSpPr>
          <p:spPr bwMode="auto">
            <a:xfrm>
              <a:off x="8284332" y="2789741"/>
              <a:ext cx="997542" cy="997538"/>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8" name="Picture 107">
              <a:extLst>
                <a:ext uri="{FF2B5EF4-FFF2-40B4-BE49-F238E27FC236}">
                  <a16:creationId xmlns:a16="http://schemas.microsoft.com/office/drawing/2014/main" id="{E5E6CD91-D2C2-47B8-BE51-3533F27D0840}"/>
                </a:ext>
              </a:extLst>
            </p:cNvPr>
            <p:cNvPicPr>
              <a:picLocks noChangeAspect="1"/>
            </p:cNvPicPr>
            <p:nvPr/>
          </p:nvPicPr>
          <p:blipFill>
            <a:blip r:embed="rId6"/>
            <a:stretch>
              <a:fillRect/>
            </a:stretch>
          </p:blipFill>
          <p:spPr>
            <a:xfrm>
              <a:off x="8556805" y="3062212"/>
              <a:ext cx="452597" cy="452597"/>
            </a:xfrm>
            <a:prstGeom prst="rect">
              <a:avLst/>
            </a:prstGeom>
          </p:spPr>
        </p:pic>
      </p:grpSp>
      <p:grpSp>
        <p:nvGrpSpPr>
          <p:cNvPr id="6" name="Group 5">
            <a:extLst>
              <a:ext uri="{FF2B5EF4-FFF2-40B4-BE49-F238E27FC236}">
                <a16:creationId xmlns:a16="http://schemas.microsoft.com/office/drawing/2014/main" id="{B8C2B215-ECEA-476C-9117-3A9EFC391011}"/>
              </a:ext>
            </a:extLst>
          </p:cNvPr>
          <p:cNvGrpSpPr/>
          <p:nvPr/>
        </p:nvGrpSpPr>
        <p:grpSpPr>
          <a:xfrm>
            <a:off x="10138634" y="3276393"/>
            <a:ext cx="1195712" cy="1195708"/>
            <a:chOff x="10420350" y="2789741"/>
            <a:chExt cx="997542" cy="997538"/>
          </a:xfrm>
        </p:grpSpPr>
        <p:sp>
          <p:nvSpPr>
            <p:cNvPr id="102" name="Oval 101">
              <a:extLst>
                <a:ext uri="{FF2B5EF4-FFF2-40B4-BE49-F238E27FC236}">
                  <a16:creationId xmlns:a16="http://schemas.microsoft.com/office/drawing/2014/main" id="{C6F03B3B-7ED4-4653-9777-B6B47CEED7DF}"/>
                </a:ext>
              </a:extLst>
            </p:cNvPr>
            <p:cNvSpPr/>
            <p:nvPr/>
          </p:nvSpPr>
          <p:spPr bwMode="auto">
            <a:xfrm>
              <a:off x="10420350" y="2789741"/>
              <a:ext cx="997542" cy="997538"/>
            </a:xfrm>
            <a:prstGeom prst="ellipse">
              <a:avLst/>
            </a:prstGeom>
            <a:solidFill>
              <a:srgbClr val="0078D7"/>
            </a:solidFill>
            <a:ln w="10795" cap="flat" cmpd="sng" algn="ctr">
              <a:noFill/>
              <a:prstDash val="solid"/>
            </a:ln>
            <a:effectLst>
              <a:outerShdw blurRad="254000" dist="50800" dir="2700000" sx="101000" sy="101000" algn="tl" rotWithShape="0">
                <a:prstClr val="black">
                  <a:alpha val="25000"/>
                </a:prstClr>
              </a:outerShdw>
            </a:effectLst>
          </p:spPr>
          <p:txBody>
            <a:bodyPr vert="horz" wrap="square" lIns="0" tIns="46637" rIns="0" bIns="46637" numCol="1" rtlCol="0" anchor="ctr" anchorCtr="0" compatLnSpc="1">
              <a:prstTxWarp prst="textNoShape">
                <a:avLst/>
              </a:prstTxWarp>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Semilight"/>
                <a:ea typeface="+mn-ea"/>
                <a:cs typeface="+mn-cs"/>
              </a:endParaRPr>
            </a:p>
          </p:txBody>
        </p:sp>
        <p:pic>
          <p:nvPicPr>
            <p:cNvPr id="109" name="Picture 108">
              <a:extLst>
                <a:ext uri="{FF2B5EF4-FFF2-40B4-BE49-F238E27FC236}">
                  <a16:creationId xmlns:a16="http://schemas.microsoft.com/office/drawing/2014/main" id="{E3EE9EDC-5240-4505-B2EE-7FB3EEF4388D}"/>
                </a:ext>
              </a:extLst>
            </p:cNvPr>
            <p:cNvPicPr>
              <a:picLocks noChangeAspect="1"/>
            </p:cNvPicPr>
            <p:nvPr/>
          </p:nvPicPr>
          <p:blipFill>
            <a:blip r:embed="rId7"/>
            <a:stretch>
              <a:fillRect/>
            </a:stretch>
          </p:blipFill>
          <p:spPr>
            <a:xfrm>
              <a:off x="10692823" y="3062212"/>
              <a:ext cx="452597" cy="452597"/>
            </a:xfrm>
            <a:prstGeom prst="rect">
              <a:avLst/>
            </a:prstGeom>
          </p:spPr>
        </p:pic>
      </p:grpSp>
      <p:sp>
        <p:nvSpPr>
          <p:cNvPr id="90" name="Rectangle 89">
            <a:extLst>
              <a:ext uri="{FF2B5EF4-FFF2-40B4-BE49-F238E27FC236}">
                <a16:creationId xmlns:a16="http://schemas.microsoft.com/office/drawing/2014/main" id="{D01C3F21-FA18-413F-AD7A-28A09E89C28E}"/>
              </a:ext>
            </a:extLst>
          </p:cNvPr>
          <p:cNvSpPr/>
          <p:nvPr/>
        </p:nvSpPr>
        <p:spPr bwMode="auto">
          <a:xfrm>
            <a:off x="1167911" y="5802730"/>
            <a:ext cx="10110248" cy="76166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3" rIns="182854" bIns="146283" numCol="1" spcCol="0" rtlCol="0" fromWordArt="0" anchor="ctr" anchorCtr="0" forceAA="0" compatLnSpc="1">
            <a:prstTxWarp prst="textNoShape">
              <a:avLst/>
            </a:prstTxWarp>
            <a:noAutofit/>
          </a:bodyPr>
          <a:lstStyle/>
          <a:p>
            <a:pPr marL="0" marR="0" lvl="0" indent="0" algn="ctr" defTabSz="768092" rtl="0" eaLnBrk="1" fontAlgn="auto" latinLnBrk="0" hangingPunct="1">
              <a:lnSpc>
                <a:spcPct val="9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Segoe UI"/>
                <a:ea typeface="+mn-ea"/>
                <a:cs typeface="Segoe UI" panose="020B0502040204020203" pitchFamily="34" charset="0"/>
              </a:rPr>
              <a:t>Intelligent Security Graph  |  6.5 TRILLION signals per day </a:t>
            </a:r>
          </a:p>
        </p:txBody>
      </p:sp>
      <p:cxnSp>
        <p:nvCxnSpPr>
          <p:cNvPr id="17" name="Straight Connector 16">
            <a:extLst>
              <a:ext uri="{FF2B5EF4-FFF2-40B4-BE49-F238E27FC236}">
                <a16:creationId xmlns:a16="http://schemas.microsoft.com/office/drawing/2014/main" id="{A2E56D56-CE01-4B86-8154-182E89197AA6}"/>
              </a:ext>
            </a:extLst>
          </p:cNvPr>
          <p:cNvCxnSpPr>
            <a:cxnSpLocks/>
          </p:cNvCxnSpPr>
          <p:nvPr/>
        </p:nvCxnSpPr>
        <p:spPr>
          <a:xfrm>
            <a:off x="645195" y="5675474"/>
            <a:ext cx="11155680" cy="10679"/>
          </a:xfrm>
          <a:prstGeom prst="line">
            <a:avLst/>
          </a:prstGeom>
          <a:ln>
            <a:solidFill>
              <a:schemeClr val="bg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4802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fade">
                                      <p:cBhvr>
                                        <p:cTn id="11"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a:extLst>
              <a:ext uri="{FF2B5EF4-FFF2-40B4-BE49-F238E27FC236}">
                <a16:creationId xmlns:a16="http://schemas.microsoft.com/office/drawing/2014/main" id="{E13E71DE-F9D7-4285-81EA-8CCCB99053F5}"/>
              </a:ext>
            </a:extLst>
          </p:cNvPr>
          <p:cNvPicPr>
            <a:picLocks noChangeAspect="1"/>
          </p:cNvPicPr>
          <p:nvPr/>
        </p:nvPicPr>
        <p:blipFill rotWithShape="1">
          <a:blip r:embed="rId3" cstate="hqprint">
            <a:grayscl/>
            <a:extLst>
              <a:ext uri="{BEBA8EAE-BF5A-486C-A8C5-ECC9F3942E4B}">
                <a14:imgProps xmlns:a14="http://schemas.microsoft.com/office/drawing/2010/main">
                  <a14:imgLayer r:embed="rId4">
                    <a14:imgEffect>
                      <a14:colorTemperature colorTemp="1500"/>
                    </a14:imgEffect>
                    <a14:imgEffect>
                      <a14:saturation sat="250000"/>
                    </a14:imgEffect>
                  </a14:imgLayer>
                </a14:imgProps>
              </a:ext>
              <a:ext uri="{28A0092B-C50C-407E-A947-70E740481C1C}">
                <a14:useLocalDpi xmlns:a14="http://schemas.microsoft.com/office/drawing/2010/main"/>
              </a:ext>
            </a:extLst>
          </a:blip>
          <a:srcRect/>
          <a:stretch/>
        </p:blipFill>
        <p:spPr>
          <a:xfrm>
            <a:off x="8271931" y="-92747"/>
            <a:ext cx="5664001" cy="7180017"/>
          </a:xfrm>
          <a:prstGeom prst="rect">
            <a:avLst/>
          </a:prstGeom>
          <a:blipFill>
            <a:blip r:embed="rId5">
              <a:grayscl/>
            </a:blip>
            <a:stretch>
              <a:fillRect/>
            </a:stretch>
          </a:blipFill>
          <a:effectLst>
            <a:outerShdw blurRad="254000" dist="50800" dir="2700000" algn="tl" rotWithShape="0">
              <a:prstClr val="black">
                <a:alpha val="25000"/>
              </a:prstClr>
            </a:outerShdw>
          </a:effectLst>
        </p:spPr>
      </p:pic>
      <p:sp>
        <p:nvSpPr>
          <p:cNvPr id="5" name="Title 4">
            <a:extLst>
              <a:ext uri="{FF2B5EF4-FFF2-40B4-BE49-F238E27FC236}">
                <a16:creationId xmlns:a16="http://schemas.microsoft.com/office/drawing/2014/main" id="{464C7E99-8A27-45C3-BC3F-7A752EF16A35}"/>
              </a:ext>
            </a:extLst>
          </p:cNvPr>
          <p:cNvSpPr>
            <a:spLocks noGrp="1"/>
          </p:cNvSpPr>
          <p:nvPr>
            <p:ph type="title"/>
          </p:nvPr>
        </p:nvSpPr>
        <p:spPr/>
        <p:txBody>
          <a:bodyPr/>
          <a:lstStyle/>
          <a:p>
            <a:r>
              <a:rPr lang="en-US"/>
              <a:t>Threat protection</a:t>
            </a:r>
          </a:p>
        </p:txBody>
      </p:sp>
      <p:grpSp>
        <p:nvGrpSpPr>
          <p:cNvPr id="35" name="Group 34">
            <a:extLst>
              <a:ext uri="{FF2B5EF4-FFF2-40B4-BE49-F238E27FC236}">
                <a16:creationId xmlns:a16="http://schemas.microsoft.com/office/drawing/2014/main" id="{DAF1D114-F091-48E6-9FE2-85C33325E6D4}"/>
              </a:ext>
            </a:extLst>
          </p:cNvPr>
          <p:cNvGrpSpPr/>
          <p:nvPr/>
        </p:nvGrpSpPr>
        <p:grpSpPr>
          <a:xfrm>
            <a:off x="2654300" y="2592755"/>
            <a:ext cx="3800337" cy="692110"/>
            <a:chOff x="3171416" y="2592755"/>
            <a:chExt cx="3800337" cy="692110"/>
          </a:xfrm>
        </p:grpSpPr>
        <p:grpSp>
          <p:nvGrpSpPr>
            <p:cNvPr id="36" name="Group 35">
              <a:extLst>
                <a:ext uri="{FF2B5EF4-FFF2-40B4-BE49-F238E27FC236}">
                  <a16:creationId xmlns:a16="http://schemas.microsoft.com/office/drawing/2014/main" id="{61524889-143C-46D5-BED6-47F1BD838A34}"/>
                </a:ext>
              </a:extLst>
            </p:cNvPr>
            <p:cNvGrpSpPr/>
            <p:nvPr/>
          </p:nvGrpSpPr>
          <p:grpSpPr>
            <a:xfrm>
              <a:off x="3813667" y="2592755"/>
              <a:ext cx="3158086" cy="692110"/>
              <a:chOff x="5892476" y="1818201"/>
              <a:chExt cx="3158086" cy="692110"/>
            </a:xfrm>
          </p:grpSpPr>
          <p:sp>
            <p:nvSpPr>
              <p:cNvPr id="38" name="Rectangle 37">
                <a:extLst>
                  <a:ext uri="{FF2B5EF4-FFF2-40B4-BE49-F238E27FC236}">
                    <a16:creationId xmlns:a16="http://schemas.microsoft.com/office/drawing/2014/main" id="{DD995574-7876-448E-AC4D-29DE98138540}"/>
                  </a:ext>
                </a:extLst>
              </p:cNvPr>
              <p:cNvSpPr/>
              <p:nvPr/>
            </p:nvSpPr>
            <p:spPr bwMode="auto">
              <a:xfrm>
                <a:off x="6615612" y="1818201"/>
                <a:ext cx="2434950"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Segoe UI Semibold"/>
                    <a:ea typeface="+mn-ea"/>
                    <a:cs typeface="+mn-cs"/>
                  </a:rPr>
                  <a:t>Integrated experiences</a:t>
                </a:r>
              </a:p>
            </p:txBody>
          </p:sp>
          <p:grpSp>
            <p:nvGrpSpPr>
              <p:cNvPr id="39" name="Group 38">
                <a:extLst>
                  <a:ext uri="{FF2B5EF4-FFF2-40B4-BE49-F238E27FC236}">
                    <a16:creationId xmlns:a16="http://schemas.microsoft.com/office/drawing/2014/main" id="{31C3F252-D999-4743-8C24-DB7C0D2711CD}"/>
                  </a:ext>
                </a:extLst>
              </p:cNvPr>
              <p:cNvGrpSpPr/>
              <p:nvPr/>
            </p:nvGrpSpPr>
            <p:grpSpPr>
              <a:xfrm>
                <a:off x="5892476" y="1960731"/>
                <a:ext cx="407050" cy="407050"/>
                <a:chOff x="5788247" y="1528219"/>
                <a:chExt cx="612560" cy="612560"/>
              </a:xfrm>
              <a:noFill/>
            </p:grpSpPr>
            <p:sp>
              <p:nvSpPr>
                <p:cNvPr id="40" name="Oval 39">
                  <a:extLst>
                    <a:ext uri="{FF2B5EF4-FFF2-40B4-BE49-F238E27FC236}">
                      <a16:creationId xmlns:a16="http://schemas.microsoft.com/office/drawing/2014/main" id="{B9EE3E47-0CB9-4397-B308-5B7A2ADA9321}"/>
                    </a:ext>
                  </a:extLst>
                </p:cNvPr>
                <p:cNvSpPr/>
                <p:nvPr/>
              </p:nvSpPr>
              <p:spPr bwMode="auto">
                <a:xfrm>
                  <a:off x="5788247"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41" name="Straight Connector 40">
                  <a:extLst>
                    <a:ext uri="{FF2B5EF4-FFF2-40B4-BE49-F238E27FC236}">
                      <a16:creationId xmlns:a16="http://schemas.microsoft.com/office/drawing/2014/main" id="{39A41330-FAEC-4626-ACC3-A9B0C8AA6D67}"/>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2" name="L-Shape 41">
                  <a:extLst>
                    <a:ext uri="{FF2B5EF4-FFF2-40B4-BE49-F238E27FC236}">
                      <a16:creationId xmlns:a16="http://schemas.microsoft.com/office/drawing/2014/main" id="{DD51B62B-95B4-4C02-8EFA-3D77F288F71A}"/>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cxnSp>
          <p:nvCxnSpPr>
            <p:cNvPr id="37" name="Straight Connector 36">
              <a:extLst>
                <a:ext uri="{FF2B5EF4-FFF2-40B4-BE49-F238E27FC236}">
                  <a16:creationId xmlns:a16="http://schemas.microsoft.com/office/drawing/2014/main" id="{D0C6E081-8D30-43B3-88C6-3A9297CE3EBA}"/>
                </a:ext>
              </a:extLst>
            </p:cNvPr>
            <p:cNvCxnSpPr>
              <a:cxnSpLocks/>
            </p:cNvCxnSpPr>
            <p:nvPr/>
          </p:nvCxnSpPr>
          <p:spPr>
            <a:xfrm flipH="1">
              <a:off x="3171416" y="2955218"/>
              <a:ext cx="536391" cy="0"/>
            </a:xfrm>
            <a:prstGeom prst="line">
              <a:avLst/>
            </a:prstGeom>
            <a:noFill/>
            <a:ln w="25400" cap="rnd" cmpd="sng" algn="ctr">
              <a:solidFill>
                <a:schemeClr val="accent5"/>
              </a:solidFill>
              <a:prstDash val="sysDot"/>
              <a:headEnd type="none"/>
              <a:tailEnd type="none"/>
            </a:ln>
            <a:effectLst/>
          </p:spPr>
        </p:cxnSp>
      </p:grpSp>
      <p:grpSp>
        <p:nvGrpSpPr>
          <p:cNvPr id="43" name="Group 42">
            <a:extLst>
              <a:ext uri="{FF2B5EF4-FFF2-40B4-BE49-F238E27FC236}">
                <a16:creationId xmlns:a16="http://schemas.microsoft.com/office/drawing/2014/main" id="{8C6BC6BD-0D65-4B55-9C7E-7634C108D196}"/>
              </a:ext>
            </a:extLst>
          </p:cNvPr>
          <p:cNvGrpSpPr/>
          <p:nvPr/>
        </p:nvGrpSpPr>
        <p:grpSpPr>
          <a:xfrm>
            <a:off x="2019300" y="3497573"/>
            <a:ext cx="4241732" cy="692110"/>
            <a:chOff x="2540293" y="3497573"/>
            <a:chExt cx="4241732" cy="692110"/>
          </a:xfrm>
        </p:grpSpPr>
        <p:grpSp>
          <p:nvGrpSpPr>
            <p:cNvPr id="44" name="Group 43">
              <a:extLst>
                <a:ext uri="{FF2B5EF4-FFF2-40B4-BE49-F238E27FC236}">
                  <a16:creationId xmlns:a16="http://schemas.microsoft.com/office/drawing/2014/main" id="{DC284B76-1AAA-4287-A281-75DB6ADF4B8C}"/>
                </a:ext>
              </a:extLst>
            </p:cNvPr>
            <p:cNvGrpSpPr/>
            <p:nvPr/>
          </p:nvGrpSpPr>
          <p:grpSpPr>
            <a:xfrm>
              <a:off x="3813666" y="3497573"/>
              <a:ext cx="2968359" cy="692110"/>
              <a:chOff x="5892475" y="2723019"/>
              <a:chExt cx="2968359" cy="692110"/>
            </a:xfrm>
          </p:grpSpPr>
          <p:sp>
            <p:nvSpPr>
              <p:cNvPr id="46" name="Rectangle 45">
                <a:extLst>
                  <a:ext uri="{FF2B5EF4-FFF2-40B4-BE49-F238E27FC236}">
                    <a16:creationId xmlns:a16="http://schemas.microsoft.com/office/drawing/2014/main" id="{C981CFE3-D475-42C1-BE8F-5DA11B1853E1}"/>
                  </a:ext>
                </a:extLst>
              </p:cNvPr>
              <p:cNvSpPr/>
              <p:nvPr/>
            </p:nvSpPr>
            <p:spPr bwMode="auto">
              <a:xfrm>
                <a:off x="6615612" y="2723019"/>
                <a:ext cx="2245222"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r>
                  <a:rPr lang="en-US" dirty="0">
                    <a:solidFill>
                      <a:schemeClr val="bg1"/>
                    </a:solidFill>
                    <a:latin typeface="Segoe UI Semibold"/>
                  </a:rPr>
                  <a:t>Correlated insights</a:t>
                </a:r>
              </a:p>
            </p:txBody>
          </p:sp>
          <p:grpSp>
            <p:nvGrpSpPr>
              <p:cNvPr id="47" name="Group 46">
                <a:extLst>
                  <a:ext uri="{FF2B5EF4-FFF2-40B4-BE49-F238E27FC236}">
                    <a16:creationId xmlns:a16="http://schemas.microsoft.com/office/drawing/2014/main" id="{4B08BC78-250B-4114-9803-AEB147296AA2}"/>
                  </a:ext>
                </a:extLst>
              </p:cNvPr>
              <p:cNvGrpSpPr/>
              <p:nvPr/>
            </p:nvGrpSpPr>
            <p:grpSpPr>
              <a:xfrm>
                <a:off x="5892475" y="2865549"/>
                <a:ext cx="407050" cy="407050"/>
                <a:chOff x="5788245" y="1528219"/>
                <a:chExt cx="612560" cy="612560"/>
              </a:xfrm>
              <a:noFill/>
            </p:grpSpPr>
            <p:sp>
              <p:nvSpPr>
                <p:cNvPr id="48" name="Oval 47">
                  <a:extLst>
                    <a:ext uri="{FF2B5EF4-FFF2-40B4-BE49-F238E27FC236}">
                      <a16:creationId xmlns:a16="http://schemas.microsoft.com/office/drawing/2014/main" id="{647EA7BB-5468-4E44-8FF6-03B5C001D9E1}"/>
                    </a:ext>
                  </a:extLst>
                </p:cNvPr>
                <p:cNvSpPr/>
                <p:nvPr/>
              </p:nvSpPr>
              <p:spPr bwMode="auto">
                <a:xfrm>
                  <a:off x="5788245"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49" name="Straight Connector 48">
                  <a:extLst>
                    <a:ext uri="{FF2B5EF4-FFF2-40B4-BE49-F238E27FC236}">
                      <a16:creationId xmlns:a16="http://schemas.microsoft.com/office/drawing/2014/main" id="{6ABE3F16-C750-4EB5-815B-825EE9F82AFF}"/>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0" name="L-Shape 49">
                  <a:extLst>
                    <a:ext uri="{FF2B5EF4-FFF2-40B4-BE49-F238E27FC236}">
                      <a16:creationId xmlns:a16="http://schemas.microsoft.com/office/drawing/2014/main" id="{6DC8FD21-77B6-4494-BD60-DF35BF8566ED}"/>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cxnSp>
          <p:nvCxnSpPr>
            <p:cNvPr id="45" name="Straight Connector 44">
              <a:extLst>
                <a:ext uri="{FF2B5EF4-FFF2-40B4-BE49-F238E27FC236}">
                  <a16:creationId xmlns:a16="http://schemas.microsoft.com/office/drawing/2014/main" id="{C2075168-4398-4E2A-A8D7-C9EB4E535789}"/>
                </a:ext>
              </a:extLst>
            </p:cNvPr>
            <p:cNvCxnSpPr>
              <a:cxnSpLocks/>
              <a:endCxn id="61" idx="3"/>
            </p:cNvCxnSpPr>
            <p:nvPr/>
          </p:nvCxnSpPr>
          <p:spPr>
            <a:xfrm flipH="1" flipV="1">
              <a:off x="2540293" y="3843628"/>
              <a:ext cx="1167514" cy="3288"/>
            </a:xfrm>
            <a:prstGeom prst="line">
              <a:avLst/>
            </a:prstGeom>
            <a:noFill/>
            <a:ln w="25400" cap="rnd" cmpd="sng" algn="ctr">
              <a:solidFill>
                <a:schemeClr val="accent5"/>
              </a:solidFill>
              <a:prstDash val="sysDot"/>
              <a:headEnd type="none"/>
              <a:tailEnd type="none"/>
            </a:ln>
            <a:effectLst/>
          </p:spPr>
        </p:cxnSp>
      </p:grpSp>
      <p:grpSp>
        <p:nvGrpSpPr>
          <p:cNvPr id="51" name="Group 50">
            <a:extLst>
              <a:ext uri="{FF2B5EF4-FFF2-40B4-BE49-F238E27FC236}">
                <a16:creationId xmlns:a16="http://schemas.microsoft.com/office/drawing/2014/main" id="{B80E679C-BFE3-409D-8BEF-D33CC52CD4AD}"/>
              </a:ext>
            </a:extLst>
          </p:cNvPr>
          <p:cNvGrpSpPr/>
          <p:nvPr/>
        </p:nvGrpSpPr>
        <p:grpSpPr>
          <a:xfrm>
            <a:off x="2092326" y="4402391"/>
            <a:ext cx="4392704" cy="692110"/>
            <a:chOff x="2356440" y="4402391"/>
            <a:chExt cx="4392704" cy="692110"/>
          </a:xfrm>
        </p:grpSpPr>
        <p:grpSp>
          <p:nvGrpSpPr>
            <p:cNvPr id="52" name="Group 51">
              <a:extLst>
                <a:ext uri="{FF2B5EF4-FFF2-40B4-BE49-F238E27FC236}">
                  <a16:creationId xmlns:a16="http://schemas.microsoft.com/office/drawing/2014/main" id="{83B18F02-7785-4040-BAAB-5EC7FFFFCC06}"/>
                </a:ext>
              </a:extLst>
            </p:cNvPr>
            <p:cNvGrpSpPr/>
            <p:nvPr/>
          </p:nvGrpSpPr>
          <p:grpSpPr>
            <a:xfrm>
              <a:off x="3556787" y="4402391"/>
              <a:ext cx="3192357" cy="692110"/>
              <a:chOff x="5892475" y="3627837"/>
              <a:chExt cx="3192357" cy="692110"/>
            </a:xfrm>
          </p:grpSpPr>
          <p:sp>
            <p:nvSpPr>
              <p:cNvPr id="54" name="Rectangle 53">
                <a:extLst>
                  <a:ext uri="{FF2B5EF4-FFF2-40B4-BE49-F238E27FC236}">
                    <a16:creationId xmlns:a16="http://schemas.microsoft.com/office/drawing/2014/main" id="{C2BA10C4-47F0-4C4E-9550-32F21306D09C}"/>
                  </a:ext>
                </a:extLst>
              </p:cNvPr>
              <p:cNvSpPr/>
              <p:nvPr/>
            </p:nvSpPr>
            <p:spPr bwMode="auto">
              <a:xfrm>
                <a:off x="6615611" y="3627837"/>
                <a:ext cx="2469221"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defTabSz="932472" fontAlgn="base">
                  <a:spcBef>
                    <a:spcPct val="0"/>
                  </a:spcBef>
                  <a:spcAft>
                    <a:spcPct val="0"/>
                  </a:spcAft>
                </a:pPr>
                <a:r>
                  <a:rPr lang="en-US" dirty="0">
                    <a:solidFill>
                      <a:schemeClr val="bg1"/>
                    </a:solidFill>
                    <a:latin typeface="Segoe UI Semibold"/>
                  </a:rPr>
                  <a:t>Automated workflows</a:t>
                </a:r>
              </a:p>
            </p:txBody>
          </p:sp>
          <p:grpSp>
            <p:nvGrpSpPr>
              <p:cNvPr id="55" name="Group 54">
                <a:extLst>
                  <a:ext uri="{FF2B5EF4-FFF2-40B4-BE49-F238E27FC236}">
                    <a16:creationId xmlns:a16="http://schemas.microsoft.com/office/drawing/2014/main" id="{EF9AEFA4-E0B3-4AB9-B5BA-7DCABCC9161A}"/>
                  </a:ext>
                </a:extLst>
              </p:cNvPr>
              <p:cNvGrpSpPr/>
              <p:nvPr/>
            </p:nvGrpSpPr>
            <p:grpSpPr>
              <a:xfrm>
                <a:off x="5892475" y="3770366"/>
                <a:ext cx="407050" cy="407050"/>
                <a:chOff x="5788245" y="1528219"/>
                <a:chExt cx="612560" cy="612560"/>
              </a:xfrm>
              <a:noFill/>
            </p:grpSpPr>
            <p:sp>
              <p:nvSpPr>
                <p:cNvPr id="56" name="Oval 55">
                  <a:extLst>
                    <a:ext uri="{FF2B5EF4-FFF2-40B4-BE49-F238E27FC236}">
                      <a16:creationId xmlns:a16="http://schemas.microsoft.com/office/drawing/2014/main" id="{FF206A36-3E4E-4C87-8D75-21E4BF6F4549}"/>
                    </a:ext>
                  </a:extLst>
                </p:cNvPr>
                <p:cNvSpPr/>
                <p:nvPr/>
              </p:nvSpPr>
              <p:spPr bwMode="auto">
                <a:xfrm>
                  <a:off x="5788245" y="1528219"/>
                  <a:ext cx="612560" cy="612560"/>
                </a:xfrm>
                <a:prstGeom prst="ellipse">
                  <a:avLst/>
                </a:prstGeom>
                <a:grp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cxnSp>
              <p:nvCxnSpPr>
                <p:cNvPr id="57" name="Straight Connector 56">
                  <a:extLst>
                    <a:ext uri="{FF2B5EF4-FFF2-40B4-BE49-F238E27FC236}">
                      <a16:creationId xmlns:a16="http://schemas.microsoft.com/office/drawing/2014/main" id="{2EB8D64B-B649-4642-B3C6-059BCA3B3C2E}"/>
                    </a:ext>
                  </a:extLst>
                </p:cNvPr>
                <p:cNvCxnSpPr>
                  <a:cxnSpLocks/>
                </p:cNvCxnSpPr>
                <p:nvPr/>
              </p:nvCxnSpPr>
              <p:spPr>
                <a:xfrm>
                  <a:off x="5934075" y="1830736"/>
                  <a:ext cx="285897" cy="0"/>
                </a:xfrm>
                <a:prstGeom prst="line">
                  <a:avLst/>
                </a:prstGeom>
                <a:solidFill>
                  <a:schemeClr val="accent1"/>
                </a:solidFill>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L-Shape 57">
                  <a:extLst>
                    <a:ext uri="{FF2B5EF4-FFF2-40B4-BE49-F238E27FC236}">
                      <a16:creationId xmlns:a16="http://schemas.microsoft.com/office/drawing/2014/main" id="{D1838CED-EBF1-4A29-8353-DEC246D5C80D}"/>
                    </a:ext>
                  </a:extLst>
                </p:cNvPr>
                <p:cNvSpPr/>
                <p:nvPr/>
              </p:nvSpPr>
              <p:spPr bwMode="auto">
                <a:xfrm rot="13463509">
                  <a:off x="6007115" y="1731868"/>
                  <a:ext cx="201981" cy="201981"/>
                </a:xfrm>
                <a:prstGeom prst="corner">
                  <a:avLst>
                    <a:gd name="adj1" fmla="val 11017"/>
                    <a:gd name="adj2" fmla="val 1401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59" tIns="143407" rIns="179259" bIns="143407" numCol="1" spcCol="0" rtlCol="0" fromWordArt="0" anchor="t" anchorCtr="0" forceAA="0" compatLnSpc="1">
                  <a:prstTxWarp prst="textNoShape">
                    <a:avLst/>
                  </a:prstTxWarp>
                  <a:noAutofit/>
                </a:bodyPr>
                <a:lstStyle/>
                <a:p>
                  <a:pPr marL="0" marR="0" lvl="0" indent="0" algn="ctr" defTabSz="913927"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err="1">
                    <a:ln>
                      <a:noFill/>
                    </a:ln>
                    <a:solidFill>
                      <a:schemeClr val="bg1"/>
                    </a:solidFill>
                    <a:effectLst/>
                    <a:uLnTx/>
                    <a:uFillTx/>
                    <a:latin typeface="Segoe UI Semibold" panose="020B0702040204020203" pitchFamily="34" charset="0"/>
                    <a:ea typeface="Segoe UI" pitchFamily="34" charset="0"/>
                    <a:cs typeface="Segoe UI Semibold" panose="020B0702040204020203" pitchFamily="34" charset="0"/>
                  </a:endParaRPr>
                </a:p>
              </p:txBody>
            </p:sp>
          </p:grpSp>
        </p:grpSp>
        <p:cxnSp>
          <p:nvCxnSpPr>
            <p:cNvPr id="53" name="Straight Connector 52">
              <a:extLst>
                <a:ext uri="{FF2B5EF4-FFF2-40B4-BE49-F238E27FC236}">
                  <a16:creationId xmlns:a16="http://schemas.microsoft.com/office/drawing/2014/main" id="{4276AAED-EF29-4E34-9E76-A1C024D227A6}"/>
                </a:ext>
              </a:extLst>
            </p:cNvPr>
            <p:cNvCxnSpPr>
              <a:cxnSpLocks/>
              <a:endCxn id="62" idx="3"/>
            </p:cNvCxnSpPr>
            <p:nvPr/>
          </p:nvCxnSpPr>
          <p:spPr>
            <a:xfrm flipH="1" flipV="1">
              <a:off x="2356440" y="4748446"/>
              <a:ext cx="1094490" cy="13922"/>
            </a:xfrm>
            <a:prstGeom prst="line">
              <a:avLst/>
            </a:prstGeom>
            <a:noFill/>
            <a:ln w="25400" cap="rnd" cmpd="sng" algn="ctr">
              <a:solidFill>
                <a:schemeClr val="accent5"/>
              </a:solidFill>
              <a:prstDash val="sysDot"/>
              <a:headEnd type="none"/>
              <a:tailEnd type="none"/>
            </a:ln>
            <a:effectLst/>
          </p:spPr>
        </p:cxnSp>
      </p:grpSp>
      <p:sp>
        <p:nvSpPr>
          <p:cNvPr id="60" name="Rectangle 59">
            <a:extLst>
              <a:ext uri="{FF2B5EF4-FFF2-40B4-BE49-F238E27FC236}">
                <a16:creationId xmlns:a16="http://schemas.microsoft.com/office/drawing/2014/main" id="{EAFFDF22-1AB9-4E97-86AF-DE207A9C3144}"/>
              </a:ext>
            </a:extLst>
          </p:cNvPr>
          <p:cNvSpPr/>
          <p:nvPr/>
        </p:nvSpPr>
        <p:spPr bwMode="auto">
          <a:xfrm>
            <a:off x="581010" y="2592755"/>
            <a:ext cx="2073290"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Disconnected tools</a:t>
            </a:r>
          </a:p>
        </p:txBody>
      </p:sp>
      <p:sp>
        <p:nvSpPr>
          <p:cNvPr id="61" name="Rectangle 60">
            <a:extLst>
              <a:ext uri="{FF2B5EF4-FFF2-40B4-BE49-F238E27FC236}">
                <a16:creationId xmlns:a16="http://schemas.microsoft.com/office/drawing/2014/main" id="{7416D39C-90E7-4986-95DA-93E2A1F01305}"/>
              </a:ext>
            </a:extLst>
          </p:cNvPr>
          <p:cNvSpPr/>
          <p:nvPr/>
        </p:nvSpPr>
        <p:spPr bwMode="auto">
          <a:xfrm>
            <a:off x="581009" y="3497573"/>
            <a:ext cx="1438291"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Segoe UI"/>
                <a:ea typeface="+mn-ea"/>
                <a:cs typeface="+mn-cs"/>
              </a:rPr>
              <a:t>Alert fatigue</a:t>
            </a:r>
          </a:p>
        </p:txBody>
      </p:sp>
      <p:sp>
        <p:nvSpPr>
          <p:cNvPr id="62" name="Rectangle 61">
            <a:extLst>
              <a:ext uri="{FF2B5EF4-FFF2-40B4-BE49-F238E27FC236}">
                <a16:creationId xmlns:a16="http://schemas.microsoft.com/office/drawing/2014/main" id="{FE069A61-BC25-4054-B337-2F10A6915229}"/>
              </a:ext>
            </a:extLst>
          </p:cNvPr>
          <p:cNvSpPr/>
          <p:nvPr/>
        </p:nvSpPr>
        <p:spPr bwMode="auto">
          <a:xfrm>
            <a:off x="581010" y="4402391"/>
            <a:ext cx="1511316" cy="692110"/>
          </a:xfrm>
          <a:prstGeom prst="rect">
            <a:avLst/>
          </a:prstGeom>
          <a:no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20" normalizeH="0" baseline="0" noProof="0" dirty="0">
                <a:ln>
                  <a:noFill/>
                </a:ln>
                <a:solidFill>
                  <a:schemeClr val="bg1"/>
                </a:solidFill>
                <a:effectLst/>
                <a:uLnTx/>
                <a:uFillTx/>
                <a:latin typeface="Segoe UI"/>
                <a:ea typeface="+mn-ea"/>
                <a:cs typeface="+mn-cs"/>
              </a:rPr>
              <a:t>Task overload</a:t>
            </a:r>
          </a:p>
        </p:txBody>
      </p:sp>
    </p:spTree>
    <p:extLst>
      <p:ext uri="{BB962C8B-B14F-4D97-AF65-F5344CB8AC3E}">
        <p14:creationId xmlns:p14="http://schemas.microsoft.com/office/powerpoint/2010/main" val="4049685717"/>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750" fill="hold"/>
                                        <p:tgtEl>
                                          <p:spTgt spid="60"/>
                                        </p:tgtEl>
                                        <p:attrNameLst>
                                          <p:attrName>ppt_x</p:attrName>
                                        </p:attrNameLst>
                                      </p:cBhvr>
                                      <p:tavLst>
                                        <p:tav tm="0">
                                          <p:val>
                                            <p:strVal val="0-#ppt_w/2"/>
                                          </p:val>
                                        </p:tav>
                                        <p:tav tm="100000">
                                          <p:val>
                                            <p:strVal val="#ppt_x"/>
                                          </p:val>
                                        </p:tav>
                                      </p:tavLst>
                                    </p:anim>
                                    <p:anim calcmode="lin" valueType="num">
                                      <p:cBhvr additive="base">
                                        <p:cTn id="8" dur="750" fill="hold"/>
                                        <p:tgtEl>
                                          <p:spTgt spid="60"/>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10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0-#ppt_w/2"/>
                                          </p:val>
                                        </p:tav>
                                        <p:tav tm="100000">
                                          <p:val>
                                            <p:strVal val="#ppt_x"/>
                                          </p:val>
                                        </p:tav>
                                      </p:tavLst>
                                    </p:anim>
                                    <p:anim calcmode="lin" valueType="num">
                                      <p:cBhvr additive="base">
                                        <p:cTn id="12" dur="7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decel="100000" fill="hold" grpId="0" nodeType="clickEffect">
                                  <p:stCondLst>
                                    <p:cond delay="0"/>
                                  </p:stCondLst>
                                  <p:childTnLst>
                                    <p:set>
                                      <p:cBhvr>
                                        <p:cTn id="16" dur="1" fill="hold">
                                          <p:stCondLst>
                                            <p:cond delay="0"/>
                                          </p:stCondLst>
                                        </p:cTn>
                                        <p:tgtEl>
                                          <p:spTgt spid="61"/>
                                        </p:tgtEl>
                                        <p:attrNameLst>
                                          <p:attrName>style.visibility</p:attrName>
                                        </p:attrNameLst>
                                      </p:cBhvr>
                                      <p:to>
                                        <p:strVal val="visible"/>
                                      </p:to>
                                    </p:set>
                                    <p:anim calcmode="lin" valueType="num">
                                      <p:cBhvr additive="base">
                                        <p:cTn id="17" dur="750" fill="hold"/>
                                        <p:tgtEl>
                                          <p:spTgt spid="61"/>
                                        </p:tgtEl>
                                        <p:attrNameLst>
                                          <p:attrName>ppt_x</p:attrName>
                                        </p:attrNameLst>
                                      </p:cBhvr>
                                      <p:tavLst>
                                        <p:tav tm="0">
                                          <p:val>
                                            <p:strVal val="0-#ppt_w/2"/>
                                          </p:val>
                                        </p:tav>
                                        <p:tav tm="100000">
                                          <p:val>
                                            <p:strVal val="#ppt_x"/>
                                          </p:val>
                                        </p:tav>
                                      </p:tavLst>
                                    </p:anim>
                                    <p:anim calcmode="lin" valueType="num">
                                      <p:cBhvr additive="base">
                                        <p:cTn id="18" dur="750" fill="hold"/>
                                        <p:tgtEl>
                                          <p:spTgt spid="61"/>
                                        </p:tgtEl>
                                        <p:attrNameLst>
                                          <p:attrName>ppt_y</p:attrName>
                                        </p:attrNameLst>
                                      </p:cBhvr>
                                      <p:tavLst>
                                        <p:tav tm="0">
                                          <p:val>
                                            <p:strVal val="#ppt_y"/>
                                          </p:val>
                                        </p:tav>
                                        <p:tav tm="100000">
                                          <p:val>
                                            <p:strVal val="#ppt_y"/>
                                          </p:val>
                                        </p:tav>
                                      </p:tavLst>
                                    </p:anim>
                                  </p:childTnLst>
                                </p:cTn>
                              </p:par>
                              <p:par>
                                <p:cTn id="19" presetID="2" presetClass="entr" presetSubtype="8" decel="100000" fill="hold" nodeType="withEffect">
                                  <p:stCondLst>
                                    <p:cond delay="100"/>
                                  </p:stCondLst>
                                  <p:childTnLst>
                                    <p:set>
                                      <p:cBhvr>
                                        <p:cTn id="20" dur="1" fill="hold">
                                          <p:stCondLst>
                                            <p:cond delay="0"/>
                                          </p:stCondLst>
                                        </p:cTn>
                                        <p:tgtEl>
                                          <p:spTgt spid="43"/>
                                        </p:tgtEl>
                                        <p:attrNameLst>
                                          <p:attrName>style.visibility</p:attrName>
                                        </p:attrNameLst>
                                      </p:cBhvr>
                                      <p:to>
                                        <p:strVal val="visible"/>
                                      </p:to>
                                    </p:set>
                                    <p:anim calcmode="lin" valueType="num">
                                      <p:cBhvr additive="base">
                                        <p:cTn id="21" dur="750" fill="hold"/>
                                        <p:tgtEl>
                                          <p:spTgt spid="43"/>
                                        </p:tgtEl>
                                        <p:attrNameLst>
                                          <p:attrName>ppt_x</p:attrName>
                                        </p:attrNameLst>
                                      </p:cBhvr>
                                      <p:tavLst>
                                        <p:tav tm="0">
                                          <p:val>
                                            <p:strVal val="0-#ppt_w/2"/>
                                          </p:val>
                                        </p:tav>
                                        <p:tav tm="100000">
                                          <p:val>
                                            <p:strVal val="#ppt_x"/>
                                          </p:val>
                                        </p:tav>
                                      </p:tavLst>
                                    </p:anim>
                                    <p:anim calcmode="lin" valueType="num">
                                      <p:cBhvr additive="base">
                                        <p:cTn id="22" dur="75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decel="100000" fill="hold" grpId="0" nodeType="clickEffect">
                                  <p:stCondLst>
                                    <p:cond delay="0"/>
                                  </p:stCondLst>
                                  <p:childTnLst>
                                    <p:set>
                                      <p:cBhvr>
                                        <p:cTn id="26" dur="1" fill="hold">
                                          <p:stCondLst>
                                            <p:cond delay="0"/>
                                          </p:stCondLst>
                                        </p:cTn>
                                        <p:tgtEl>
                                          <p:spTgt spid="62"/>
                                        </p:tgtEl>
                                        <p:attrNameLst>
                                          <p:attrName>style.visibility</p:attrName>
                                        </p:attrNameLst>
                                      </p:cBhvr>
                                      <p:to>
                                        <p:strVal val="visible"/>
                                      </p:to>
                                    </p:set>
                                    <p:anim calcmode="lin" valueType="num">
                                      <p:cBhvr additive="base">
                                        <p:cTn id="27" dur="750" fill="hold"/>
                                        <p:tgtEl>
                                          <p:spTgt spid="62"/>
                                        </p:tgtEl>
                                        <p:attrNameLst>
                                          <p:attrName>ppt_x</p:attrName>
                                        </p:attrNameLst>
                                      </p:cBhvr>
                                      <p:tavLst>
                                        <p:tav tm="0">
                                          <p:val>
                                            <p:strVal val="0-#ppt_w/2"/>
                                          </p:val>
                                        </p:tav>
                                        <p:tav tm="100000">
                                          <p:val>
                                            <p:strVal val="#ppt_x"/>
                                          </p:val>
                                        </p:tav>
                                      </p:tavLst>
                                    </p:anim>
                                    <p:anim calcmode="lin" valueType="num">
                                      <p:cBhvr additive="base">
                                        <p:cTn id="28" dur="750" fill="hold"/>
                                        <p:tgtEl>
                                          <p:spTgt spid="62"/>
                                        </p:tgtEl>
                                        <p:attrNameLst>
                                          <p:attrName>ppt_y</p:attrName>
                                        </p:attrNameLst>
                                      </p:cBhvr>
                                      <p:tavLst>
                                        <p:tav tm="0">
                                          <p:val>
                                            <p:strVal val="#ppt_y"/>
                                          </p:val>
                                        </p:tav>
                                        <p:tav tm="100000">
                                          <p:val>
                                            <p:strVal val="#ppt_y"/>
                                          </p:val>
                                        </p:tav>
                                      </p:tavLst>
                                    </p:anim>
                                  </p:childTnLst>
                                </p:cTn>
                              </p:par>
                              <p:par>
                                <p:cTn id="29" presetID="2" presetClass="entr" presetSubtype="8" decel="100000" fill="hold" nodeType="withEffect">
                                  <p:stCondLst>
                                    <p:cond delay="100"/>
                                  </p:stCondLst>
                                  <p:childTnLst>
                                    <p:set>
                                      <p:cBhvr>
                                        <p:cTn id="30" dur="1" fill="hold">
                                          <p:stCondLst>
                                            <p:cond delay="0"/>
                                          </p:stCondLst>
                                        </p:cTn>
                                        <p:tgtEl>
                                          <p:spTgt spid="51"/>
                                        </p:tgtEl>
                                        <p:attrNameLst>
                                          <p:attrName>style.visibility</p:attrName>
                                        </p:attrNameLst>
                                      </p:cBhvr>
                                      <p:to>
                                        <p:strVal val="visible"/>
                                      </p:to>
                                    </p:set>
                                    <p:anim calcmode="lin" valueType="num">
                                      <p:cBhvr additive="base">
                                        <p:cTn id="31" dur="750" fill="hold"/>
                                        <p:tgtEl>
                                          <p:spTgt spid="51"/>
                                        </p:tgtEl>
                                        <p:attrNameLst>
                                          <p:attrName>ppt_x</p:attrName>
                                        </p:attrNameLst>
                                      </p:cBhvr>
                                      <p:tavLst>
                                        <p:tav tm="0">
                                          <p:val>
                                            <p:strVal val="0-#ppt_w/2"/>
                                          </p:val>
                                        </p:tav>
                                        <p:tav tm="100000">
                                          <p:val>
                                            <p:strVal val="#ppt_x"/>
                                          </p:val>
                                        </p:tav>
                                      </p:tavLst>
                                    </p:anim>
                                    <p:anim calcmode="lin" valueType="num">
                                      <p:cBhvr additive="base">
                                        <p:cTn id="32" dur="75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92391-7C1E-483A-8101-957EA4F31879}"/>
              </a:ext>
            </a:extLst>
          </p:cNvPr>
          <p:cNvSpPr>
            <a:spLocks noGrp="1"/>
          </p:cNvSpPr>
          <p:nvPr>
            <p:ph type="title"/>
          </p:nvPr>
        </p:nvSpPr>
        <p:spPr/>
        <p:txBody>
          <a:bodyPr/>
          <a:lstStyle/>
          <a:p>
            <a:r>
              <a:rPr lang="en-US"/>
              <a:t>MTP Dashboard</a:t>
            </a:r>
          </a:p>
        </p:txBody>
      </p:sp>
      <p:sp>
        <p:nvSpPr>
          <p:cNvPr id="3" name="Slide Number Placeholder 2">
            <a:extLst>
              <a:ext uri="{FF2B5EF4-FFF2-40B4-BE49-F238E27FC236}">
                <a16:creationId xmlns:a16="http://schemas.microsoft.com/office/drawing/2014/main" id="{C561A19B-4E06-4E72-A0E0-4A4F3AA662EC}"/>
              </a:ext>
            </a:extLst>
          </p:cNvPr>
          <p:cNvSpPr>
            <a:spLocks noGrp="1"/>
          </p:cNvSpPr>
          <p:nvPr>
            <p:ph type="sldNum" sz="quarter" idx="10"/>
          </p:nvPr>
        </p:nvSpPr>
        <p:spPr/>
        <p:txBody>
          <a:bodyPr/>
          <a:lstStyle/>
          <a:p>
            <a:pPr defTabSz="932597"/>
            <a:fld id="{A09788A1-F627-47E0-849C-55A6783B0468}" type="slidenum">
              <a:rPr lang="en-US">
                <a:solidFill>
                  <a:srgbClr val="333333">
                    <a:tint val="75000"/>
                  </a:srgbClr>
                </a:solidFill>
              </a:rPr>
              <a:pPr defTabSz="932597"/>
              <a:t>16</a:t>
            </a:fld>
            <a:endParaRPr lang="en-US">
              <a:solidFill>
                <a:srgbClr val="333333">
                  <a:tint val="75000"/>
                </a:srgbClr>
              </a:solidFill>
            </a:endParaRPr>
          </a:p>
        </p:txBody>
      </p:sp>
      <p:pic>
        <p:nvPicPr>
          <p:cNvPr id="4" name="Picture 3">
            <a:extLst>
              <a:ext uri="{FF2B5EF4-FFF2-40B4-BE49-F238E27FC236}">
                <a16:creationId xmlns:a16="http://schemas.microsoft.com/office/drawing/2014/main" id="{BDD483B3-DD2A-44C5-8F8C-B3169AA5CC24}"/>
              </a:ext>
            </a:extLst>
          </p:cNvPr>
          <p:cNvPicPr>
            <a:picLocks noChangeAspect="1"/>
          </p:cNvPicPr>
          <p:nvPr/>
        </p:nvPicPr>
        <p:blipFill rotWithShape="1">
          <a:blip r:embed="rId2"/>
          <a:srcRect b="32549"/>
          <a:stretch/>
        </p:blipFill>
        <p:spPr>
          <a:xfrm>
            <a:off x="882" y="-1"/>
            <a:ext cx="12434711" cy="6994525"/>
          </a:xfrm>
          <a:prstGeom prst="rect">
            <a:avLst/>
          </a:prstGeom>
        </p:spPr>
      </p:pic>
      <p:sp>
        <p:nvSpPr>
          <p:cNvPr id="6" name="Rectangle 5">
            <a:extLst>
              <a:ext uri="{FF2B5EF4-FFF2-40B4-BE49-F238E27FC236}">
                <a16:creationId xmlns:a16="http://schemas.microsoft.com/office/drawing/2014/main" id="{6BAC75C6-AA24-4D66-A563-6AA2AAA42B72}"/>
              </a:ext>
            </a:extLst>
          </p:cNvPr>
          <p:cNvSpPr/>
          <p:nvPr/>
        </p:nvSpPr>
        <p:spPr bwMode="auto">
          <a:xfrm>
            <a:off x="155087"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a:solidFill>
                  <a:prstClr val="white"/>
                </a:solidFill>
                <a:latin typeface="Segoe UI Semibold"/>
                <a:cs typeface="Segoe UI" panose="020B0502040204020203" pitchFamily="34" charset="0"/>
              </a:rPr>
              <a:t>Security Operations Dashboard</a:t>
            </a:r>
          </a:p>
        </p:txBody>
      </p:sp>
    </p:spTree>
    <p:extLst>
      <p:ext uri="{BB962C8B-B14F-4D97-AF65-F5344CB8AC3E}">
        <p14:creationId xmlns:p14="http://schemas.microsoft.com/office/powerpoint/2010/main" val="982948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9D0B9A0-61DC-9343-B465-307020F148C6}"/>
              </a:ext>
            </a:extLst>
          </p:cNvPr>
          <p:cNvPicPr>
            <a:picLocks noChangeAspect="1"/>
          </p:cNvPicPr>
          <p:nvPr/>
        </p:nvPicPr>
        <p:blipFill>
          <a:blip r:embed="rId3"/>
          <a:stretch>
            <a:fillRect/>
          </a:stretch>
        </p:blipFill>
        <p:spPr>
          <a:xfrm>
            <a:off x="1764" y="497"/>
            <a:ext cx="12432948" cy="6993533"/>
          </a:xfrm>
          <a:prstGeom prst="rect">
            <a:avLst/>
          </a:prstGeom>
        </p:spPr>
      </p:pic>
      <p:sp>
        <p:nvSpPr>
          <p:cNvPr id="4" name="Rectangle 3">
            <a:extLst>
              <a:ext uri="{FF2B5EF4-FFF2-40B4-BE49-F238E27FC236}">
                <a16:creationId xmlns:a16="http://schemas.microsoft.com/office/drawing/2014/main" id="{4A2AF778-97C7-4B8E-90C9-17952D3137EA}"/>
              </a:ext>
            </a:extLst>
          </p:cNvPr>
          <p:cNvSpPr/>
          <p:nvPr/>
        </p:nvSpPr>
        <p:spPr bwMode="auto">
          <a:xfrm>
            <a:off x="155087"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a:solidFill>
                  <a:prstClr val="white"/>
                </a:solidFill>
                <a:latin typeface="Segoe UI Semibold"/>
                <a:cs typeface="Segoe UI" panose="020B0502040204020203" pitchFamily="34" charset="0"/>
              </a:rPr>
              <a:t>Cross-workload Incidents</a:t>
            </a:r>
          </a:p>
        </p:txBody>
      </p:sp>
    </p:spTree>
    <p:extLst>
      <p:ext uri="{BB962C8B-B14F-4D97-AF65-F5344CB8AC3E}">
        <p14:creationId xmlns:p14="http://schemas.microsoft.com/office/powerpoint/2010/main" val="3349918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017E1E-5F9F-E945-AD91-970EAA99D40A}"/>
              </a:ext>
            </a:extLst>
          </p:cNvPr>
          <p:cNvSpPr>
            <a:spLocks noGrp="1"/>
          </p:cNvSpPr>
          <p:nvPr>
            <p:ph type="body" sz="quarter" idx="14"/>
          </p:nvPr>
        </p:nvSpPr>
        <p:spPr/>
        <p:txBody>
          <a:bodyPr/>
          <a:lstStyle/>
          <a:p>
            <a:endParaRPr lang="en-US"/>
          </a:p>
        </p:txBody>
      </p:sp>
      <p:pic>
        <p:nvPicPr>
          <p:cNvPr id="7" name="Picture 6">
            <a:extLst>
              <a:ext uri="{FF2B5EF4-FFF2-40B4-BE49-F238E27FC236}">
                <a16:creationId xmlns:a16="http://schemas.microsoft.com/office/drawing/2014/main" id="{8481EB5C-FF77-2443-9BB0-B826968BB9F0}"/>
              </a:ext>
            </a:extLst>
          </p:cNvPr>
          <p:cNvPicPr>
            <a:picLocks noChangeAspect="1"/>
          </p:cNvPicPr>
          <p:nvPr/>
        </p:nvPicPr>
        <p:blipFill>
          <a:blip r:embed="rId2"/>
          <a:stretch>
            <a:fillRect/>
          </a:stretch>
        </p:blipFill>
        <p:spPr>
          <a:xfrm>
            <a:off x="1764" y="497"/>
            <a:ext cx="12432948" cy="6993533"/>
          </a:xfrm>
          <a:prstGeom prst="rect">
            <a:avLst/>
          </a:prstGeom>
        </p:spPr>
      </p:pic>
      <p:sp>
        <p:nvSpPr>
          <p:cNvPr id="5" name="Rectangle 4">
            <a:extLst>
              <a:ext uri="{FF2B5EF4-FFF2-40B4-BE49-F238E27FC236}">
                <a16:creationId xmlns:a16="http://schemas.microsoft.com/office/drawing/2014/main" id="{3E9518AF-3AF3-42E0-B3F0-0D7154550119}"/>
              </a:ext>
            </a:extLst>
          </p:cNvPr>
          <p:cNvSpPr/>
          <p:nvPr/>
        </p:nvSpPr>
        <p:spPr bwMode="auto">
          <a:xfrm>
            <a:off x="155087"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a:solidFill>
                  <a:prstClr val="white"/>
                </a:solidFill>
                <a:latin typeface="Segoe UI Semibold"/>
                <a:cs typeface="Segoe UI" panose="020B0502040204020203" pitchFamily="34" charset="0"/>
              </a:rPr>
              <a:t>Cross-workload Hunting</a:t>
            </a:r>
          </a:p>
        </p:txBody>
      </p:sp>
    </p:spTree>
    <p:extLst>
      <p:ext uri="{BB962C8B-B14F-4D97-AF65-F5344CB8AC3E}">
        <p14:creationId xmlns:p14="http://schemas.microsoft.com/office/powerpoint/2010/main" val="264420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4BECB-D371-8649-AF38-03E76207FA5C}"/>
              </a:ext>
            </a:extLst>
          </p:cNvPr>
          <p:cNvPicPr>
            <a:picLocks noChangeAspect="1"/>
          </p:cNvPicPr>
          <p:nvPr/>
        </p:nvPicPr>
        <p:blipFill>
          <a:blip r:embed="rId2"/>
          <a:stretch>
            <a:fillRect/>
          </a:stretch>
        </p:blipFill>
        <p:spPr>
          <a:xfrm>
            <a:off x="0" y="436"/>
            <a:ext cx="12435593" cy="6995021"/>
          </a:xfrm>
          <a:prstGeom prst="rect">
            <a:avLst/>
          </a:prstGeom>
        </p:spPr>
      </p:pic>
      <p:sp>
        <p:nvSpPr>
          <p:cNvPr id="5" name="Rectangle 4">
            <a:extLst>
              <a:ext uri="{FF2B5EF4-FFF2-40B4-BE49-F238E27FC236}">
                <a16:creationId xmlns:a16="http://schemas.microsoft.com/office/drawing/2014/main" id="{BA0373DF-A97A-4D8E-9D15-29A839AED19B}"/>
              </a:ext>
            </a:extLst>
          </p:cNvPr>
          <p:cNvSpPr/>
          <p:nvPr/>
        </p:nvSpPr>
        <p:spPr bwMode="auto">
          <a:xfrm>
            <a:off x="155087"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a:solidFill>
                  <a:prstClr val="white"/>
                </a:solidFill>
                <a:latin typeface="Segoe UI Semibold"/>
                <a:cs typeface="Segoe UI" panose="020B0502040204020203" pitchFamily="34" charset="0"/>
              </a:rPr>
              <a:t>Cross-workload Automated Investigation and Remediation</a:t>
            </a:r>
          </a:p>
        </p:txBody>
      </p:sp>
    </p:spTree>
    <p:extLst>
      <p:ext uri="{BB962C8B-B14F-4D97-AF65-F5344CB8AC3E}">
        <p14:creationId xmlns:p14="http://schemas.microsoft.com/office/powerpoint/2010/main" val="1832832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F581-D85D-4590-BCB3-CA44B06C6661}"/>
              </a:ext>
            </a:extLst>
          </p:cNvPr>
          <p:cNvSpPr>
            <a:spLocks noGrp="1"/>
          </p:cNvSpPr>
          <p:nvPr>
            <p:ph type="title"/>
          </p:nvPr>
        </p:nvSpPr>
        <p:spPr>
          <a:xfrm>
            <a:off x="1306173" y="3640363"/>
            <a:ext cx="9824132" cy="830997"/>
          </a:xfrm>
        </p:spPr>
        <p:txBody>
          <a:bodyPr/>
          <a:lstStyle/>
          <a:p>
            <a:pPr algn="ctr"/>
            <a:r>
              <a:rPr lang="en-US" sz="6000" dirty="0"/>
              <a:t>technical discussion</a:t>
            </a:r>
            <a:endParaRPr lang="en-US" dirty="0"/>
          </a:p>
        </p:txBody>
      </p:sp>
    </p:spTree>
    <p:extLst>
      <p:ext uri="{BB962C8B-B14F-4D97-AF65-F5344CB8AC3E}">
        <p14:creationId xmlns:p14="http://schemas.microsoft.com/office/powerpoint/2010/main" val="1699808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10;&#10;Description generated with high confidence">
            <a:extLst>
              <a:ext uri="{FF2B5EF4-FFF2-40B4-BE49-F238E27FC236}">
                <a16:creationId xmlns:a16="http://schemas.microsoft.com/office/drawing/2014/main" id="{DE3A9702-1C06-4C8E-AC10-780A2913A7AD}"/>
              </a:ext>
            </a:extLst>
          </p:cNvPr>
          <p:cNvPicPr>
            <a:picLocks noChangeAspect="1"/>
          </p:cNvPicPr>
          <p:nvPr/>
        </p:nvPicPr>
        <p:blipFill>
          <a:blip r:embed="rId2"/>
          <a:stretch>
            <a:fillRect/>
          </a:stretch>
        </p:blipFill>
        <p:spPr>
          <a:xfrm>
            <a:off x="882" y="-39353"/>
            <a:ext cx="12522780" cy="7033878"/>
          </a:xfrm>
          <a:prstGeom prst="rect">
            <a:avLst/>
          </a:prstGeom>
        </p:spPr>
      </p:pic>
      <p:sp>
        <p:nvSpPr>
          <p:cNvPr id="6" name="Rectangle 5">
            <a:extLst>
              <a:ext uri="{FF2B5EF4-FFF2-40B4-BE49-F238E27FC236}">
                <a16:creationId xmlns:a16="http://schemas.microsoft.com/office/drawing/2014/main" id="{F42A8361-42A1-4067-9241-28D3AF409FA4}"/>
              </a:ext>
            </a:extLst>
          </p:cNvPr>
          <p:cNvSpPr/>
          <p:nvPr/>
        </p:nvSpPr>
        <p:spPr bwMode="auto">
          <a:xfrm>
            <a:off x="155087"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a:solidFill>
                  <a:prstClr val="white"/>
                </a:solidFill>
                <a:latin typeface="Segoe UI Semibold"/>
                <a:cs typeface="Segoe UI" panose="020B0502040204020203" pitchFamily="34" charset="0"/>
              </a:rPr>
              <a:t>Cross-workload Threat Analytics</a:t>
            </a:r>
          </a:p>
        </p:txBody>
      </p:sp>
    </p:spTree>
    <p:extLst>
      <p:ext uri="{BB962C8B-B14F-4D97-AF65-F5344CB8AC3E}">
        <p14:creationId xmlns:p14="http://schemas.microsoft.com/office/powerpoint/2010/main" val="1371166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3AE4A2B3-E093-40A5-BFCD-3FF385809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 y="-1"/>
            <a:ext cx="12434711" cy="6994525"/>
          </a:xfrm>
          <a:prstGeom prst="rect">
            <a:avLst/>
          </a:prstGeom>
        </p:spPr>
      </p:pic>
      <p:sp>
        <p:nvSpPr>
          <p:cNvPr id="4" name="Rectangle 3">
            <a:extLst>
              <a:ext uri="{FF2B5EF4-FFF2-40B4-BE49-F238E27FC236}">
                <a16:creationId xmlns:a16="http://schemas.microsoft.com/office/drawing/2014/main" id="{B8D28DEC-8BDD-439A-9CC2-103FBF69E971}"/>
              </a:ext>
            </a:extLst>
          </p:cNvPr>
          <p:cNvSpPr/>
          <p:nvPr/>
        </p:nvSpPr>
        <p:spPr bwMode="auto">
          <a:xfrm>
            <a:off x="8159933"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a:solidFill>
                  <a:prstClr val="white"/>
                </a:solidFill>
                <a:latin typeface="Segoe UI Semibold"/>
                <a:cs typeface="Segoe UI" panose="020B0502040204020203" pitchFamily="34" charset="0"/>
              </a:rPr>
              <a:t>Microsoft Secure Score</a:t>
            </a:r>
          </a:p>
        </p:txBody>
      </p:sp>
    </p:spTree>
    <p:extLst>
      <p:ext uri="{BB962C8B-B14F-4D97-AF65-F5344CB8AC3E}">
        <p14:creationId xmlns:p14="http://schemas.microsoft.com/office/powerpoint/2010/main" val="283513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08747B8-93D1-439D-A8F4-6B925852B185}"/>
              </a:ext>
            </a:extLst>
          </p:cNvPr>
          <p:cNvSpPr/>
          <p:nvPr/>
        </p:nvSpPr>
        <p:spPr>
          <a:xfrm>
            <a:off x="12331361" y="692031"/>
            <a:ext cx="104231" cy="6285746"/>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sp>
        <p:nvSpPr>
          <p:cNvPr id="19" name="Rectangle 18">
            <a:extLst>
              <a:ext uri="{FF2B5EF4-FFF2-40B4-BE49-F238E27FC236}">
                <a16:creationId xmlns:a16="http://schemas.microsoft.com/office/drawing/2014/main" id="{A9108964-613D-41FA-984B-2D529056B514}"/>
              </a:ext>
            </a:extLst>
          </p:cNvPr>
          <p:cNvSpPr/>
          <p:nvPr/>
        </p:nvSpPr>
        <p:spPr>
          <a:xfrm>
            <a:off x="12330343" y="709743"/>
            <a:ext cx="105249" cy="1585426"/>
          </a:xfrm>
          <a:prstGeom prst="rect">
            <a:avLst/>
          </a:prstGeom>
          <a:solidFill>
            <a:srgbClr val="B9B9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defRPr/>
            </a:pPr>
            <a:endParaRPr lang="en-US" sz="1836">
              <a:solidFill>
                <a:prstClr val="white"/>
              </a:solidFill>
              <a:latin typeface="Calibri" panose="020F0502020204030204"/>
            </a:endParaRPr>
          </a:p>
        </p:txBody>
      </p:sp>
      <p:pic>
        <p:nvPicPr>
          <p:cNvPr id="1026" name="Picture 2" descr="https://attachments-sdf.office.net/owa/dustind%40microsoft.com/service.svc/s/GetAttachmentThumbnail?id=AAMkADcwYTQyMDRhLTEyMjctNGUzNS05ZjYwLTlhYjkzNzUyOWY2YgBGAAAAAADs4HCy0CJsTIjdp339MOsLBwBCRPstQ%2FVmTqBJ5H6PfH4QAAAABkojAAAv5XZ01tX2RqsurQ6ziWXiAAFCXZiVAAABEgAQABrHMk7qWkxDjfYbYy0eA0s%3D&amp;thumbnailType=2&amp;X-OWA-CANARY=G4TIgFMQGkihfaSACzufvmDvnLpAydYYROYn9UTUltd_FBHdgDi5zdwEGqoHTK5BLIg8qiIuV08.&amp;animation=true&amp;token=eyJhbGciOiJSUzI1NiIsImtpZCI6IjA2MDBGOUY2NzQ2MjA3MzdFNzM0MDRFMjg3QzQ1QTgxOENCN0NFQjgiLCJ4NXQiOiJCZ0Q1OW5SaUJ6Zm5OQVRpaDhSYWdZeTN6cmciLCJ0eXAiOiJKV1QifQ.eyJ2ZXIiOiJFeGNoYW5nZS5DYWxsYmFjay5WMSIsImFwcGN0eHNlbmRlciI6Ik93YURvd25sb2FkQDcyZjk4OGJmLTg2ZjEtNDFhZi05MWFiLTJkN2NkMDExZGI0NyIsImFwcGN0eCI6IntcIm1zZXhjaHByb3RcIjpcIm93YVwiLFwicHJpbWFyeXNpZFwiOlwiUy0xLTUtMjEtMjU1Mzg1NTc2MC0zMzk4ODQwMTQ5LTIwOTEwNjc2NTAtOTU1NzcwOVwiLFwicHVpZFwiOlwiMTE1MzkwNjY2MDU4NDY0MzE1OFwiLFwib2lkXCI6XCJiNWRmOTA0MC0xYmNhLTQ1ZDUtYTQ1ZS1hNTIzYzMzMWY4NjlcIixcInNjb3BlXCI6XCJPd2FEb3dubG9hZFwifSIsIm5iZiI6MTU1NjE3MDg3OCwiZXhwIjoxNTU2MTcxNDc4LCJpc3MiOiIwMDAwMDAwMi0wMDAwLTBmZjEtY2UwMC0wMDAwMDAwMDAwMDBANzJmOTg4YmYtODZmMS00MWFmLTkxYWItMmQ3Y2QwMTFkYjQ3IiwiYXVkIjoiMDAwMDAwMDItMDAwMC0wZmYxLWNlMDAtMDAwMDAwMDAwMDAwL2F0dGFjaG1lbnRzLXNkZi5vZmZpY2UubmV0QDcyZjk4OGJmLTg2ZjEtNDFhZi05MWFiLTJkN2NkMDExZGI0NyJ9.USK06uNeDMa5hgkytjBdZGdfqgZKvBDglU26OGnHa5BQnFhlUU6Ba1PdJZDuLzmhxT18zZ-XnVTtK7hNgb88YhOxTAw1BFDwbK5Wtmul_bxf3LRbGCVD1Amdd3m6-VZ9kX56mgL84kUP392NwfvAK7B3lGi9HNF16nFQQKdIVALkPafvhxkCmFPbtheYueUK8aR44T21LCb_rsgbIZg1efMXiYFPLry6-lF--e3yIk7wjU3gECJxU62eGYZCgOzeA6Vy0ekptcekgid27bYV8UXKWFVdDo3KdT-I-wssAzEu-xAlThSOrkajeVnx22y8oprIsPFMp-ARNLMzcl57WA&amp;owa=outlook-sdf.office.com&amp;isImagePreview=True">
            <a:extLst>
              <a:ext uri="{FF2B5EF4-FFF2-40B4-BE49-F238E27FC236}">
                <a16:creationId xmlns:a16="http://schemas.microsoft.com/office/drawing/2014/main" id="{2DDF68D8-9403-420B-8883-E8FFADB721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75"/>
          <a:stretch/>
        </p:blipFill>
        <p:spPr bwMode="auto">
          <a:xfrm>
            <a:off x="882" y="-1"/>
            <a:ext cx="12458850" cy="69945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BFA498D-E546-4520-9900-96FE49E4654F}"/>
              </a:ext>
            </a:extLst>
          </p:cNvPr>
          <p:cNvSpPr/>
          <p:nvPr/>
        </p:nvSpPr>
        <p:spPr bwMode="auto">
          <a:xfrm>
            <a:off x="8159933" y="5963388"/>
            <a:ext cx="4105523" cy="878382"/>
          </a:xfrm>
          <a:prstGeom prst="rect">
            <a:avLst/>
          </a:prstGeom>
          <a:solidFill>
            <a:schemeClr val="tx1">
              <a:lumMod val="75000"/>
            </a:schemeClr>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a:solidFill>
                  <a:prstClr val="white"/>
                </a:solidFill>
                <a:latin typeface="Segoe UI Semibold"/>
                <a:cs typeface="Segoe UI" panose="020B0502040204020203" pitchFamily="34" charset="0"/>
              </a:rPr>
              <a:t>Targeted Notifications</a:t>
            </a:r>
          </a:p>
        </p:txBody>
      </p:sp>
    </p:spTree>
    <p:extLst>
      <p:ext uri="{BB962C8B-B14F-4D97-AF65-F5344CB8AC3E}">
        <p14:creationId xmlns:p14="http://schemas.microsoft.com/office/powerpoint/2010/main" val="255054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090376-9385-487A-A4FB-5912C960050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7562" y="292101"/>
            <a:ext cx="11801347" cy="6410324"/>
          </a:xfrm>
          <a:prstGeom prst="rect">
            <a:avLst/>
          </a:prstGeom>
          <a:blipFill>
            <a:blip r:embed="rId4"/>
            <a:stretch>
              <a:fillRect/>
            </a:stretch>
          </a:blipFill>
          <a:effectLst>
            <a:outerShdw blurRad="254000" dist="50800" dir="2700000" sx="101000" sy="101000" algn="tl" rotWithShape="0">
              <a:prstClr val="black">
                <a:alpha val="35000"/>
              </a:prstClr>
            </a:outerShdw>
          </a:effectLst>
        </p:spPr>
      </p:pic>
      <p:sp>
        <p:nvSpPr>
          <p:cNvPr id="5" name="Text Placeholder 2">
            <a:extLst>
              <a:ext uri="{FF2B5EF4-FFF2-40B4-BE49-F238E27FC236}">
                <a16:creationId xmlns:a16="http://schemas.microsoft.com/office/drawing/2014/main" id="{8159776B-4982-4428-80B3-808C1A51A50A}"/>
              </a:ext>
            </a:extLst>
          </p:cNvPr>
          <p:cNvSpPr txBox="1">
            <a:spLocks/>
          </p:cNvSpPr>
          <p:nvPr/>
        </p:nvSpPr>
        <p:spPr>
          <a:xfrm>
            <a:off x="363217" y="4797918"/>
            <a:ext cx="9371333" cy="369332"/>
          </a:xfrm>
          <a:prstGeom prst="rect">
            <a:avLst/>
          </a:prstGeom>
        </p:spPr>
        <p:txBody>
          <a:bodyPr vert="horz" wrap="square" lIns="0" tIns="0" rIns="0" bIns="0" rtlCol="0">
            <a:spAutoFit/>
          </a:bodyPr>
          <a:lstStyle>
            <a:lvl1pPr marL="0"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856" kern="1200" spc="0" baseline="0">
                <a:gradFill>
                  <a:gsLst>
                    <a:gs pos="1250">
                      <a:schemeClr val="tx1"/>
                    </a:gs>
                    <a:gs pos="100000">
                      <a:schemeClr val="tx1"/>
                    </a:gs>
                  </a:gsLst>
                  <a:lin ang="5400000" scaled="0"/>
                </a:gradFill>
                <a:latin typeface="Segoe UI Semilight" panose="020B0402040204020203" pitchFamily="34" charset="0"/>
                <a:ea typeface="+mn-ea"/>
                <a:cs typeface="Segoe UI Semilight" panose="020B0402040204020203" pitchFamily="34" charset="0"/>
              </a:defRPr>
            </a:lvl1pPr>
            <a:lvl2pPr marL="233149"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2040" kern="1200" spc="0" baseline="0">
                <a:gradFill>
                  <a:gsLst>
                    <a:gs pos="1250">
                      <a:schemeClr val="tx1"/>
                    </a:gs>
                    <a:gs pos="100000">
                      <a:schemeClr val="tx1"/>
                    </a:gs>
                  </a:gsLst>
                  <a:lin ang="5400000" scaled="0"/>
                </a:gradFill>
                <a:latin typeface="+mn-lt"/>
                <a:ea typeface="+mn-ea"/>
                <a:cs typeface="+mn-cs"/>
              </a:defRPr>
            </a:lvl2pPr>
            <a:lvl3pPr marL="466298"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632" kern="1200" spc="0" baseline="0">
                <a:gradFill>
                  <a:gsLst>
                    <a:gs pos="1250">
                      <a:schemeClr val="tx1"/>
                    </a:gs>
                    <a:gs pos="100000">
                      <a:schemeClr val="tx1"/>
                    </a:gs>
                  </a:gsLst>
                  <a:lin ang="5400000" scaled="0"/>
                </a:gradFill>
                <a:latin typeface="+mn-lt"/>
                <a:ea typeface="+mn-ea"/>
                <a:cs typeface="+mn-cs"/>
              </a:defRPr>
            </a:lvl3pPr>
            <a:lvl4pPr marL="69944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a:gsLst>
                    <a:gs pos="1250">
                      <a:schemeClr val="tx1"/>
                    </a:gs>
                    <a:gs pos="100000">
                      <a:schemeClr val="tx1"/>
                    </a:gs>
                  </a:gsLst>
                  <a:lin ang="5400000" scaled="0"/>
                </a:gradFill>
                <a:latin typeface="+mn-lt"/>
                <a:ea typeface="+mn-ea"/>
                <a:cs typeface="+mn-cs"/>
              </a:defRPr>
            </a:lvl4pPr>
            <a:lvl5pPr marL="932597" marR="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sz="1428" kern="1200" spc="0" baseline="0">
                <a:gradFill>
                  <a:gsLst>
                    <a:gs pos="1250">
                      <a:schemeClr val="tx1"/>
                    </a:gs>
                    <a:gs pos="100000">
                      <a:schemeClr val="tx1"/>
                    </a:gs>
                  </a:gsLst>
                  <a:lin ang="5400000" scaled="0"/>
                </a:gradFill>
                <a:latin typeface="+mn-lt"/>
                <a:ea typeface="+mn-ea"/>
                <a:cs typeface="+mn-cs"/>
              </a:defRPr>
            </a:lvl5pPr>
            <a:lvl6pPr marL="2616084"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6pPr>
            <a:lvl7pPr marL="3091737"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7pPr>
            <a:lvl8pPr marL="3567389"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8pPr>
            <a:lvl9pPr marL="4043042" indent="-237826" algn="l" defTabSz="951304" rtl="0" eaLnBrk="1" latinLnBrk="0" hangingPunct="1">
              <a:spcBef>
                <a:spcPct val="20000"/>
              </a:spcBef>
              <a:buFont typeface="Arial" pitchFamily="34" charset="0"/>
              <a:buChar char="•"/>
              <a:defRPr sz="2040" kern="1200">
                <a:solidFill>
                  <a:schemeClr val="tx1"/>
                </a:solidFill>
                <a:latin typeface="+mn-lt"/>
                <a:ea typeface="+mn-ea"/>
                <a:cs typeface="+mn-cs"/>
              </a:defRPr>
            </a:lvl9pPr>
          </a:lstStyle>
          <a:p>
            <a:pPr marL="0" marR="0" lvl="0" indent="0" algn="l" defTabSz="951304" rtl="0" eaLnBrk="1" fontAlgn="auto" latinLnBrk="0" hangingPunct="1">
              <a:lnSpc>
                <a:spcPct val="100000"/>
              </a:lnSpc>
              <a:spcBef>
                <a:spcPct val="20000"/>
              </a:spcBef>
              <a:spcAft>
                <a:spcPts val="0"/>
              </a:spcAft>
              <a:buClrTx/>
              <a:buSzPct val="90000"/>
              <a:buFont typeface="Wingdings" panose="05000000000000000000" pitchFamily="2" charset="2"/>
              <a:buNone/>
              <a:tabLst/>
              <a:defRPr/>
            </a:pPr>
            <a:endParaRPr kumimoji="0" lang="en-US" sz="2400" b="0" i="0" u="none" strike="noStrike" kern="1200" cap="none" spc="0" normalizeH="0" baseline="0" noProof="0">
              <a:ln>
                <a:noFill/>
              </a:ln>
              <a:gradFill>
                <a:gsLst>
                  <a:gs pos="1250">
                    <a:srgbClr val="1A1A1A"/>
                  </a:gs>
                  <a:gs pos="100000">
                    <a:srgbClr val="1A1A1A"/>
                  </a:gs>
                </a:gsLst>
                <a:lin ang="5400000" scaled="0"/>
              </a:gradFill>
              <a:effectLst/>
              <a:uLnTx/>
              <a:uFillTx/>
              <a:latin typeface="Segoe UI Semilight" panose="020B0402040204020203" pitchFamily="34" charset="0"/>
              <a:ea typeface="+mn-ea"/>
              <a:cs typeface="Segoe UI Semilight" panose="020B0402040204020203" pitchFamily="34" charset="0"/>
            </a:endParaRPr>
          </a:p>
        </p:txBody>
      </p:sp>
      <p:pic>
        <p:nvPicPr>
          <p:cNvPr id="2050" name="Picture 2">
            <a:extLst>
              <a:ext uri="{FF2B5EF4-FFF2-40B4-BE49-F238E27FC236}">
                <a16:creationId xmlns:a16="http://schemas.microsoft.com/office/drawing/2014/main" id="{B0B86C1A-B3EE-467B-881F-01119B18D29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317562" y="292101"/>
            <a:ext cx="11801347" cy="6410324"/>
          </a:xfrm>
          <a:prstGeom prst="rect">
            <a:avLst/>
          </a:prstGeom>
          <a:blipFill>
            <a:blip r:embed="rId4"/>
            <a:stretch>
              <a:fillRect/>
            </a:stretch>
          </a:blipFill>
          <a:effectLst>
            <a:outerShdw blurRad="254000" dist="50800" dir="2700000" sx="101000" sy="101000" algn="tl" rotWithShape="0">
              <a:prstClr val="black">
                <a:alpha val="35000"/>
              </a:prstClr>
            </a:outerShdw>
          </a:effectLst>
        </p:spPr>
      </p:pic>
      <p:pic>
        <p:nvPicPr>
          <p:cNvPr id="10" name="Picture 9">
            <a:extLst>
              <a:ext uri="{FF2B5EF4-FFF2-40B4-BE49-F238E27FC236}">
                <a16:creationId xmlns:a16="http://schemas.microsoft.com/office/drawing/2014/main" id="{8D8DA0C1-D31A-492A-8B94-3E3A0BFD7E73}"/>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317562" y="292099"/>
            <a:ext cx="11801346" cy="6404505"/>
          </a:xfrm>
          <a:prstGeom prst="rect">
            <a:avLst/>
          </a:prstGeom>
          <a:blipFill>
            <a:blip r:embed="rId4"/>
            <a:stretch>
              <a:fillRect/>
            </a:stretch>
          </a:blipFill>
          <a:effectLst>
            <a:outerShdw blurRad="254000" dist="50800" dir="2700000" sx="101000" sy="101000" algn="tl" rotWithShape="0">
              <a:prstClr val="black">
                <a:alpha val="35000"/>
              </a:prstClr>
            </a:outerShdw>
          </a:effectLst>
        </p:spPr>
      </p:pic>
      <p:sp>
        <p:nvSpPr>
          <p:cNvPr id="31" name="Rectangle 30">
            <a:extLst>
              <a:ext uri="{FF2B5EF4-FFF2-40B4-BE49-F238E27FC236}">
                <a16:creationId xmlns:a16="http://schemas.microsoft.com/office/drawing/2014/main" id="{4BCE166F-6EF1-49D0-80CB-27BC19E1CBA4}"/>
              </a:ext>
            </a:extLst>
          </p:cNvPr>
          <p:cNvSpPr/>
          <p:nvPr/>
        </p:nvSpPr>
        <p:spPr bwMode="auto">
          <a:xfrm>
            <a:off x="305625" y="292099"/>
            <a:ext cx="11825220" cy="6412747"/>
          </a:xfrm>
          <a:prstGeom prst="rect">
            <a:avLst/>
          </a:prstGeom>
          <a:gradFill flip="none" rotWithShape="1">
            <a:gsLst>
              <a:gs pos="0">
                <a:srgbClr val="000000">
                  <a:alpha val="80000"/>
                </a:srgbClr>
              </a:gs>
              <a:gs pos="100000">
                <a:srgbClr val="000000">
                  <a:alpha val="0"/>
                </a:srgbClr>
              </a:gs>
            </a:gsLst>
            <a:lin ang="0" scaled="1"/>
            <a:tileRect/>
          </a:gra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t" anchorCtr="0" forceAA="0" compatLnSpc="1">
            <a:prstTxWarp prst="textNoShape">
              <a:avLst/>
            </a:prstTxWarp>
            <a:noAutofit/>
          </a:bodyPr>
          <a:lstStyle/>
          <a:p>
            <a:pPr marL="0" marR="0" lvl="0" indent="0" algn="l" defTabSz="951028" rtl="0" eaLnBrk="1" fontAlgn="base" latinLnBrk="0" hangingPunct="1">
              <a:lnSpc>
                <a:spcPct val="100000"/>
              </a:lnSpc>
              <a:spcBef>
                <a:spcPct val="0"/>
              </a:spcBef>
              <a:spcAft>
                <a:spcPct val="0"/>
              </a:spcAft>
              <a:buClrTx/>
              <a:buSzTx/>
              <a:buFontTx/>
              <a:buNone/>
              <a:tabLst/>
              <a:defRPr/>
            </a:pPr>
            <a:endParaRPr kumimoji="0" lang="en-US" sz="204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 name="Title 1">
            <a:extLst>
              <a:ext uri="{FF2B5EF4-FFF2-40B4-BE49-F238E27FC236}">
                <a16:creationId xmlns:a16="http://schemas.microsoft.com/office/drawing/2014/main" id="{9CF12006-8FBD-4447-9A6E-F46AAC24AAF0}"/>
              </a:ext>
            </a:extLst>
          </p:cNvPr>
          <p:cNvSpPr>
            <a:spLocks noGrp="1"/>
          </p:cNvSpPr>
          <p:nvPr>
            <p:ph type="title"/>
          </p:nvPr>
        </p:nvSpPr>
        <p:spPr>
          <a:xfrm>
            <a:off x="904860" y="2932171"/>
            <a:ext cx="2868855" cy="1130181"/>
          </a:xfrm>
        </p:spPr>
        <p:txBody>
          <a:bodyPr/>
          <a:lstStyle/>
          <a:p>
            <a:r>
              <a:rPr lang="en-US">
                <a:solidFill>
                  <a:schemeClr val="bg1"/>
                </a:solidFill>
              </a:rPr>
              <a:t>Real world investigation</a:t>
            </a:r>
          </a:p>
        </p:txBody>
      </p:sp>
      <p:sp>
        <p:nvSpPr>
          <p:cNvPr id="32" name="magnify" title="Icon of a magnifying glass">
            <a:extLst>
              <a:ext uri="{FF2B5EF4-FFF2-40B4-BE49-F238E27FC236}">
                <a16:creationId xmlns:a16="http://schemas.microsoft.com/office/drawing/2014/main" id="{F169FCF6-220B-43D0-AFCB-310BD5C8EAE1}"/>
              </a:ext>
            </a:extLst>
          </p:cNvPr>
          <p:cNvSpPr>
            <a:spLocks noChangeAspect="1" noEditPoints="1"/>
          </p:cNvSpPr>
          <p:nvPr/>
        </p:nvSpPr>
        <p:spPr bwMode="auto">
          <a:xfrm flipH="1">
            <a:off x="941245" y="2258517"/>
            <a:ext cx="565337" cy="554533"/>
          </a:xfrm>
          <a:custGeom>
            <a:avLst/>
            <a:gdLst>
              <a:gd name="T0" fmla="*/ 112 w 343"/>
              <a:gd name="T1" fmla="*/ 223 h 338"/>
              <a:gd name="T2" fmla="*/ 0 w 343"/>
              <a:gd name="T3" fmla="*/ 111 h 338"/>
              <a:gd name="T4" fmla="*/ 112 w 343"/>
              <a:gd name="T5" fmla="*/ 0 h 338"/>
              <a:gd name="T6" fmla="*/ 223 w 343"/>
              <a:gd name="T7" fmla="*/ 111 h 338"/>
              <a:gd name="T8" fmla="*/ 112 w 343"/>
              <a:gd name="T9" fmla="*/ 223 h 338"/>
              <a:gd name="T10" fmla="*/ 343 w 343"/>
              <a:gd name="T11" fmla="*/ 338 h 338"/>
              <a:gd name="T12" fmla="*/ 191 w 343"/>
              <a:gd name="T13" fmla="*/ 189 h 338"/>
            </a:gdLst>
            <a:ahLst/>
            <a:cxnLst>
              <a:cxn ang="0">
                <a:pos x="T0" y="T1"/>
              </a:cxn>
              <a:cxn ang="0">
                <a:pos x="T2" y="T3"/>
              </a:cxn>
              <a:cxn ang="0">
                <a:pos x="T4" y="T5"/>
              </a:cxn>
              <a:cxn ang="0">
                <a:pos x="T6" y="T7"/>
              </a:cxn>
              <a:cxn ang="0">
                <a:pos x="T8" y="T9"/>
              </a:cxn>
              <a:cxn ang="0">
                <a:pos x="T10" y="T11"/>
              </a:cxn>
              <a:cxn ang="0">
                <a:pos x="T12" y="T13"/>
              </a:cxn>
            </a:cxnLst>
            <a:rect l="0" t="0" r="r" b="b"/>
            <a:pathLst>
              <a:path w="343" h="338">
                <a:moveTo>
                  <a:pt x="112" y="223"/>
                </a:moveTo>
                <a:cubicBezTo>
                  <a:pt x="50" y="223"/>
                  <a:pt x="0" y="173"/>
                  <a:pt x="0" y="111"/>
                </a:cubicBezTo>
                <a:cubicBezTo>
                  <a:pt x="0" y="50"/>
                  <a:pt x="50" y="0"/>
                  <a:pt x="112" y="0"/>
                </a:cubicBezTo>
                <a:cubicBezTo>
                  <a:pt x="173" y="0"/>
                  <a:pt x="223" y="50"/>
                  <a:pt x="223" y="111"/>
                </a:cubicBezTo>
                <a:cubicBezTo>
                  <a:pt x="223" y="173"/>
                  <a:pt x="173" y="223"/>
                  <a:pt x="112" y="223"/>
                </a:cubicBezTo>
                <a:close/>
                <a:moveTo>
                  <a:pt x="343" y="338"/>
                </a:moveTo>
                <a:cubicBezTo>
                  <a:pt x="191" y="189"/>
                  <a:pt x="191" y="189"/>
                  <a:pt x="191" y="189"/>
                </a:cubicBezTo>
              </a:path>
            </a:pathLst>
          </a:custGeom>
          <a:noFill/>
          <a:ln w="19050" cap="sq">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19" tIns="44810" rIns="89619" bIns="44810" numCol="1" anchor="t" anchorCtr="0" compatLnSpc="1">
            <a:prstTxWarp prst="textNoShape">
              <a:avLst/>
            </a:prstTxWarp>
          </a:bodyPr>
          <a:lstStyle/>
          <a:p>
            <a:pPr marL="0" marR="0" lvl="0" indent="0" algn="ctr" defTabSz="896203" rtl="0" eaLnBrk="1" fontAlgn="base" latinLnBrk="0" hangingPunct="1">
              <a:lnSpc>
                <a:spcPct val="100000"/>
              </a:lnSpc>
              <a:spcBef>
                <a:spcPts val="0"/>
              </a:spcBef>
              <a:spcAft>
                <a:spcPts val="0"/>
              </a:spcAft>
              <a:buClrTx/>
              <a:buSzTx/>
              <a:buFontTx/>
              <a:buNone/>
              <a:tabLst/>
              <a:defRPr/>
            </a:pPr>
            <a:endParaRPr kumimoji="0" lang="en-US" sz="1666"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3922426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par>
                                <p:cTn id="8" presetID="10" presetClass="exit" presetSubtype="0" fill="hold"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xit" presetSubtype="0" fill="hold" nodeType="withEffect">
                                  <p:stCondLst>
                                    <p:cond delay="0"/>
                                  </p:stCondLst>
                                  <p:childTnLst>
                                    <p:animEffect transition="out" filter="fade">
                                      <p:cBhvr>
                                        <p:cTn id="17" dur="500"/>
                                        <p:tgtEl>
                                          <p:spTgt spid="2050"/>
                                        </p:tgtEl>
                                      </p:cBhvr>
                                    </p:animEffect>
                                    <p:set>
                                      <p:cBhvr>
                                        <p:cTn id="18"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5D346-2334-1B4D-AA3E-7BCB9772C394}"/>
              </a:ext>
            </a:extLst>
          </p:cNvPr>
          <p:cNvPicPr>
            <a:picLocks noChangeAspect="1"/>
          </p:cNvPicPr>
          <p:nvPr/>
        </p:nvPicPr>
        <p:blipFill>
          <a:blip r:embed="rId2"/>
          <a:stretch>
            <a:fillRect/>
          </a:stretch>
        </p:blipFill>
        <p:spPr>
          <a:xfrm>
            <a:off x="882" y="0"/>
            <a:ext cx="12434711" cy="10375212"/>
          </a:xfrm>
          <a:prstGeom prst="rect">
            <a:avLst/>
          </a:prstGeom>
        </p:spPr>
      </p:pic>
    </p:spTree>
    <p:extLst>
      <p:ext uri="{BB962C8B-B14F-4D97-AF65-F5344CB8AC3E}">
        <p14:creationId xmlns:p14="http://schemas.microsoft.com/office/powerpoint/2010/main" val="3501046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CBBC52-02D4-3441-AFFC-8430F4BB995E}"/>
              </a:ext>
            </a:extLst>
          </p:cNvPr>
          <p:cNvPicPr>
            <a:picLocks noChangeAspect="1"/>
          </p:cNvPicPr>
          <p:nvPr/>
        </p:nvPicPr>
        <p:blipFill>
          <a:blip r:embed="rId2">
            <a:alphaModFix/>
          </a:blip>
          <a:stretch>
            <a:fillRect/>
          </a:stretch>
        </p:blipFill>
        <p:spPr>
          <a:xfrm>
            <a:off x="882" y="0"/>
            <a:ext cx="12434711" cy="10375212"/>
          </a:xfrm>
          <a:prstGeom prst="rect">
            <a:avLst/>
          </a:prstGeom>
          <a:effectLst>
            <a:outerShdw blurRad="50800" dist="50800" dir="5400000" algn="ctr" rotWithShape="0">
              <a:schemeClr val="bg1"/>
            </a:outerShdw>
          </a:effectLst>
        </p:spPr>
      </p:pic>
      <p:sp>
        <p:nvSpPr>
          <p:cNvPr id="7" name="Rectangle 6">
            <a:extLst>
              <a:ext uri="{FF2B5EF4-FFF2-40B4-BE49-F238E27FC236}">
                <a16:creationId xmlns:a16="http://schemas.microsoft.com/office/drawing/2014/main" id="{82B83D7E-B6FE-454E-B4E1-74B6C92EDFD3}"/>
              </a:ext>
            </a:extLst>
          </p:cNvPr>
          <p:cNvSpPr/>
          <p:nvPr/>
        </p:nvSpPr>
        <p:spPr>
          <a:xfrm>
            <a:off x="882" y="-1"/>
            <a:ext cx="12434712" cy="6994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0F5D346-2334-1B4D-AA3E-7BCB9772C394}"/>
              </a:ext>
            </a:extLst>
          </p:cNvPr>
          <p:cNvPicPr>
            <a:picLocks noChangeAspect="1"/>
          </p:cNvPicPr>
          <p:nvPr/>
        </p:nvPicPr>
        <p:blipFill rotWithShape="1">
          <a:blip r:embed="rId2"/>
          <a:srcRect l="4891" t="15320" r="49326" b="46145"/>
          <a:stretch/>
        </p:blipFill>
        <p:spPr>
          <a:xfrm>
            <a:off x="609101" y="1589480"/>
            <a:ext cx="5692934" cy="3998031"/>
          </a:xfrm>
          <a:prstGeom prst="rect">
            <a:avLst/>
          </a:prstGeom>
          <a:effectLst>
            <a:outerShdw blurRad="63500" sx="102000" sy="102000" algn="ctr" rotWithShape="0">
              <a:prstClr val="black">
                <a:alpha val="5000"/>
              </a:prstClr>
            </a:outerShdw>
          </a:effectLst>
        </p:spPr>
      </p:pic>
      <p:pic>
        <p:nvPicPr>
          <p:cNvPr id="5" name="Picture 4">
            <a:extLst>
              <a:ext uri="{FF2B5EF4-FFF2-40B4-BE49-F238E27FC236}">
                <a16:creationId xmlns:a16="http://schemas.microsoft.com/office/drawing/2014/main" id="{06640BB1-AC73-8543-9E70-CA7D72EE5BB5}"/>
              </a:ext>
            </a:extLst>
          </p:cNvPr>
          <p:cNvPicPr>
            <a:picLocks noChangeAspect="1"/>
          </p:cNvPicPr>
          <p:nvPr/>
        </p:nvPicPr>
        <p:blipFill>
          <a:blip r:embed="rId3"/>
          <a:stretch>
            <a:fillRect/>
          </a:stretch>
        </p:blipFill>
        <p:spPr>
          <a:xfrm>
            <a:off x="954885" y="5478663"/>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5785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14D8F-D921-7643-B2C9-BB239635778D}"/>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25406240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314D8F-D921-7643-B2C9-BB239635778D}"/>
              </a:ext>
            </a:extLst>
          </p:cNvPr>
          <p:cNvPicPr>
            <a:picLocks noChangeAspect="1"/>
          </p:cNvPicPr>
          <p:nvPr/>
        </p:nvPicPr>
        <p:blipFill>
          <a:blip r:embed="rId2"/>
          <a:stretch>
            <a:fillRect/>
          </a:stretch>
        </p:blipFill>
        <p:spPr>
          <a:xfrm>
            <a:off x="882" y="-1"/>
            <a:ext cx="12434711" cy="6994525"/>
          </a:xfrm>
          <a:prstGeom prst="rect">
            <a:avLst/>
          </a:prstGeom>
        </p:spPr>
      </p:pic>
      <p:pic>
        <p:nvPicPr>
          <p:cNvPr id="3" name="Picture 2">
            <a:extLst>
              <a:ext uri="{FF2B5EF4-FFF2-40B4-BE49-F238E27FC236}">
                <a16:creationId xmlns:a16="http://schemas.microsoft.com/office/drawing/2014/main" id="{9390379C-7053-2743-BB8B-35BD2AE3A53F}"/>
              </a:ext>
            </a:extLst>
          </p:cNvPr>
          <p:cNvPicPr>
            <a:picLocks noChangeAspect="1"/>
          </p:cNvPicPr>
          <p:nvPr/>
        </p:nvPicPr>
        <p:blipFill>
          <a:blip r:embed="rId3"/>
          <a:stretch>
            <a:fillRect/>
          </a:stretch>
        </p:blipFill>
        <p:spPr>
          <a:xfrm>
            <a:off x="1171769" y="4687034"/>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3610078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96076-8914-2844-B98F-D5901CAA114F}"/>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406259552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AF5776-6363-9445-A058-33C69FDA81D5}"/>
              </a:ext>
            </a:extLst>
          </p:cNvPr>
          <p:cNvPicPr>
            <a:picLocks noChangeAspect="1"/>
          </p:cNvPicPr>
          <p:nvPr/>
        </p:nvPicPr>
        <p:blipFill>
          <a:blip r:embed="rId2"/>
          <a:stretch>
            <a:fillRect/>
          </a:stretch>
        </p:blipFill>
        <p:spPr>
          <a:xfrm>
            <a:off x="882" y="-1"/>
            <a:ext cx="12434711" cy="6994525"/>
          </a:xfrm>
          <a:prstGeom prst="rect">
            <a:avLst/>
          </a:prstGeom>
        </p:spPr>
      </p:pic>
      <p:pic>
        <p:nvPicPr>
          <p:cNvPr id="3" name="Picture 2">
            <a:extLst>
              <a:ext uri="{FF2B5EF4-FFF2-40B4-BE49-F238E27FC236}">
                <a16:creationId xmlns:a16="http://schemas.microsoft.com/office/drawing/2014/main" id="{574BCD82-E80E-C842-B7EA-398D89B0DC6B}"/>
              </a:ext>
            </a:extLst>
          </p:cNvPr>
          <p:cNvPicPr>
            <a:picLocks noChangeAspect="1"/>
          </p:cNvPicPr>
          <p:nvPr/>
        </p:nvPicPr>
        <p:blipFill>
          <a:blip r:embed="rId3"/>
          <a:stretch>
            <a:fillRect/>
          </a:stretch>
        </p:blipFill>
        <p:spPr>
          <a:xfrm>
            <a:off x="2722493" y="2648319"/>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7918113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een, red&#10;&#10;Description automatically generated">
            <a:extLst>
              <a:ext uri="{FF2B5EF4-FFF2-40B4-BE49-F238E27FC236}">
                <a16:creationId xmlns:a16="http://schemas.microsoft.com/office/drawing/2014/main" id="{47C80668-213A-4E28-ACB5-864DFB39FC29}"/>
              </a:ext>
            </a:extLst>
          </p:cNvPr>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1" y="0"/>
            <a:ext cx="12436475" cy="7772797"/>
          </a:xfrm>
          <a:prstGeom prst="rect">
            <a:avLst/>
          </a:prstGeom>
        </p:spPr>
      </p:pic>
      <p:sp>
        <p:nvSpPr>
          <p:cNvPr id="8" name="Rectangle 7">
            <a:extLst>
              <a:ext uri="{FF2B5EF4-FFF2-40B4-BE49-F238E27FC236}">
                <a16:creationId xmlns:a16="http://schemas.microsoft.com/office/drawing/2014/main" id="{4002490E-A9C7-4385-B193-CFEB32A72FC5}"/>
              </a:ext>
            </a:extLst>
          </p:cNvPr>
          <p:cNvSpPr/>
          <p:nvPr/>
        </p:nvSpPr>
        <p:spPr bwMode="auto">
          <a:xfrm>
            <a:off x="8159933" y="5963388"/>
            <a:ext cx="4105523" cy="878382"/>
          </a:xfrm>
          <a:prstGeom prst="rect">
            <a:avLst/>
          </a:prstGeom>
          <a:solidFill>
            <a:schemeClr val="accent1"/>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a:solidFill>
                  <a:prstClr val="white"/>
                </a:solidFill>
                <a:latin typeface="Segoe UI Semibold"/>
                <a:cs typeface="Segoe UI" panose="020B0502040204020203" pitchFamily="34" charset="0"/>
              </a:rPr>
              <a:t>Morris Worm (1988)</a:t>
            </a:r>
          </a:p>
        </p:txBody>
      </p:sp>
    </p:spTree>
    <p:extLst>
      <p:ext uri="{BB962C8B-B14F-4D97-AF65-F5344CB8AC3E}">
        <p14:creationId xmlns:p14="http://schemas.microsoft.com/office/powerpoint/2010/main" val="3831847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9B6BCAC-E231-CD4B-A15E-69DAD25D6DA9}"/>
              </a:ext>
            </a:extLst>
          </p:cNvPr>
          <p:cNvPicPr>
            <a:picLocks noChangeAspect="1"/>
          </p:cNvPicPr>
          <p:nvPr/>
        </p:nvPicPr>
        <p:blipFill>
          <a:blip r:embed="rId2"/>
          <a:stretch>
            <a:fillRect/>
          </a:stretch>
        </p:blipFill>
        <p:spPr>
          <a:xfrm>
            <a:off x="882" y="-1"/>
            <a:ext cx="12434711" cy="6994525"/>
          </a:xfrm>
          <a:prstGeom prst="rect">
            <a:avLst/>
          </a:prstGeom>
        </p:spPr>
      </p:pic>
      <p:pic>
        <p:nvPicPr>
          <p:cNvPr id="4" name="Picture 3">
            <a:extLst>
              <a:ext uri="{FF2B5EF4-FFF2-40B4-BE49-F238E27FC236}">
                <a16:creationId xmlns:a16="http://schemas.microsoft.com/office/drawing/2014/main" id="{019EE972-C2C9-ED45-855E-4EA01BDCDCD6}"/>
              </a:ext>
            </a:extLst>
          </p:cNvPr>
          <p:cNvPicPr>
            <a:picLocks noChangeAspect="1"/>
          </p:cNvPicPr>
          <p:nvPr/>
        </p:nvPicPr>
        <p:blipFill>
          <a:blip r:embed="rId3"/>
          <a:stretch>
            <a:fillRect/>
          </a:stretch>
        </p:blipFill>
        <p:spPr>
          <a:xfrm>
            <a:off x="4078021" y="2691697"/>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5556074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AB9C0C-D850-184A-92C2-5BE904BB9C6B}"/>
              </a:ext>
            </a:extLst>
          </p:cNvPr>
          <p:cNvPicPr>
            <a:picLocks noChangeAspect="1"/>
          </p:cNvPicPr>
          <p:nvPr/>
        </p:nvPicPr>
        <p:blipFill>
          <a:blip r:embed="rId2"/>
          <a:stretch>
            <a:fillRect/>
          </a:stretch>
        </p:blipFill>
        <p:spPr>
          <a:xfrm>
            <a:off x="882" y="-1"/>
            <a:ext cx="12434711" cy="6994525"/>
          </a:xfrm>
          <a:prstGeom prst="rect">
            <a:avLst/>
          </a:prstGeom>
        </p:spPr>
      </p:pic>
      <p:pic>
        <p:nvPicPr>
          <p:cNvPr id="3" name="Picture 2">
            <a:extLst>
              <a:ext uri="{FF2B5EF4-FFF2-40B4-BE49-F238E27FC236}">
                <a16:creationId xmlns:a16="http://schemas.microsoft.com/office/drawing/2014/main" id="{ED9BA60A-7B76-0D4C-B230-C5AAA15639FB}"/>
              </a:ext>
            </a:extLst>
          </p:cNvPr>
          <p:cNvPicPr>
            <a:picLocks noChangeAspect="1"/>
          </p:cNvPicPr>
          <p:nvPr/>
        </p:nvPicPr>
        <p:blipFill>
          <a:blip r:embed="rId3"/>
          <a:stretch>
            <a:fillRect/>
          </a:stretch>
        </p:blipFill>
        <p:spPr>
          <a:xfrm>
            <a:off x="5835870" y="2659164"/>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56430977"/>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96076-8914-2844-B98F-D5901CAA114F}"/>
              </a:ext>
            </a:extLst>
          </p:cNvPr>
          <p:cNvPicPr>
            <a:picLocks noChangeAspect="1"/>
          </p:cNvPicPr>
          <p:nvPr/>
        </p:nvPicPr>
        <p:blipFill>
          <a:blip r:embed="rId2"/>
          <a:stretch>
            <a:fillRect/>
          </a:stretch>
        </p:blipFill>
        <p:spPr>
          <a:xfrm>
            <a:off x="882" y="-1"/>
            <a:ext cx="12434711" cy="6994525"/>
          </a:xfrm>
          <a:prstGeom prst="rect">
            <a:avLst/>
          </a:prstGeom>
        </p:spPr>
      </p:pic>
      <p:pic>
        <p:nvPicPr>
          <p:cNvPr id="4" name="Picture 3">
            <a:extLst>
              <a:ext uri="{FF2B5EF4-FFF2-40B4-BE49-F238E27FC236}">
                <a16:creationId xmlns:a16="http://schemas.microsoft.com/office/drawing/2014/main" id="{D90D9F04-94E4-F644-8929-E2AE02B1C185}"/>
              </a:ext>
            </a:extLst>
          </p:cNvPr>
          <p:cNvPicPr>
            <a:picLocks noChangeAspect="1"/>
          </p:cNvPicPr>
          <p:nvPr/>
        </p:nvPicPr>
        <p:blipFill>
          <a:blip r:embed="rId3"/>
          <a:stretch>
            <a:fillRect/>
          </a:stretch>
        </p:blipFill>
        <p:spPr>
          <a:xfrm>
            <a:off x="2660296" y="4382709"/>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0832918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2B7844-001B-F245-985C-E9B877B9BAEE}"/>
              </a:ext>
            </a:extLst>
          </p:cNvPr>
          <p:cNvPicPr>
            <a:picLocks noChangeAspect="1"/>
          </p:cNvPicPr>
          <p:nvPr/>
        </p:nvPicPr>
        <p:blipFill>
          <a:blip r:embed="rId2"/>
          <a:stretch>
            <a:fillRect/>
          </a:stretch>
        </p:blipFill>
        <p:spPr>
          <a:xfrm>
            <a:off x="882" y="-1"/>
            <a:ext cx="12434711" cy="6994525"/>
          </a:xfrm>
          <a:prstGeom prst="rect">
            <a:avLst/>
          </a:prstGeom>
        </p:spPr>
      </p:pic>
      <p:pic>
        <p:nvPicPr>
          <p:cNvPr id="2" name="Picture 1">
            <a:extLst>
              <a:ext uri="{FF2B5EF4-FFF2-40B4-BE49-F238E27FC236}">
                <a16:creationId xmlns:a16="http://schemas.microsoft.com/office/drawing/2014/main" id="{DBB5726E-C39B-954D-9C97-824C8367D060}"/>
              </a:ext>
            </a:extLst>
          </p:cNvPr>
          <p:cNvPicPr>
            <a:picLocks noChangeAspect="1"/>
          </p:cNvPicPr>
          <p:nvPr/>
        </p:nvPicPr>
        <p:blipFill>
          <a:blip r:embed="rId3"/>
          <a:stretch>
            <a:fillRect/>
          </a:stretch>
        </p:blipFill>
        <p:spPr>
          <a:xfrm>
            <a:off x="12435593" y="929282"/>
            <a:ext cx="3832042" cy="6065242"/>
          </a:xfrm>
          <a:prstGeom prst="rect">
            <a:avLst/>
          </a:prstGeom>
          <a:effectLst>
            <a:outerShdw blurRad="50800" dist="38100" dir="10800000" algn="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22769481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54167E-6 4.81481E-6 L -0.31198 4.81481E-6 " pathEditMode="relative" rAng="0" ptsTypes="AA">
                                      <p:cBhvr>
                                        <p:cTn id="6" dur="1000" fill="hold"/>
                                        <p:tgtEl>
                                          <p:spTgt spid="2"/>
                                        </p:tgtEl>
                                        <p:attrNameLst>
                                          <p:attrName>ppt_x</p:attrName>
                                          <p:attrName>ppt_y</p:attrName>
                                        </p:attrNameLst>
                                      </p:cBhvr>
                                      <p:rCtr x="-1559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FE9C02-568B-BF42-9191-B81B17EB3B0D}"/>
              </a:ext>
            </a:extLst>
          </p:cNvPr>
          <p:cNvPicPr>
            <a:picLocks noChangeAspect="1"/>
          </p:cNvPicPr>
          <p:nvPr/>
        </p:nvPicPr>
        <p:blipFill>
          <a:blip r:embed="rId2"/>
          <a:stretch>
            <a:fillRect/>
          </a:stretch>
        </p:blipFill>
        <p:spPr>
          <a:xfrm>
            <a:off x="882" y="-1"/>
            <a:ext cx="12434711" cy="6994525"/>
          </a:xfrm>
          <a:prstGeom prst="rect">
            <a:avLst/>
          </a:prstGeom>
        </p:spPr>
      </p:pic>
      <p:pic>
        <p:nvPicPr>
          <p:cNvPr id="3" name="Picture 2">
            <a:extLst>
              <a:ext uri="{FF2B5EF4-FFF2-40B4-BE49-F238E27FC236}">
                <a16:creationId xmlns:a16="http://schemas.microsoft.com/office/drawing/2014/main" id="{1FC6920A-FA5D-4841-98AE-656AB7E97C1A}"/>
              </a:ext>
            </a:extLst>
          </p:cNvPr>
          <p:cNvPicPr>
            <a:picLocks noChangeAspect="1"/>
          </p:cNvPicPr>
          <p:nvPr/>
        </p:nvPicPr>
        <p:blipFill>
          <a:blip r:embed="rId3"/>
          <a:stretch>
            <a:fillRect/>
          </a:stretch>
        </p:blipFill>
        <p:spPr>
          <a:xfrm>
            <a:off x="12435593" y="929282"/>
            <a:ext cx="3832042" cy="6065242"/>
          </a:xfrm>
          <a:prstGeom prst="rect">
            <a:avLst/>
          </a:prstGeom>
          <a:effectLst>
            <a:outerShdw blurRad="50800" dist="38100" dir="10800000" algn="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pic>
    </p:spTree>
    <p:extLst>
      <p:ext uri="{BB962C8B-B14F-4D97-AF65-F5344CB8AC3E}">
        <p14:creationId xmlns:p14="http://schemas.microsoft.com/office/powerpoint/2010/main" val="833829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3.54167E-6 4.81481E-6 L -0.30925 4.81481E-6 " pathEditMode="relative" rAng="0" ptsTypes="AA">
                                      <p:cBhvr>
                                        <p:cTn id="6" dur="1000" fill="hold"/>
                                        <p:tgtEl>
                                          <p:spTgt spid="3"/>
                                        </p:tgtEl>
                                        <p:attrNameLst>
                                          <p:attrName>ppt_x</p:attrName>
                                          <p:attrName>ppt_y</p:attrName>
                                        </p:attrNameLst>
                                      </p:cBhvr>
                                      <p:rCtr x="-15469"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2EDB59-867D-FC49-8629-79D00A101C0D}"/>
              </a:ext>
            </a:extLst>
          </p:cNvPr>
          <p:cNvPicPr>
            <a:picLocks noChangeAspect="1"/>
          </p:cNvPicPr>
          <p:nvPr/>
        </p:nvPicPr>
        <p:blipFill>
          <a:blip r:embed="rId2"/>
          <a:stretch>
            <a:fillRect/>
          </a:stretch>
        </p:blipFill>
        <p:spPr>
          <a:xfrm>
            <a:off x="882" y="-1"/>
            <a:ext cx="12434711" cy="6994525"/>
          </a:xfrm>
          <a:prstGeom prst="rect">
            <a:avLst/>
          </a:prstGeom>
        </p:spPr>
      </p:pic>
      <p:pic>
        <p:nvPicPr>
          <p:cNvPr id="5" name="Picture 4">
            <a:extLst>
              <a:ext uri="{FF2B5EF4-FFF2-40B4-BE49-F238E27FC236}">
                <a16:creationId xmlns:a16="http://schemas.microsoft.com/office/drawing/2014/main" id="{6536AEAD-C22B-7D44-8A81-AA91B6BD1E98}"/>
              </a:ext>
            </a:extLst>
          </p:cNvPr>
          <p:cNvPicPr>
            <a:picLocks noChangeAspect="1"/>
          </p:cNvPicPr>
          <p:nvPr/>
        </p:nvPicPr>
        <p:blipFill>
          <a:blip r:embed="rId3"/>
          <a:stretch>
            <a:fillRect/>
          </a:stretch>
        </p:blipFill>
        <p:spPr>
          <a:xfrm>
            <a:off x="3022516" y="3219449"/>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069622090"/>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472169-DD8B-A24F-87A8-764C220D7F97}"/>
              </a:ext>
            </a:extLst>
          </p:cNvPr>
          <p:cNvPicPr>
            <a:picLocks noChangeAspect="1"/>
          </p:cNvPicPr>
          <p:nvPr/>
        </p:nvPicPr>
        <p:blipFill>
          <a:blip r:embed="rId2"/>
          <a:stretch>
            <a:fillRect/>
          </a:stretch>
        </p:blipFill>
        <p:spPr>
          <a:xfrm>
            <a:off x="882" y="-1"/>
            <a:ext cx="12434711" cy="6994525"/>
          </a:xfrm>
          <a:prstGeom prst="rect">
            <a:avLst/>
          </a:prstGeom>
        </p:spPr>
      </p:pic>
      <p:pic>
        <p:nvPicPr>
          <p:cNvPr id="5" name="Picture 4">
            <a:extLst>
              <a:ext uri="{FF2B5EF4-FFF2-40B4-BE49-F238E27FC236}">
                <a16:creationId xmlns:a16="http://schemas.microsoft.com/office/drawing/2014/main" id="{0D2A31CF-2438-F246-97F5-6E2CF890F0A6}"/>
              </a:ext>
            </a:extLst>
          </p:cNvPr>
          <p:cNvPicPr>
            <a:picLocks noChangeAspect="1"/>
          </p:cNvPicPr>
          <p:nvPr/>
        </p:nvPicPr>
        <p:blipFill>
          <a:blip r:embed="rId3"/>
          <a:stretch>
            <a:fillRect/>
          </a:stretch>
        </p:blipFill>
        <p:spPr>
          <a:xfrm>
            <a:off x="3481589" y="3219449"/>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524020513"/>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836FB-127E-7745-849D-B6B9AF107387}"/>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5584851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4BECB-D371-8649-AF38-03E76207FA5C}"/>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948684741"/>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24BECB-D371-8649-AF38-03E76207FA5C}"/>
              </a:ext>
            </a:extLst>
          </p:cNvPr>
          <p:cNvPicPr>
            <a:picLocks noChangeAspect="1"/>
          </p:cNvPicPr>
          <p:nvPr/>
        </p:nvPicPr>
        <p:blipFill>
          <a:blip r:embed="rId2"/>
          <a:stretch>
            <a:fillRect/>
          </a:stretch>
        </p:blipFill>
        <p:spPr>
          <a:xfrm>
            <a:off x="882" y="-1"/>
            <a:ext cx="12434711" cy="6994525"/>
          </a:xfrm>
          <a:prstGeom prst="rect">
            <a:avLst/>
          </a:prstGeom>
        </p:spPr>
      </p:pic>
      <p:pic>
        <p:nvPicPr>
          <p:cNvPr id="4" name="Picture 3">
            <a:extLst>
              <a:ext uri="{FF2B5EF4-FFF2-40B4-BE49-F238E27FC236}">
                <a16:creationId xmlns:a16="http://schemas.microsoft.com/office/drawing/2014/main" id="{88A3478A-7640-1B43-B420-CD26E1680774}"/>
              </a:ext>
            </a:extLst>
          </p:cNvPr>
          <p:cNvPicPr>
            <a:picLocks noChangeAspect="1"/>
          </p:cNvPicPr>
          <p:nvPr/>
        </p:nvPicPr>
        <p:blipFill>
          <a:blip r:embed="rId3"/>
          <a:stretch>
            <a:fillRect/>
          </a:stretch>
        </p:blipFill>
        <p:spPr>
          <a:xfrm>
            <a:off x="2614431" y="2941304"/>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8556493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large, big, green, water&#10;&#10;Description automatically generated">
            <a:extLst>
              <a:ext uri="{FF2B5EF4-FFF2-40B4-BE49-F238E27FC236}">
                <a16:creationId xmlns:a16="http://schemas.microsoft.com/office/drawing/2014/main" id="{491EBF3A-4959-409E-885F-9EECAC95143C}"/>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artisticPhotocopy trans="0"/>
                    </a14:imgEffect>
                  </a14:imgLayer>
                </a14:imgProps>
              </a:ext>
            </a:extLst>
          </a:blip>
          <a:stretch>
            <a:fillRect/>
          </a:stretch>
        </p:blipFill>
        <p:spPr>
          <a:xfrm>
            <a:off x="0" y="0"/>
            <a:ext cx="12435840" cy="7772400"/>
          </a:xfrm>
          <a:prstGeom prst="rect">
            <a:avLst/>
          </a:prstGeom>
        </p:spPr>
      </p:pic>
      <p:sp>
        <p:nvSpPr>
          <p:cNvPr id="9" name="Rectangle 8">
            <a:extLst>
              <a:ext uri="{FF2B5EF4-FFF2-40B4-BE49-F238E27FC236}">
                <a16:creationId xmlns:a16="http://schemas.microsoft.com/office/drawing/2014/main" id="{41730FA8-4A76-42F9-B33E-7B34D72D90EE}"/>
              </a:ext>
            </a:extLst>
          </p:cNvPr>
          <p:cNvSpPr/>
          <p:nvPr/>
        </p:nvSpPr>
        <p:spPr bwMode="auto">
          <a:xfrm>
            <a:off x="8159933" y="5963388"/>
            <a:ext cx="4105523" cy="878382"/>
          </a:xfrm>
          <a:prstGeom prst="rect">
            <a:avLst/>
          </a:prstGeom>
          <a:solidFill>
            <a:schemeClr val="accent1"/>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a:solidFill>
                  <a:prstClr val="white"/>
                </a:solidFill>
                <a:latin typeface="Segoe UI Semibold"/>
                <a:cs typeface="Segoe UI" panose="020B0502040204020203" pitchFamily="34" charset="0"/>
              </a:rPr>
              <a:t>WannaCry Ransomware (2017)</a:t>
            </a:r>
          </a:p>
        </p:txBody>
      </p:sp>
    </p:spTree>
    <p:extLst>
      <p:ext uri="{BB962C8B-B14F-4D97-AF65-F5344CB8AC3E}">
        <p14:creationId xmlns:p14="http://schemas.microsoft.com/office/powerpoint/2010/main" val="938252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EA8D27-AC4C-944A-89A5-082E102DAE9C}"/>
              </a:ext>
            </a:extLst>
          </p:cNvPr>
          <p:cNvPicPr>
            <a:picLocks noChangeAspect="1"/>
          </p:cNvPicPr>
          <p:nvPr/>
        </p:nvPicPr>
        <p:blipFill>
          <a:blip r:embed="rId2"/>
          <a:stretch>
            <a:fillRect/>
          </a:stretch>
        </p:blipFill>
        <p:spPr>
          <a:xfrm>
            <a:off x="882" y="-1"/>
            <a:ext cx="12434711" cy="6994525"/>
          </a:xfrm>
          <a:prstGeom prst="rect">
            <a:avLst/>
          </a:prstGeom>
        </p:spPr>
      </p:pic>
      <p:pic>
        <p:nvPicPr>
          <p:cNvPr id="4" name="Picture 3">
            <a:extLst>
              <a:ext uri="{FF2B5EF4-FFF2-40B4-BE49-F238E27FC236}">
                <a16:creationId xmlns:a16="http://schemas.microsoft.com/office/drawing/2014/main" id="{D9F52C2E-72CD-2A4D-9455-651004FC0B67}"/>
              </a:ext>
            </a:extLst>
          </p:cNvPr>
          <p:cNvPicPr>
            <a:picLocks noChangeAspect="1"/>
          </p:cNvPicPr>
          <p:nvPr/>
        </p:nvPicPr>
        <p:blipFill>
          <a:blip r:embed="rId3"/>
          <a:stretch>
            <a:fillRect/>
          </a:stretch>
        </p:blipFill>
        <p:spPr>
          <a:xfrm>
            <a:off x="12435593" y="937590"/>
            <a:ext cx="3826794" cy="6056935"/>
          </a:xfrm>
          <a:prstGeom prst="rect">
            <a:avLst/>
          </a:prstGeom>
          <a:effectLst>
            <a:outerShdw blurRad="50800" dist="38100" dir="10800000" algn="r" rotWithShape="0">
              <a:prstClr val="black">
                <a:alpha val="20000"/>
              </a:prstClr>
            </a:outerShdw>
          </a:effectLst>
        </p:spPr>
      </p:pic>
    </p:spTree>
    <p:extLst>
      <p:ext uri="{BB962C8B-B14F-4D97-AF65-F5344CB8AC3E}">
        <p14:creationId xmlns:p14="http://schemas.microsoft.com/office/powerpoint/2010/main" val="26434791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accel="50000" decel="50000" fill="hold" nodeType="withEffect">
                                  <p:stCondLst>
                                    <p:cond delay="0"/>
                                  </p:stCondLst>
                                  <p:childTnLst>
                                    <p:animMotion origin="layout" path="M 0.00182 1.85185E-6 L -0.30964 1.85185E-6 " pathEditMode="relative" rAng="0" ptsTypes="AA">
                                      <p:cBhvr>
                                        <p:cTn id="6" dur="1000" fill="hold"/>
                                        <p:tgtEl>
                                          <p:spTgt spid="4"/>
                                        </p:tgtEl>
                                        <p:attrNameLst>
                                          <p:attrName>ppt_x</p:attrName>
                                          <p:attrName>ppt_y</p:attrName>
                                        </p:attrNameLst>
                                      </p:cBhvr>
                                      <p:rCtr x="-15573"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F1EFFA-B19B-EC4E-A192-BD9297764AF3}"/>
              </a:ext>
            </a:extLst>
          </p:cNvPr>
          <p:cNvPicPr>
            <a:picLocks noChangeAspect="1"/>
          </p:cNvPicPr>
          <p:nvPr/>
        </p:nvPicPr>
        <p:blipFill>
          <a:blip r:embed="rId2"/>
          <a:stretch>
            <a:fillRect/>
          </a:stretch>
        </p:blipFill>
        <p:spPr>
          <a:xfrm>
            <a:off x="882" y="0"/>
            <a:ext cx="12434711" cy="10375212"/>
          </a:xfrm>
          <a:prstGeom prst="rect">
            <a:avLst/>
          </a:prstGeom>
        </p:spPr>
      </p:pic>
      <p:pic>
        <p:nvPicPr>
          <p:cNvPr id="5" name="Picture 4">
            <a:extLst>
              <a:ext uri="{FF2B5EF4-FFF2-40B4-BE49-F238E27FC236}">
                <a16:creationId xmlns:a16="http://schemas.microsoft.com/office/drawing/2014/main" id="{6774CC34-EAE6-DC43-BB8C-07761B4B2E64}"/>
              </a:ext>
            </a:extLst>
          </p:cNvPr>
          <p:cNvPicPr>
            <a:picLocks noChangeAspect="1"/>
          </p:cNvPicPr>
          <p:nvPr/>
        </p:nvPicPr>
        <p:blipFill rotWithShape="1">
          <a:blip r:embed="rId2"/>
          <a:srcRect l="4436" t="14498"/>
          <a:stretch/>
        </p:blipFill>
        <p:spPr>
          <a:xfrm>
            <a:off x="552421" y="1504198"/>
            <a:ext cx="11883172" cy="8871013"/>
          </a:xfrm>
          <a:prstGeom prst="rect">
            <a:avLst/>
          </a:prstGeom>
        </p:spPr>
      </p:pic>
      <p:pic>
        <p:nvPicPr>
          <p:cNvPr id="8" name="Picture 7">
            <a:extLst>
              <a:ext uri="{FF2B5EF4-FFF2-40B4-BE49-F238E27FC236}">
                <a16:creationId xmlns:a16="http://schemas.microsoft.com/office/drawing/2014/main" id="{6E2512FF-B833-CE47-A99C-7410BC29CFF7}"/>
              </a:ext>
            </a:extLst>
          </p:cNvPr>
          <p:cNvPicPr>
            <a:picLocks noChangeAspect="1"/>
          </p:cNvPicPr>
          <p:nvPr/>
        </p:nvPicPr>
        <p:blipFill rotWithShape="1">
          <a:blip r:embed="rId2"/>
          <a:srcRect l="4436" b="84846"/>
          <a:stretch/>
        </p:blipFill>
        <p:spPr>
          <a:xfrm>
            <a:off x="552421" y="0"/>
            <a:ext cx="11883172" cy="1572413"/>
          </a:xfrm>
          <a:prstGeom prst="rect">
            <a:avLst/>
          </a:prstGeom>
        </p:spPr>
      </p:pic>
    </p:spTree>
    <p:extLst>
      <p:ext uri="{BB962C8B-B14F-4D97-AF65-F5344CB8AC3E}">
        <p14:creationId xmlns:p14="http://schemas.microsoft.com/office/powerpoint/2010/main" val="9516199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58333E-6 -4.07407E-6 L 4.58333E-6 -0.41574 " pathEditMode="relative" rAng="0" ptsTypes="AA">
                                      <p:cBhvr>
                                        <p:cTn id="6" dur="2000" fill="hold"/>
                                        <p:tgtEl>
                                          <p:spTgt spid="5"/>
                                        </p:tgtEl>
                                        <p:attrNameLst>
                                          <p:attrName>ppt_x</p:attrName>
                                          <p:attrName>ppt_y</p:attrName>
                                        </p:attrNameLst>
                                      </p:cBhvr>
                                      <p:rCtr x="0" y="-2078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F1EFFA-B19B-EC4E-A192-BD9297764AF3}"/>
              </a:ext>
            </a:extLst>
          </p:cNvPr>
          <p:cNvPicPr>
            <a:picLocks noChangeAspect="1"/>
          </p:cNvPicPr>
          <p:nvPr/>
        </p:nvPicPr>
        <p:blipFill>
          <a:blip r:embed="rId2"/>
          <a:stretch>
            <a:fillRect/>
          </a:stretch>
        </p:blipFill>
        <p:spPr>
          <a:xfrm>
            <a:off x="882" y="0"/>
            <a:ext cx="12434711" cy="10375212"/>
          </a:xfrm>
          <a:prstGeom prst="rect">
            <a:avLst/>
          </a:prstGeom>
        </p:spPr>
      </p:pic>
      <p:pic>
        <p:nvPicPr>
          <p:cNvPr id="5" name="Picture 4">
            <a:extLst>
              <a:ext uri="{FF2B5EF4-FFF2-40B4-BE49-F238E27FC236}">
                <a16:creationId xmlns:a16="http://schemas.microsoft.com/office/drawing/2014/main" id="{6774CC34-EAE6-DC43-BB8C-07761B4B2E64}"/>
              </a:ext>
            </a:extLst>
          </p:cNvPr>
          <p:cNvPicPr>
            <a:picLocks noChangeAspect="1"/>
          </p:cNvPicPr>
          <p:nvPr/>
        </p:nvPicPr>
        <p:blipFill rotWithShape="1">
          <a:blip r:embed="rId2"/>
          <a:srcRect l="4436" t="39451"/>
          <a:stretch/>
        </p:blipFill>
        <p:spPr>
          <a:xfrm>
            <a:off x="552421" y="1182318"/>
            <a:ext cx="11883172" cy="6282119"/>
          </a:xfrm>
          <a:prstGeom prst="rect">
            <a:avLst/>
          </a:prstGeom>
        </p:spPr>
      </p:pic>
      <p:pic>
        <p:nvPicPr>
          <p:cNvPr id="7" name="Picture 6">
            <a:extLst>
              <a:ext uri="{FF2B5EF4-FFF2-40B4-BE49-F238E27FC236}">
                <a16:creationId xmlns:a16="http://schemas.microsoft.com/office/drawing/2014/main" id="{CB1D5CB7-35F6-EB4A-9B8E-19AAE9207099}"/>
              </a:ext>
            </a:extLst>
          </p:cNvPr>
          <p:cNvPicPr>
            <a:picLocks noChangeAspect="1"/>
          </p:cNvPicPr>
          <p:nvPr/>
        </p:nvPicPr>
        <p:blipFill rotWithShape="1">
          <a:blip r:embed="rId2"/>
          <a:srcRect b="84846"/>
          <a:stretch/>
        </p:blipFill>
        <p:spPr>
          <a:xfrm>
            <a:off x="882" y="0"/>
            <a:ext cx="12434711" cy="1572413"/>
          </a:xfrm>
          <a:prstGeom prst="rect">
            <a:avLst/>
          </a:prstGeom>
        </p:spPr>
      </p:pic>
      <p:sp>
        <p:nvSpPr>
          <p:cNvPr id="2" name="Rectangle 1">
            <a:extLst>
              <a:ext uri="{FF2B5EF4-FFF2-40B4-BE49-F238E27FC236}">
                <a16:creationId xmlns:a16="http://schemas.microsoft.com/office/drawing/2014/main" id="{B4757BD3-5C4F-1348-8C6C-EB69AFCD29EC}"/>
              </a:ext>
            </a:extLst>
          </p:cNvPr>
          <p:cNvSpPr/>
          <p:nvPr/>
        </p:nvSpPr>
        <p:spPr>
          <a:xfrm>
            <a:off x="882" y="-1"/>
            <a:ext cx="12434712" cy="6994525"/>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597" rtl="0" eaLnBrk="1" fontAlgn="auto" latinLnBrk="0" hangingPunct="1">
              <a:lnSpc>
                <a:spcPct val="100000"/>
              </a:lnSpc>
              <a:spcBef>
                <a:spcPts val="0"/>
              </a:spcBef>
              <a:spcAft>
                <a:spcPts val="0"/>
              </a:spcAft>
              <a:buClrTx/>
              <a:buSzTx/>
              <a:buFontTx/>
              <a:buNone/>
              <a:tabLst/>
              <a:defRPr/>
            </a:pPr>
            <a:endParaRPr kumimoji="0" lang="en-US" sz="1836"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6147DEF7-E66A-DB44-9791-1088004383C7}"/>
              </a:ext>
            </a:extLst>
          </p:cNvPr>
          <p:cNvPicPr>
            <a:picLocks noChangeAspect="1"/>
          </p:cNvPicPr>
          <p:nvPr/>
        </p:nvPicPr>
        <p:blipFill rotWithShape="1">
          <a:blip r:embed="rId2"/>
          <a:srcRect l="75175" t="54813" r="2238" b="26060"/>
          <a:stretch/>
        </p:blipFill>
        <p:spPr>
          <a:xfrm>
            <a:off x="9348603" y="2776122"/>
            <a:ext cx="2808656" cy="1984493"/>
          </a:xfrm>
          <a:prstGeom prst="rect">
            <a:avLst/>
          </a:prstGeom>
          <a:effectLst>
            <a:outerShdw blurRad="63500" sx="102000" sy="102000" algn="ctr" rotWithShape="0">
              <a:prstClr val="black">
                <a:alpha val="10000"/>
              </a:prstClr>
            </a:outerShdw>
          </a:effectLst>
        </p:spPr>
      </p:pic>
      <p:pic>
        <p:nvPicPr>
          <p:cNvPr id="9" name="Picture 8">
            <a:extLst>
              <a:ext uri="{FF2B5EF4-FFF2-40B4-BE49-F238E27FC236}">
                <a16:creationId xmlns:a16="http://schemas.microsoft.com/office/drawing/2014/main" id="{190E9104-9AA4-6140-B602-909207A467F3}"/>
              </a:ext>
            </a:extLst>
          </p:cNvPr>
          <p:cNvPicPr>
            <a:picLocks noChangeAspect="1"/>
          </p:cNvPicPr>
          <p:nvPr/>
        </p:nvPicPr>
        <p:blipFill>
          <a:blip r:embed="rId3"/>
          <a:stretch>
            <a:fillRect/>
          </a:stretch>
        </p:blipFill>
        <p:spPr>
          <a:xfrm>
            <a:off x="9576043" y="3497262"/>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49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D5360-1E81-3B40-83F6-29B1A51964E1}"/>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1066096483"/>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DD5360-1E81-3B40-83F6-29B1A51964E1}"/>
              </a:ext>
            </a:extLst>
          </p:cNvPr>
          <p:cNvPicPr>
            <a:picLocks noChangeAspect="1"/>
          </p:cNvPicPr>
          <p:nvPr/>
        </p:nvPicPr>
        <p:blipFill>
          <a:blip r:embed="rId2"/>
          <a:stretch>
            <a:fillRect/>
          </a:stretch>
        </p:blipFill>
        <p:spPr>
          <a:xfrm>
            <a:off x="882" y="-1"/>
            <a:ext cx="12434711" cy="6994525"/>
          </a:xfrm>
          <a:prstGeom prst="rect">
            <a:avLst/>
          </a:prstGeom>
        </p:spPr>
      </p:pic>
      <p:pic>
        <p:nvPicPr>
          <p:cNvPr id="4" name="Picture 3">
            <a:extLst>
              <a:ext uri="{FF2B5EF4-FFF2-40B4-BE49-F238E27FC236}">
                <a16:creationId xmlns:a16="http://schemas.microsoft.com/office/drawing/2014/main" id="{2B1AF33F-F747-0540-A73C-D16B01BDFFBB}"/>
              </a:ext>
            </a:extLst>
          </p:cNvPr>
          <p:cNvPicPr>
            <a:picLocks noChangeAspect="1"/>
          </p:cNvPicPr>
          <p:nvPr/>
        </p:nvPicPr>
        <p:blipFill>
          <a:blip r:embed="rId3"/>
          <a:stretch>
            <a:fillRect/>
          </a:stretch>
        </p:blipFill>
        <p:spPr>
          <a:xfrm>
            <a:off x="10638777" y="1115669"/>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16567816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56DD3-204A-D240-B5A3-E56F13A69E54}"/>
              </a:ext>
            </a:extLst>
          </p:cNvPr>
          <p:cNvPicPr>
            <a:picLocks noChangeAspect="1"/>
          </p:cNvPicPr>
          <p:nvPr/>
        </p:nvPicPr>
        <p:blipFill>
          <a:blip r:embed="rId2"/>
          <a:stretch>
            <a:fillRect/>
          </a:stretch>
        </p:blipFill>
        <p:spPr>
          <a:xfrm>
            <a:off x="882" y="-1"/>
            <a:ext cx="12434711" cy="6994525"/>
          </a:xfrm>
          <a:prstGeom prst="rect">
            <a:avLst/>
          </a:prstGeom>
        </p:spPr>
      </p:pic>
    </p:spTree>
    <p:extLst>
      <p:ext uri="{BB962C8B-B14F-4D97-AF65-F5344CB8AC3E}">
        <p14:creationId xmlns:p14="http://schemas.microsoft.com/office/powerpoint/2010/main" val="399557118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756DD3-204A-D240-B5A3-E56F13A69E54}"/>
              </a:ext>
            </a:extLst>
          </p:cNvPr>
          <p:cNvPicPr>
            <a:picLocks noChangeAspect="1"/>
          </p:cNvPicPr>
          <p:nvPr/>
        </p:nvPicPr>
        <p:blipFill>
          <a:blip r:embed="rId2"/>
          <a:stretch>
            <a:fillRect/>
          </a:stretch>
        </p:blipFill>
        <p:spPr>
          <a:xfrm>
            <a:off x="882" y="-1"/>
            <a:ext cx="12434711" cy="6994525"/>
          </a:xfrm>
          <a:prstGeom prst="rect">
            <a:avLst/>
          </a:prstGeom>
        </p:spPr>
      </p:pic>
      <p:pic>
        <p:nvPicPr>
          <p:cNvPr id="3" name="Picture 2">
            <a:extLst>
              <a:ext uri="{FF2B5EF4-FFF2-40B4-BE49-F238E27FC236}">
                <a16:creationId xmlns:a16="http://schemas.microsoft.com/office/drawing/2014/main" id="{59A1998E-F448-2A4E-9DCA-D7AFC5989F22}"/>
              </a:ext>
            </a:extLst>
          </p:cNvPr>
          <p:cNvPicPr>
            <a:picLocks noChangeAspect="1"/>
          </p:cNvPicPr>
          <p:nvPr/>
        </p:nvPicPr>
        <p:blipFill>
          <a:blip r:embed="rId3"/>
          <a:stretch>
            <a:fillRect/>
          </a:stretch>
        </p:blipFill>
        <p:spPr>
          <a:xfrm>
            <a:off x="4381659" y="2189247"/>
            <a:ext cx="382367" cy="27781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331138869"/>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een, red&#10;&#10;Description automatically generated">
            <a:extLst>
              <a:ext uri="{FF2B5EF4-FFF2-40B4-BE49-F238E27FC236}">
                <a16:creationId xmlns:a16="http://schemas.microsoft.com/office/drawing/2014/main" id="{2C12FC22-1A6D-41EE-87D0-25FA7A6C52A2}"/>
              </a:ext>
            </a:extLst>
          </p:cNvPr>
          <p:cNvPicPr>
            <a:picLocks noChangeAspect="1"/>
          </p:cNvPicPr>
          <p:nvPr/>
        </p:nvPicPr>
        <p:blipFill>
          <a:blip r:embed="rId3">
            <a:biLevel thresh="25000"/>
          </a:blip>
          <a:stretch>
            <a:fillRect/>
          </a:stretch>
        </p:blipFill>
        <p:spPr>
          <a:xfrm>
            <a:off x="0" y="0"/>
            <a:ext cx="12435840" cy="7772400"/>
          </a:xfrm>
          <a:prstGeom prst="rect">
            <a:avLst/>
          </a:prstGeom>
        </p:spPr>
      </p:pic>
      <p:sp>
        <p:nvSpPr>
          <p:cNvPr id="5" name="Rectangle 4">
            <a:extLst>
              <a:ext uri="{FF2B5EF4-FFF2-40B4-BE49-F238E27FC236}">
                <a16:creationId xmlns:a16="http://schemas.microsoft.com/office/drawing/2014/main" id="{C13564EA-4D84-4B55-A596-31006314226B}"/>
              </a:ext>
            </a:extLst>
          </p:cNvPr>
          <p:cNvSpPr/>
          <p:nvPr/>
        </p:nvSpPr>
        <p:spPr bwMode="auto">
          <a:xfrm>
            <a:off x="8159933" y="5963388"/>
            <a:ext cx="4105523" cy="878382"/>
          </a:xfrm>
          <a:prstGeom prst="rect">
            <a:avLst/>
          </a:prstGeom>
          <a:solidFill>
            <a:schemeClr val="accent1"/>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err="1">
                <a:solidFill>
                  <a:prstClr val="white"/>
                </a:solidFill>
                <a:latin typeface="Segoe UI Semibold"/>
                <a:cs typeface="Segoe UI" panose="020B0502040204020203" pitchFamily="34" charset="0"/>
              </a:rPr>
              <a:t>Emotet</a:t>
            </a:r>
            <a:r>
              <a:rPr lang="en-US" sz="1632" dirty="0">
                <a:solidFill>
                  <a:prstClr val="white"/>
                </a:solidFill>
                <a:latin typeface="Segoe UI Semibold"/>
                <a:cs typeface="Segoe UI" panose="020B0502040204020203" pitchFamily="34" charset="0"/>
              </a:rPr>
              <a:t> (2014)</a:t>
            </a:r>
          </a:p>
        </p:txBody>
      </p:sp>
    </p:spTree>
    <p:extLst>
      <p:ext uri="{BB962C8B-B14F-4D97-AF65-F5344CB8AC3E}">
        <p14:creationId xmlns:p14="http://schemas.microsoft.com/office/powerpoint/2010/main" val="3235109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F581-D85D-4590-BCB3-CA44B06C6661}"/>
              </a:ext>
            </a:extLst>
          </p:cNvPr>
          <p:cNvSpPr>
            <a:spLocks noGrp="1"/>
          </p:cNvSpPr>
          <p:nvPr>
            <p:ph type="title"/>
          </p:nvPr>
        </p:nvSpPr>
        <p:spPr>
          <a:xfrm>
            <a:off x="1306173" y="3732696"/>
            <a:ext cx="9824132" cy="830997"/>
          </a:xfrm>
        </p:spPr>
        <p:txBody>
          <a:bodyPr/>
          <a:lstStyle/>
          <a:p>
            <a:pPr algn="ctr"/>
            <a:r>
              <a:rPr lang="en-US" sz="6000" dirty="0"/>
              <a:t>questions</a:t>
            </a:r>
            <a:endParaRPr lang="en-US" dirty="0"/>
          </a:p>
        </p:txBody>
      </p:sp>
    </p:spTree>
    <p:extLst>
      <p:ext uri="{BB962C8B-B14F-4D97-AF65-F5344CB8AC3E}">
        <p14:creationId xmlns:p14="http://schemas.microsoft.com/office/powerpoint/2010/main" val="67309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F581-D85D-4590-BCB3-CA44B06C6661}"/>
              </a:ext>
            </a:extLst>
          </p:cNvPr>
          <p:cNvSpPr>
            <a:spLocks noGrp="1"/>
          </p:cNvSpPr>
          <p:nvPr>
            <p:ph type="title"/>
          </p:nvPr>
        </p:nvSpPr>
        <p:spPr>
          <a:xfrm>
            <a:off x="1306173" y="3732696"/>
            <a:ext cx="9824132" cy="830997"/>
          </a:xfrm>
        </p:spPr>
        <p:txBody>
          <a:bodyPr/>
          <a:lstStyle/>
          <a:p>
            <a:pPr algn="ctr"/>
            <a:r>
              <a:rPr lang="en-US" sz="6000"/>
              <a:t>thank </a:t>
            </a:r>
            <a:r>
              <a:rPr lang="en-US" sz="6000" dirty="0"/>
              <a:t>y</a:t>
            </a:r>
            <a:r>
              <a:rPr lang="en-US" sz="6000"/>
              <a:t>ou</a:t>
            </a:r>
            <a:endParaRPr lang="en-US" dirty="0"/>
          </a:p>
        </p:txBody>
      </p:sp>
    </p:spTree>
    <p:extLst>
      <p:ext uri="{BB962C8B-B14F-4D97-AF65-F5344CB8AC3E}">
        <p14:creationId xmlns:p14="http://schemas.microsoft.com/office/powerpoint/2010/main" val="3392201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yellow, flower, people&#10;&#10;Description automatically generated">
            <a:extLst>
              <a:ext uri="{FF2B5EF4-FFF2-40B4-BE49-F238E27FC236}">
                <a16:creationId xmlns:a16="http://schemas.microsoft.com/office/drawing/2014/main" id="{46EB2945-E7EB-4CA9-BA97-EECC27AE232E}"/>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colorTemperature colorTemp="10786"/>
                    </a14:imgEffect>
                    <a14:imgEffect>
                      <a14:saturation sat="0"/>
                    </a14:imgEffect>
                  </a14:imgLayer>
                </a14:imgProps>
              </a:ext>
            </a:extLst>
          </a:blip>
          <a:stretch>
            <a:fillRect/>
          </a:stretch>
        </p:blipFill>
        <p:spPr>
          <a:xfrm>
            <a:off x="0" y="0"/>
            <a:ext cx="12435840" cy="7772400"/>
          </a:xfrm>
          <a:prstGeom prst="rect">
            <a:avLst/>
          </a:prstGeom>
        </p:spPr>
      </p:pic>
      <p:sp>
        <p:nvSpPr>
          <p:cNvPr id="7" name="Rectangle 6">
            <a:extLst>
              <a:ext uri="{FF2B5EF4-FFF2-40B4-BE49-F238E27FC236}">
                <a16:creationId xmlns:a16="http://schemas.microsoft.com/office/drawing/2014/main" id="{66A7BAAB-84A1-4149-9751-D54DB4F00AB5}"/>
              </a:ext>
            </a:extLst>
          </p:cNvPr>
          <p:cNvSpPr/>
          <p:nvPr/>
        </p:nvSpPr>
        <p:spPr bwMode="auto">
          <a:xfrm>
            <a:off x="8159933" y="5963388"/>
            <a:ext cx="4105523" cy="878382"/>
          </a:xfrm>
          <a:prstGeom prst="rect">
            <a:avLst/>
          </a:prstGeom>
          <a:solidFill>
            <a:schemeClr val="accent1"/>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err="1">
                <a:solidFill>
                  <a:prstClr val="white"/>
                </a:solidFill>
                <a:latin typeface="Segoe UI Semibold"/>
                <a:cs typeface="Segoe UI" panose="020B0502040204020203" pitchFamily="34" charset="0"/>
              </a:rPr>
              <a:t>Dridex</a:t>
            </a:r>
            <a:r>
              <a:rPr lang="en-US" sz="1632" dirty="0">
                <a:solidFill>
                  <a:prstClr val="white"/>
                </a:solidFill>
                <a:latin typeface="Segoe UI Semibold"/>
                <a:cs typeface="Segoe UI" panose="020B0502040204020203" pitchFamily="34" charset="0"/>
              </a:rPr>
              <a:t> </a:t>
            </a:r>
            <a:r>
              <a:rPr lang="en-US" sz="1632" dirty="0" err="1">
                <a:solidFill>
                  <a:prstClr val="white"/>
                </a:solidFill>
                <a:latin typeface="Segoe UI Semibold"/>
                <a:cs typeface="Segoe UI" panose="020B0502040204020203" pitchFamily="34" charset="0"/>
              </a:rPr>
              <a:t>Malspam</a:t>
            </a:r>
            <a:r>
              <a:rPr lang="en-US" sz="1632" dirty="0">
                <a:solidFill>
                  <a:prstClr val="white"/>
                </a:solidFill>
                <a:latin typeface="Segoe UI Semibold"/>
                <a:cs typeface="Segoe UI" panose="020B0502040204020203" pitchFamily="34" charset="0"/>
              </a:rPr>
              <a:t> (2015)</a:t>
            </a:r>
          </a:p>
        </p:txBody>
      </p:sp>
    </p:spTree>
    <p:extLst>
      <p:ext uri="{BB962C8B-B14F-4D97-AF65-F5344CB8AC3E}">
        <p14:creationId xmlns:p14="http://schemas.microsoft.com/office/powerpoint/2010/main" val="2581655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een, red&#10;&#10;Description automatically generated">
            <a:extLst>
              <a:ext uri="{FF2B5EF4-FFF2-40B4-BE49-F238E27FC236}">
                <a16:creationId xmlns:a16="http://schemas.microsoft.com/office/drawing/2014/main" id="{2C12FC22-1A6D-41EE-87D0-25FA7A6C52A2}"/>
              </a:ext>
            </a:extLst>
          </p:cNvPr>
          <p:cNvPicPr>
            <a:picLocks noChangeAspect="1"/>
          </p:cNvPicPr>
          <p:nvPr/>
        </p:nvPicPr>
        <p:blipFill>
          <a:blip r:embed="rId3">
            <a:biLevel thresh="25000"/>
          </a:blip>
          <a:stretch>
            <a:fillRect/>
          </a:stretch>
        </p:blipFill>
        <p:spPr>
          <a:xfrm>
            <a:off x="0" y="0"/>
            <a:ext cx="12435840" cy="7772400"/>
          </a:xfrm>
          <a:prstGeom prst="rect">
            <a:avLst/>
          </a:prstGeom>
        </p:spPr>
      </p:pic>
      <p:sp>
        <p:nvSpPr>
          <p:cNvPr id="5" name="Rectangle 4">
            <a:extLst>
              <a:ext uri="{FF2B5EF4-FFF2-40B4-BE49-F238E27FC236}">
                <a16:creationId xmlns:a16="http://schemas.microsoft.com/office/drawing/2014/main" id="{C13564EA-4D84-4B55-A596-31006314226B}"/>
              </a:ext>
            </a:extLst>
          </p:cNvPr>
          <p:cNvSpPr/>
          <p:nvPr/>
        </p:nvSpPr>
        <p:spPr bwMode="auto">
          <a:xfrm>
            <a:off x="8159933" y="5963388"/>
            <a:ext cx="4105523" cy="878382"/>
          </a:xfrm>
          <a:prstGeom prst="rect">
            <a:avLst/>
          </a:prstGeom>
          <a:solidFill>
            <a:schemeClr val="accent1"/>
          </a:solidFill>
          <a:ln>
            <a:noFill/>
            <a:headEnd type="none" w="med" len="med"/>
            <a:tailEnd type="none" w="med" len="med"/>
          </a:ln>
          <a:effectLst>
            <a:outerShdw blurRad="254000" dist="50800" dir="2700000" sx="101000" sy="101000" algn="t" rotWithShape="0">
              <a:prstClr val="black">
                <a:alpha val="25000"/>
              </a:prstClr>
            </a:outerShd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6521" tIns="149217" rIns="186521" bIns="149217" numCol="1" spcCol="0" rtlCol="0" fromWordArt="0" anchor="ctr" anchorCtr="0" forceAA="0" compatLnSpc="1">
            <a:prstTxWarp prst="textNoShape">
              <a:avLst/>
            </a:prstTxWarp>
            <a:noAutofit/>
          </a:bodyPr>
          <a:lstStyle/>
          <a:p>
            <a:pPr algn="ctr" defTabSz="951028" fontAlgn="base">
              <a:lnSpc>
                <a:spcPct val="90000"/>
              </a:lnSpc>
              <a:spcBef>
                <a:spcPct val="0"/>
              </a:spcBef>
              <a:spcAft>
                <a:spcPct val="0"/>
              </a:spcAft>
            </a:pPr>
            <a:r>
              <a:rPr lang="en-US" sz="1632" dirty="0">
                <a:solidFill>
                  <a:prstClr val="white"/>
                </a:solidFill>
                <a:latin typeface="Segoe UI Semibold"/>
                <a:cs typeface="Segoe UI" panose="020B0502040204020203" pitchFamily="34" charset="0"/>
              </a:rPr>
              <a:t>Hillary Clinton Email (2016)</a:t>
            </a:r>
          </a:p>
        </p:txBody>
      </p:sp>
    </p:spTree>
    <p:extLst>
      <p:ext uri="{BB962C8B-B14F-4D97-AF65-F5344CB8AC3E}">
        <p14:creationId xmlns:p14="http://schemas.microsoft.com/office/powerpoint/2010/main" val="27163696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122232-E67F-4E8D-B383-3F10E9D412E5}"/>
              </a:ext>
            </a:extLst>
          </p:cNvPr>
          <p:cNvSpPr>
            <a:spLocks noGrp="1"/>
          </p:cNvSpPr>
          <p:nvPr>
            <p:ph type="title" idx="4294967295"/>
          </p:nvPr>
        </p:nvSpPr>
        <p:spPr>
          <a:xfrm>
            <a:off x="3239092" y="1598613"/>
            <a:ext cx="5958290" cy="511175"/>
          </a:xfrm>
        </p:spPr>
        <p:txBody>
          <a:bodyPr/>
          <a:lstStyle/>
          <a:p>
            <a:pPr algn="ctr"/>
            <a:r>
              <a:rPr lang="en-US" sz="3264" dirty="0"/>
              <a:t>b</a:t>
            </a:r>
            <a:r>
              <a:rPr lang="en-US" sz="3264" b="0" dirty="0"/>
              <a:t>usinesses lose</a:t>
            </a:r>
          </a:p>
        </p:txBody>
      </p:sp>
      <p:sp>
        <p:nvSpPr>
          <p:cNvPr id="10" name="Rectangle 9">
            <a:extLst>
              <a:ext uri="{FF2B5EF4-FFF2-40B4-BE49-F238E27FC236}">
                <a16:creationId xmlns:a16="http://schemas.microsoft.com/office/drawing/2014/main" id="{8037176B-131E-4E1C-82FD-5784663937A1}"/>
              </a:ext>
            </a:extLst>
          </p:cNvPr>
          <p:cNvSpPr/>
          <p:nvPr/>
        </p:nvSpPr>
        <p:spPr>
          <a:xfrm>
            <a:off x="4651008" y="2164667"/>
            <a:ext cx="3134458" cy="2303268"/>
          </a:xfrm>
          <a:prstGeom prst="rect">
            <a:avLst/>
          </a:prstGeom>
        </p:spPr>
        <p:txBody>
          <a:bodyPr wrap="none">
            <a:spAutoFit/>
          </a:bodyPr>
          <a:lstStyle/>
          <a:p>
            <a:pPr algn="ctr"/>
            <a:r>
              <a:rPr lang="en-US" sz="14075" dirty="0">
                <a:solidFill>
                  <a:schemeClr val="bg1"/>
                </a:solidFill>
                <a:latin typeface="+mj-lt"/>
              </a:rPr>
              <a:t>$1</a:t>
            </a:r>
            <a:r>
              <a:rPr lang="en-US" sz="9791" dirty="0">
                <a:solidFill>
                  <a:schemeClr val="bg1"/>
                </a:solidFill>
                <a:latin typeface="+mj-lt"/>
              </a:rPr>
              <a:t>M</a:t>
            </a:r>
            <a:endParaRPr lang="en-US" sz="11729" dirty="0">
              <a:solidFill>
                <a:schemeClr val="bg1"/>
              </a:solidFill>
              <a:latin typeface="+mj-lt"/>
            </a:endParaRPr>
          </a:p>
        </p:txBody>
      </p:sp>
      <p:sp>
        <p:nvSpPr>
          <p:cNvPr id="12" name="Rectangle 11">
            <a:extLst>
              <a:ext uri="{FF2B5EF4-FFF2-40B4-BE49-F238E27FC236}">
                <a16:creationId xmlns:a16="http://schemas.microsoft.com/office/drawing/2014/main" id="{7A58DBD9-DAFB-47B3-B8D0-61A54FDD74FE}"/>
              </a:ext>
            </a:extLst>
          </p:cNvPr>
          <p:cNvSpPr/>
          <p:nvPr/>
        </p:nvSpPr>
        <p:spPr>
          <a:xfrm>
            <a:off x="3697067" y="4424772"/>
            <a:ext cx="5042340" cy="606488"/>
          </a:xfrm>
          <a:prstGeom prst="rect">
            <a:avLst/>
          </a:prstGeom>
        </p:spPr>
        <p:txBody>
          <a:bodyPr wrap="none">
            <a:spAutoFit/>
          </a:bodyPr>
          <a:lstStyle/>
          <a:p>
            <a:pPr algn="ctr" defTabSz="951304">
              <a:spcBef>
                <a:spcPct val="0"/>
              </a:spcBef>
            </a:pPr>
            <a:r>
              <a:rPr lang="en-US" sz="3264" spc="-51" dirty="0">
                <a:ln w="3175">
                  <a:noFill/>
                </a:ln>
                <a:solidFill>
                  <a:schemeClr val="bg1"/>
                </a:solidFill>
                <a:latin typeface="+mj-lt"/>
                <a:cs typeface="Segoe UI" pitchFamily="34" charset="0"/>
              </a:rPr>
              <a:t>per minute to cyber crime</a:t>
            </a:r>
          </a:p>
        </p:txBody>
      </p:sp>
      <p:sp>
        <p:nvSpPr>
          <p:cNvPr id="2" name="Rectangle 1">
            <a:extLst>
              <a:ext uri="{FF2B5EF4-FFF2-40B4-BE49-F238E27FC236}">
                <a16:creationId xmlns:a16="http://schemas.microsoft.com/office/drawing/2014/main" id="{41451971-6FAB-4C0D-9862-853379D9412B}"/>
              </a:ext>
            </a:extLst>
          </p:cNvPr>
          <p:cNvSpPr/>
          <p:nvPr/>
        </p:nvSpPr>
        <p:spPr>
          <a:xfrm>
            <a:off x="10954679" y="6580713"/>
            <a:ext cx="1250663" cy="230832"/>
          </a:xfrm>
          <a:prstGeom prst="rect">
            <a:avLst/>
          </a:prstGeom>
        </p:spPr>
        <p:txBody>
          <a:bodyPr wrap="none">
            <a:spAutoFit/>
          </a:bodyPr>
          <a:lstStyle/>
          <a:p>
            <a:r>
              <a:rPr lang="en-US" sz="900">
                <a:solidFill>
                  <a:schemeClr val="bg1"/>
                </a:solidFill>
              </a:rPr>
              <a:t>Source: </a:t>
            </a:r>
            <a:r>
              <a:rPr lang="en-US" sz="900" err="1">
                <a:solidFill>
                  <a:schemeClr val="bg1"/>
                </a:solidFill>
              </a:rPr>
              <a:t>RiskIQ</a:t>
            </a:r>
            <a:r>
              <a:rPr lang="en-US" sz="900">
                <a:solidFill>
                  <a:schemeClr val="bg1"/>
                </a:solidFill>
              </a:rPr>
              <a:t> 2018.</a:t>
            </a:r>
          </a:p>
        </p:txBody>
      </p:sp>
    </p:spTree>
    <p:extLst>
      <p:ext uri="{BB962C8B-B14F-4D97-AF65-F5344CB8AC3E}">
        <p14:creationId xmlns:p14="http://schemas.microsoft.com/office/powerpoint/2010/main" val="310109758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 name="Group 263">
            <a:extLst>
              <a:ext uri="{FF2B5EF4-FFF2-40B4-BE49-F238E27FC236}">
                <a16:creationId xmlns:a16="http://schemas.microsoft.com/office/drawing/2014/main" id="{22F45424-491A-4ABA-B22B-6085E8410628}"/>
              </a:ext>
            </a:extLst>
          </p:cNvPr>
          <p:cNvGrpSpPr/>
          <p:nvPr/>
        </p:nvGrpSpPr>
        <p:grpSpPr>
          <a:xfrm>
            <a:off x="-366493" y="-314921"/>
            <a:ext cx="12961393" cy="7557677"/>
            <a:chOff x="-366493" y="-314921"/>
            <a:chExt cx="12961393" cy="7557677"/>
          </a:xfrm>
        </p:grpSpPr>
        <p:grpSp>
          <p:nvGrpSpPr>
            <p:cNvPr id="263" name="Group 262">
              <a:extLst>
                <a:ext uri="{FF2B5EF4-FFF2-40B4-BE49-F238E27FC236}">
                  <a16:creationId xmlns:a16="http://schemas.microsoft.com/office/drawing/2014/main" id="{8B0CBDA4-60CD-413E-A9F0-954563B1A7C2}"/>
                </a:ext>
              </a:extLst>
            </p:cNvPr>
            <p:cNvGrpSpPr/>
            <p:nvPr/>
          </p:nvGrpSpPr>
          <p:grpSpPr>
            <a:xfrm>
              <a:off x="-366493" y="-314921"/>
              <a:ext cx="12961393" cy="7557677"/>
              <a:chOff x="-366493" y="-314921"/>
              <a:chExt cx="12961393" cy="7557677"/>
            </a:xfrm>
          </p:grpSpPr>
          <p:grpSp>
            <p:nvGrpSpPr>
              <p:cNvPr id="262" name="Group 261">
                <a:extLst>
                  <a:ext uri="{FF2B5EF4-FFF2-40B4-BE49-F238E27FC236}">
                    <a16:creationId xmlns:a16="http://schemas.microsoft.com/office/drawing/2014/main" id="{1103BD57-B205-4AFF-B5EC-E4D14F09C0DB}"/>
                  </a:ext>
                </a:extLst>
              </p:cNvPr>
              <p:cNvGrpSpPr/>
              <p:nvPr/>
            </p:nvGrpSpPr>
            <p:grpSpPr>
              <a:xfrm>
                <a:off x="-196860" y="-314921"/>
                <a:ext cx="12791760" cy="7557677"/>
                <a:chOff x="-196860" y="-314921"/>
                <a:chExt cx="12791760" cy="7557677"/>
              </a:xfrm>
            </p:grpSpPr>
            <p:grpSp>
              <p:nvGrpSpPr>
                <p:cNvPr id="261" name="Group 260">
                  <a:extLst>
                    <a:ext uri="{FF2B5EF4-FFF2-40B4-BE49-F238E27FC236}">
                      <a16:creationId xmlns:a16="http://schemas.microsoft.com/office/drawing/2014/main" id="{2AB89E8C-011F-49FF-A99D-81226323AD94}"/>
                    </a:ext>
                  </a:extLst>
                </p:cNvPr>
                <p:cNvGrpSpPr/>
                <p:nvPr/>
              </p:nvGrpSpPr>
              <p:grpSpPr>
                <a:xfrm>
                  <a:off x="-196860" y="-314921"/>
                  <a:ext cx="12676991" cy="7557677"/>
                  <a:chOff x="-196860" y="-314921"/>
                  <a:chExt cx="12676991" cy="7557677"/>
                </a:xfrm>
              </p:grpSpPr>
              <p:grpSp>
                <p:nvGrpSpPr>
                  <p:cNvPr id="257" name="Group 256">
                    <a:extLst>
                      <a:ext uri="{FF2B5EF4-FFF2-40B4-BE49-F238E27FC236}">
                        <a16:creationId xmlns:a16="http://schemas.microsoft.com/office/drawing/2014/main" id="{BC652BD9-9DFD-47DA-A2DE-E9922CAE667A}"/>
                      </a:ext>
                    </a:extLst>
                  </p:cNvPr>
                  <p:cNvGrpSpPr/>
                  <p:nvPr/>
                </p:nvGrpSpPr>
                <p:grpSpPr>
                  <a:xfrm>
                    <a:off x="-196860" y="-314921"/>
                    <a:ext cx="10062515" cy="6118026"/>
                    <a:chOff x="-196860" y="-314921"/>
                    <a:chExt cx="10062515" cy="6118026"/>
                  </a:xfrm>
                </p:grpSpPr>
                <p:grpSp>
                  <p:nvGrpSpPr>
                    <p:cNvPr id="255" name="Group 254">
                      <a:extLst>
                        <a:ext uri="{FF2B5EF4-FFF2-40B4-BE49-F238E27FC236}">
                          <a16:creationId xmlns:a16="http://schemas.microsoft.com/office/drawing/2014/main" id="{1335D4E0-458B-4FD7-9775-0970BB63C9F1}"/>
                        </a:ext>
                      </a:extLst>
                    </p:cNvPr>
                    <p:cNvGrpSpPr/>
                    <p:nvPr/>
                  </p:nvGrpSpPr>
                  <p:grpSpPr>
                    <a:xfrm>
                      <a:off x="723314" y="-314921"/>
                      <a:ext cx="9142341" cy="6118026"/>
                      <a:chOff x="723314" y="-314921"/>
                      <a:chExt cx="9142341" cy="6118026"/>
                    </a:xfrm>
                  </p:grpSpPr>
                  <p:cxnSp>
                    <p:nvCxnSpPr>
                      <p:cNvPr id="401" name="Straight Connector 400">
                        <a:extLst>
                          <a:ext uri="{FF2B5EF4-FFF2-40B4-BE49-F238E27FC236}">
                            <a16:creationId xmlns:a16="http://schemas.microsoft.com/office/drawing/2014/main" id="{695F730F-76E1-49F3-9CFD-2E6B8EFAA6A2}"/>
                          </a:ext>
                        </a:extLst>
                      </p:cNvPr>
                      <p:cNvCxnSpPr>
                        <a:cxnSpLocks/>
                      </p:cNvCxnSpPr>
                      <p:nvPr/>
                    </p:nvCxnSpPr>
                    <p:spPr>
                      <a:xfrm flipH="1" flipV="1">
                        <a:off x="2086062" y="1340743"/>
                        <a:ext cx="932882" cy="357552"/>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74" name="City Vehicle line">
                        <a:extLst>
                          <a:ext uri="{FF2B5EF4-FFF2-40B4-BE49-F238E27FC236}">
                            <a16:creationId xmlns:a16="http://schemas.microsoft.com/office/drawing/2014/main" id="{69504B86-EC7B-496C-B1FA-0AA8784D4D45}"/>
                          </a:ext>
                        </a:extLst>
                      </p:cNvPr>
                      <p:cNvCxnSpPr>
                        <a:cxnSpLocks/>
                        <a:stCxn id="132" idx="5"/>
                      </p:cNvCxnSpPr>
                      <p:nvPr/>
                    </p:nvCxnSpPr>
                    <p:spPr>
                      <a:xfrm>
                        <a:off x="802206" y="4689182"/>
                        <a:ext cx="1721233" cy="1113923"/>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03" name="Straight Connector 402">
                        <a:extLst>
                          <a:ext uri="{FF2B5EF4-FFF2-40B4-BE49-F238E27FC236}">
                            <a16:creationId xmlns:a16="http://schemas.microsoft.com/office/drawing/2014/main" id="{FF2D342D-41A2-48AC-BE10-0DB774FBF581}"/>
                          </a:ext>
                        </a:extLst>
                      </p:cNvPr>
                      <p:cNvCxnSpPr>
                        <a:cxnSpLocks/>
                        <a:stCxn id="207" idx="7"/>
                        <a:endCxn id="206" idx="14"/>
                      </p:cNvCxnSpPr>
                      <p:nvPr/>
                    </p:nvCxnSpPr>
                    <p:spPr>
                      <a:xfrm flipV="1">
                        <a:off x="723314" y="1468958"/>
                        <a:ext cx="1325795" cy="46941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02" name="Straight Connector 401">
                        <a:extLst>
                          <a:ext uri="{FF2B5EF4-FFF2-40B4-BE49-F238E27FC236}">
                            <a16:creationId xmlns:a16="http://schemas.microsoft.com/office/drawing/2014/main" id="{2B5F953A-EE22-4705-A3E9-CAF05C274ABA}"/>
                          </a:ext>
                        </a:extLst>
                      </p:cNvPr>
                      <p:cNvCxnSpPr>
                        <a:cxnSpLocks/>
                        <a:stCxn id="206" idx="22"/>
                        <a:endCxn id="624" idx="4"/>
                      </p:cNvCxnSpPr>
                      <p:nvPr/>
                    </p:nvCxnSpPr>
                    <p:spPr>
                      <a:xfrm flipV="1">
                        <a:off x="2171832" y="456029"/>
                        <a:ext cx="519247" cy="827525"/>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8" name="Straight Connector 597">
                        <a:extLst>
                          <a:ext uri="{FF2B5EF4-FFF2-40B4-BE49-F238E27FC236}">
                            <a16:creationId xmlns:a16="http://schemas.microsoft.com/office/drawing/2014/main" id="{C6F2E984-742B-4296-94E9-C85114EA5303}"/>
                          </a:ext>
                        </a:extLst>
                      </p:cNvPr>
                      <p:cNvCxnSpPr>
                        <a:cxnSpLocks/>
                        <a:endCxn id="620" idx="2"/>
                      </p:cNvCxnSpPr>
                      <p:nvPr/>
                    </p:nvCxnSpPr>
                    <p:spPr>
                      <a:xfrm>
                        <a:off x="6098389" y="1152990"/>
                        <a:ext cx="1471404" cy="760519"/>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88" name="Straight Connector 587">
                        <a:extLst>
                          <a:ext uri="{FF2B5EF4-FFF2-40B4-BE49-F238E27FC236}">
                            <a16:creationId xmlns:a16="http://schemas.microsoft.com/office/drawing/2014/main" id="{CD5BFCCF-88A8-4BA1-B1F1-E06AFBBD309D}"/>
                          </a:ext>
                        </a:extLst>
                      </p:cNvPr>
                      <p:cNvCxnSpPr>
                        <a:cxnSpLocks/>
                      </p:cNvCxnSpPr>
                      <p:nvPr/>
                    </p:nvCxnSpPr>
                    <p:spPr>
                      <a:xfrm flipH="1" flipV="1">
                        <a:off x="5951266" y="-314921"/>
                        <a:ext cx="107903" cy="124503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 name="Straight Connector 4">
                        <a:extLst>
                          <a:ext uri="{FF2B5EF4-FFF2-40B4-BE49-F238E27FC236}">
                            <a16:creationId xmlns:a16="http://schemas.microsoft.com/office/drawing/2014/main" id="{34557F1F-FDD1-48A8-AD21-15371F374FB2}"/>
                          </a:ext>
                        </a:extLst>
                      </p:cNvPr>
                      <p:cNvCxnSpPr>
                        <a:cxnSpLocks/>
                        <a:stCxn id="122" idx="5"/>
                      </p:cNvCxnSpPr>
                      <p:nvPr/>
                    </p:nvCxnSpPr>
                    <p:spPr>
                      <a:xfrm>
                        <a:off x="5313326" y="722885"/>
                        <a:ext cx="584129" cy="28531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6" name="Straight Connector 5">
                        <a:extLst>
                          <a:ext uri="{FF2B5EF4-FFF2-40B4-BE49-F238E27FC236}">
                            <a16:creationId xmlns:a16="http://schemas.microsoft.com/office/drawing/2014/main" id="{D236FE1A-9082-4CBD-9AA8-12FBDBA7F4CD}"/>
                          </a:ext>
                        </a:extLst>
                      </p:cNvPr>
                      <p:cNvCxnSpPr>
                        <a:cxnSpLocks/>
                        <a:stCxn id="130" idx="5"/>
                        <a:endCxn id="178" idx="10"/>
                      </p:cNvCxnSpPr>
                      <p:nvPr/>
                    </p:nvCxnSpPr>
                    <p:spPr>
                      <a:xfrm>
                        <a:off x="1481263" y="2673751"/>
                        <a:ext cx="571249" cy="70751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30" name="City Cloud line">
                        <a:extLst>
                          <a:ext uri="{FF2B5EF4-FFF2-40B4-BE49-F238E27FC236}">
                            <a16:creationId xmlns:a16="http://schemas.microsoft.com/office/drawing/2014/main" id="{0BA9B3D5-D014-41E0-B324-AB7F005DA20B}"/>
                          </a:ext>
                        </a:extLst>
                      </p:cNvPr>
                      <p:cNvCxnSpPr>
                        <a:cxnSpLocks/>
                      </p:cNvCxnSpPr>
                      <p:nvPr/>
                    </p:nvCxnSpPr>
                    <p:spPr>
                      <a:xfrm flipH="1" flipV="1">
                        <a:off x="6129188" y="1244516"/>
                        <a:ext cx="1136309" cy="1838039"/>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35" name="Equipment Facotry line">
                        <a:extLst>
                          <a:ext uri="{FF2B5EF4-FFF2-40B4-BE49-F238E27FC236}">
                            <a16:creationId xmlns:a16="http://schemas.microsoft.com/office/drawing/2014/main" id="{98ECA255-5849-4E65-B864-4770FEA2AFCE}"/>
                          </a:ext>
                        </a:extLst>
                      </p:cNvPr>
                      <p:cNvCxnSpPr>
                        <a:cxnSpLocks/>
                        <a:endCxn id="178" idx="22"/>
                      </p:cNvCxnSpPr>
                      <p:nvPr/>
                    </p:nvCxnSpPr>
                    <p:spPr>
                      <a:xfrm flipH="1" flipV="1">
                        <a:off x="2089210" y="3453104"/>
                        <a:ext cx="1824147" cy="796049"/>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36" name="Equipment Vehicles line">
                        <a:extLst>
                          <a:ext uri="{FF2B5EF4-FFF2-40B4-BE49-F238E27FC236}">
                            <a16:creationId xmlns:a16="http://schemas.microsoft.com/office/drawing/2014/main" id="{DC6184B4-3B97-481D-B63D-463D11436285}"/>
                          </a:ext>
                        </a:extLst>
                      </p:cNvPr>
                      <p:cNvCxnSpPr>
                        <a:cxnSpLocks/>
                        <a:endCxn id="84" idx="4"/>
                      </p:cNvCxnSpPr>
                      <p:nvPr/>
                    </p:nvCxnSpPr>
                    <p:spPr>
                      <a:xfrm flipV="1">
                        <a:off x="2030092" y="1696296"/>
                        <a:ext cx="119468" cy="152645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37" name="City Vehicle line">
                        <a:extLst>
                          <a:ext uri="{FF2B5EF4-FFF2-40B4-BE49-F238E27FC236}">
                            <a16:creationId xmlns:a16="http://schemas.microsoft.com/office/drawing/2014/main" id="{1E66F79C-9CC7-4AB6-97FF-E0C724A98506}"/>
                          </a:ext>
                        </a:extLst>
                      </p:cNvPr>
                      <p:cNvCxnSpPr>
                        <a:cxnSpLocks/>
                        <a:stCxn id="206" idx="2"/>
                        <a:endCxn id="122" idx="2"/>
                      </p:cNvCxnSpPr>
                      <p:nvPr/>
                    </p:nvCxnSpPr>
                    <p:spPr>
                      <a:xfrm flipV="1">
                        <a:off x="2303646" y="695452"/>
                        <a:ext cx="2842963" cy="69898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1" name="Energy City line">
                        <a:extLst>
                          <a:ext uri="{FF2B5EF4-FFF2-40B4-BE49-F238E27FC236}">
                            <a16:creationId xmlns:a16="http://schemas.microsoft.com/office/drawing/2014/main" id="{853C7433-01CC-4694-8B37-7649567B7787}"/>
                          </a:ext>
                        </a:extLst>
                      </p:cNvPr>
                      <p:cNvCxnSpPr>
                        <a:cxnSpLocks/>
                        <a:endCxn id="86" idx="3"/>
                      </p:cNvCxnSpPr>
                      <p:nvPr/>
                    </p:nvCxnSpPr>
                    <p:spPr>
                      <a:xfrm flipV="1">
                        <a:off x="4569633" y="1348379"/>
                        <a:ext cx="1299963" cy="97415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7" name="Energy node 1 line">
                        <a:extLst>
                          <a:ext uri="{FF2B5EF4-FFF2-40B4-BE49-F238E27FC236}">
                            <a16:creationId xmlns:a16="http://schemas.microsoft.com/office/drawing/2014/main" id="{A752E9CF-75B1-4FB5-BB6B-28F8DF2CECFB}"/>
                          </a:ext>
                        </a:extLst>
                      </p:cNvPr>
                      <p:cNvCxnSpPr>
                        <a:cxnSpLocks/>
                      </p:cNvCxnSpPr>
                      <p:nvPr/>
                    </p:nvCxnSpPr>
                    <p:spPr>
                      <a:xfrm flipV="1">
                        <a:off x="4246747" y="3741770"/>
                        <a:ext cx="530580" cy="507383"/>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76" name="Straight Connector 75">
                        <a:extLst>
                          <a:ext uri="{FF2B5EF4-FFF2-40B4-BE49-F238E27FC236}">
                            <a16:creationId xmlns:a16="http://schemas.microsoft.com/office/drawing/2014/main" id="{57AC7487-FF98-4355-9A30-58FDA7293188}"/>
                          </a:ext>
                        </a:extLst>
                      </p:cNvPr>
                      <p:cNvCxnSpPr>
                        <a:cxnSpLocks/>
                        <a:endCxn id="132" idx="7"/>
                      </p:cNvCxnSpPr>
                      <p:nvPr/>
                    </p:nvCxnSpPr>
                    <p:spPr>
                      <a:xfrm flipH="1">
                        <a:off x="802206" y="3438584"/>
                        <a:ext cx="1162237" cy="1121282"/>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3" name="Straight Connector 592">
                        <a:extLst>
                          <a:ext uri="{FF2B5EF4-FFF2-40B4-BE49-F238E27FC236}">
                            <a16:creationId xmlns:a16="http://schemas.microsoft.com/office/drawing/2014/main" id="{09CF5DA0-6274-4307-B70A-476AB8D0D767}"/>
                          </a:ext>
                        </a:extLst>
                      </p:cNvPr>
                      <p:cNvCxnSpPr>
                        <a:cxnSpLocks/>
                        <a:endCxn id="604" idx="6"/>
                      </p:cNvCxnSpPr>
                      <p:nvPr/>
                    </p:nvCxnSpPr>
                    <p:spPr>
                      <a:xfrm flipH="1" flipV="1">
                        <a:off x="8452884" y="447374"/>
                        <a:ext cx="1412771" cy="54914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5" name="Straight Connector 594">
                        <a:extLst>
                          <a:ext uri="{FF2B5EF4-FFF2-40B4-BE49-F238E27FC236}">
                            <a16:creationId xmlns:a16="http://schemas.microsoft.com/office/drawing/2014/main" id="{7248D40C-10BA-4ED6-87A7-EDB07C6BBDEE}"/>
                          </a:ext>
                        </a:extLst>
                      </p:cNvPr>
                      <p:cNvCxnSpPr>
                        <a:cxnSpLocks/>
                        <a:endCxn id="620" idx="0"/>
                      </p:cNvCxnSpPr>
                      <p:nvPr/>
                    </p:nvCxnSpPr>
                    <p:spPr>
                      <a:xfrm flipH="1">
                        <a:off x="7683533" y="508955"/>
                        <a:ext cx="645327" cy="1343026"/>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208" name="Straight Connector 207">
                      <a:extLst>
                        <a:ext uri="{FF2B5EF4-FFF2-40B4-BE49-F238E27FC236}">
                          <a16:creationId xmlns:a16="http://schemas.microsoft.com/office/drawing/2014/main" id="{B1875745-6D31-4927-B8E0-D61394C4598D}"/>
                        </a:ext>
                      </a:extLst>
                    </p:cNvPr>
                    <p:cNvCxnSpPr>
                      <a:cxnSpLocks/>
                    </p:cNvCxnSpPr>
                    <p:nvPr/>
                  </p:nvCxnSpPr>
                  <p:spPr>
                    <a:xfrm flipH="1" flipV="1">
                      <a:off x="-196860" y="1186269"/>
                      <a:ext cx="780692" cy="75350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04" name="Straight Connector 403">
                      <a:extLst>
                        <a:ext uri="{FF2B5EF4-FFF2-40B4-BE49-F238E27FC236}">
                          <a16:creationId xmlns:a16="http://schemas.microsoft.com/office/drawing/2014/main" id="{A85703D5-1393-49CC-9C4C-76FCAFECDA86}"/>
                        </a:ext>
                      </a:extLst>
                    </p:cNvPr>
                    <p:cNvCxnSpPr>
                      <a:cxnSpLocks/>
                    </p:cNvCxnSpPr>
                    <p:nvPr/>
                  </p:nvCxnSpPr>
                  <p:spPr>
                    <a:xfrm flipV="1">
                      <a:off x="4341757" y="-105710"/>
                      <a:ext cx="260848" cy="42185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28" name="Straight Connector 427">
                      <a:extLst>
                        <a:ext uri="{FF2B5EF4-FFF2-40B4-BE49-F238E27FC236}">
                          <a16:creationId xmlns:a16="http://schemas.microsoft.com/office/drawing/2014/main" id="{9399F66D-B948-4889-9575-54D9F5D420C2}"/>
                        </a:ext>
                      </a:extLst>
                    </p:cNvPr>
                    <p:cNvCxnSpPr>
                      <a:cxnSpLocks/>
                    </p:cNvCxnSpPr>
                    <p:nvPr/>
                  </p:nvCxnSpPr>
                  <p:spPr>
                    <a:xfrm flipH="1" flipV="1">
                      <a:off x="2467002" y="-300580"/>
                      <a:ext cx="294090" cy="703252"/>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25" name="Sensor Cloud line">
                    <a:extLst>
                      <a:ext uri="{FF2B5EF4-FFF2-40B4-BE49-F238E27FC236}">
                        <a16:creationId xmlns:a16="http://schemas.microsoft.com/office/drawing/2014/main" id="{52EA45A9-599D-4331-9AFB-F13B6A79FCB0}"/>
                      </a:ext>
                    </a:extLst>
                  </p:cNvPr>
                  <p:cNvCxnSpPr>
                    <a:cxnSpLocks/>
                    <a:endCxn id="189" idx="37"/>
                  </p:cNvCxnSpPr>
                  <p:nvPr/>
                </p:nvCxnSpPr>
                <p:spPr>
                  <a:xfrm flipV="1">
                    <a:off x="7437990" y="1921039"/>
                    <a:ext cx="1589282" cy="119757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nvGrpSpPr>
                  <p:cNvPr id="259" name="Group 258">
                    <a:extLst>
                      <a:ext uri="{FF2B5EF4-FFF2-40B4-BE49-F238E27FC236}">
                        <a16:creationId xmlns:a16="http://schemas.microsoft.com/office/drawing/2014/main" id="{954ABD3D-5483-458A-943E-1FDE5E0DE7DE}"/>
                      </a:ext>
                    </a:extLst>
                  </p:cNvPr>
                  <p:cNvGrpSpPr/>
                  <p:nvPr/>
                </p:nvGrpSpPr>
                <p:grpSpPr>
                  <a:xfrm>
                    <a:off x="4168964" y="-49315"/>
                    <a:ext cx="8311167" cy="7292071"/>
                    <a:chOff x="4168964" y="-49315"/>
                    <a:chExt cx="8311167" cy="7292071"/>
                  </a:xfrm>
                </p:grpSpPr>
                <p:cxnSp>
                  <p:nvCxnSpPr>
                    <p:cNvPr id="28" name="Sensor Partner Line">
                      <a:extLst>
                        <a:ext uri="{FF2B5EF4-FFF2-40B4-BE49-F238E27FC236}">
                          <a16:creationId xmlns:a16="http://schemas.microsoft.com/office/drawing/2014/main" id="{8A4B9871-C159-439A-B6EF-EFF682C135C5}"/>
                        </a:ext>
                      </a:extLst>
                    </p:cNvPr>
                    <p:cNvCxnSpPr>
                      <a:cxnSpLocks/>
                      <a:stCxn id="99" idx="1"/>
                      <a:endCxn id="188" idx="28"/>
                    </p:cNvCxnSpPr>
                    <p:nvPr/>
                  </p:nvCxnSpPr>
                  <p:spPr>
                    <a:xfrm flipH="1" flipV="1">
                      <a:off x="9325551" y="1891954"/>
                      <a:ext cx="2075671" cy="1284337"/>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nvGrpSpPr>
                    <p:cNvPr id="258" name="Group 257">
                      <a:extLst>
                        <a:ext uri="{FF2B5EF4-FFF2-40B4-BE49-F238E27FC236}">
                          <a16:creationId xmlns:a16="http://schemas.microsoft.com/office/drawing/2014/main" id="{CE429271-ADC7-4E14-A779-780DB092E83E}"/>
                        </a:ext>
                      </a:extLst>
                    </p:cNvPr>
                    <p:cNvGrpSpPr/>
                    <p:nvPr/>
                  </p:nvGrpSpPr>
                  <p:grpSpPr>
                    <a:xfrm>
                      <a:off x="4168964" y="-49315"/>
                      <a:ext cx="8311167" cy="7292071"/>
                      <a:chOff x="4168964" y="-49315"/>
                      <a:chExt cx="8311167" cy="7292071"/>
                    </a:xfrm>
                  </p:grpSpPr>
                  <p:grpSp>
                    <p:nvGrpSpPr>
                      <p:cNvPr id="256" name="Group 255">
                        <a:extLst>
                          <a:ext uri="{FF2B5EF4-FFF2-40B4-BE49-F238E27FC236}">
                            <a16:creationId xmlns:a16="http://schemas.microsoft.com/office/drawing/2014/main" id="{4C5CB4F0-EA5F-41E2-849C-98709A6CB7D8}"/>
                          </a:ext>
                        </a:extLst>
                      </p:cNvPr>
                      <p:cNvGrpSpPr/>
                      <p:nvPr/>
                    </p:nvGrpSpPr>
                    <p:grpSpPr>
                      <a:xfrm>
                        <a:off x="4168964" y="2140339"/>
                        <a:ext cx="7698958" cy="5102417"/>
                        <a:chOff x="4168964" y="2140339"/>
                        <a:chExt cx="7698958" cy="5102417"/>
                      </a:xfrm>
                    </p:grpSpPr>
                    <p:grpSp>
                      <p:nvGrpSpPr>
                        <p:cNvPr id="254" name="Group 253">
                          <a:extLst>
                            <a:ext uri="{FF2B5EF4-FFF2-40B4-BE49-F238E27FC236}">
                              <a16:creationId xmlns:a16="http://schemas.microsoft.com/office/drawing/2014/main" id="{664F62BB-86EB-4C7C-9682-2BF415491E37}"/>
                            </a:ext>
                          </a:extLst>
                        </p:cNvPr>
                        <p:cNvGrpSpPr/>
                        <p:nvPr/>
                      </p:nvGrpSpPr>
                      <p:grpSpPr>
                        <a:xfrm>
                          <a:off x="4168964" y="2140339"/>
                          <a:ext cx="7418048" cy="5102417"/>
                          <a:chOff x="4168964" y="2140339"/>
                          <a:chExt cx="7418048" cy="5102417"/>
                        </a:xfrm>
                      </p:grpSpPr>
                      <p:cxnSp>
                        <p:nvCxnSpPr>
                          <p:cNvPr id="260" name="Straight Connector 259">
                            <a:extLst>
                              <a:ext uri="{FF2B5EF4-FFF2-40B4-BE49-F238E27FC236}">
                                <a16:creationId xmlns:a16="http://schemas.microsoft.com/office/drawing/2014/main" id="{ECD62ADC-C215-43A3-B6E5-71A7FB92799B}"/>
                              </a:ext>
                            </a:extLst>
                          </p:cNvPr>
                          <p:cNvCxnSpPr>
                            <a:cxnSpLocks/>
                          </p:cNvCxnSpPr>
                          <p:nvPr/>
                        </p:nvCxnSpPr>
                        <p:spPr>
                          <a:xfrm flipV="1">
                            <a:off x="6698701" y="6726095"/>
                            <a:ext cx="455436" cy="51666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179" name="Sensor Citizen line">
                            <a:extLst>
                              <a:ext uri="{FF2B5EF4-FFF2-40B4-BE49-F238E27FC236}">
                                <a16:creationId xmlns:a16="http://schemas.microsoft.com/office/drawing/2014/main" id="{C6EE5542-81AE-45E3-9EA8-7BE4E7A5BFA2}"/>
                              </a:ext>
                            </a:extLst>
                          </p:cNvPr>
                          <p:cNvCxnSpPr>
                            <a:cxnSpLocks/>
                            <a:stCxn id="125" idx="1"/>
                            <a:endCxn id="197" idx="1"/>
                          </p:cNvCxnSpPr>
                          <p:nvPr/>
                        </p:nvCxnSpPr>
                        <p:spPr>
                          <a:xfrm flipH="1" flipV="1">
                            <a:off x="10329009" y="5308078"/>
                            <a:ext cx="888349" cy="912925"/>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161" name="Straight Connector 160">
                            <a:extLst>
                              <a:ext uri="{FF2B5EF4-FFF2-40B4-BE49-F238E27FC236}">
                                <a16:creationId xmlns:a16="http://schemas.microsoft.com/office/drawing/2014/main" id="{25DDE546-E290-4606-AC2E-7ECDF00ED3F4}"/>
                              </a:ext>
                            </a:extLst>
                          </p:cNvPr>
                          <p:cNvCxnSpPr>
                            <a:cxnSpLocks/>
                          </p:cNvCxnSpPr>
                          <p:nvPr/>
                        </p:nvCxnSpPr>
                        <p:spPr>
                          <a:xfrm flipH="1" flipV="1">
                            <a:off x="4168964" y="6111210"/>
                            <a:ext cx="731455" cy="93729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623" name="Mobile node 2 line">
                            <a:extLst>
                              <a:ext uri="{FF2B5EF4-FFF2-40B4-BE49-F238E27FC236}">
                                <a16:creationId xmlns:a16="http://schemas.microsoft.com/office/drawing/2014/main" id="{7BCB1691-7B28-4980-BF7C-01C7FD20F0D2}"/>
                              </a:ext>
                            </a:extLst>
                          </p:cNvPr>
                          <p:cNvCxnSpPr>
                            <a:cxnSpLocks/>
                          </p:cNvCxnSpPr>
                          <p:nvPr/>
                        </p:nvCxnSpPr>
                        <p:spPr>
                          <a:xfrm>
                            <a:off x="7733479" y="6070912"/>
                            <a:ext cx="512142" cy="106794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24" name="Cloud Mobile line">
                            <a:extLst>
                              <a:ext uri="{FF2B5EF4-FFF2-40B4-BE49-F238E27FC236}">
                                <a16:creationId xmlns:a16="http://schemas.microsoft.com/office/drawing/2014/main" id="{8E83EA59-9BAC-47C1-93CE-4CCCFF4631AC}"/>
                              </a:ext>
                            </a:extLst>
                          </p:cNvPr>
                          <p:cNvCxnSpPr>
                            <a:cxnSpLocks/>
                          </p:cNvCxnSpPr>
                          <p:nvPr/>
                        </p:nvCxnSpPr>
                        <p:spPr>
                          <a:xfrm>
                            <a:off x="8834843" y="4335606"/>
                            <a:ext cx="1421205" cy="958213"/>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26" name="Citizien Mobile line">
                            <a:extLst>
                              <a:ext uri="{FF2B5EF4-FFF2-40B4-BE49-F238E27FC236}">
                                <a16:creationId xmlns:a16="http://schemas.microsoft.com/office/drawing/2014/main" id="{2C78DD63-F0CE-487D-A0F5-68AB5EEC8A45}"/>
                              </a:ext>
                            </a:extLst>
                          </p:cNvPr>
                          <p:cNvCxnSpPr>
                            <a:cxnSpLocks/>
                          </p:cNvCxnSpPr>
                          <p:nvPr/>
                        </p:nvCxnSpPr>
                        <p:spPr>
                          <a:xfrm flipV="1">
                            <a:off x="7713625" y="5267012"/>
                            <a:ext cx="2474208" cy="68377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27" name="Sensor Citizen line">
                            <a:extLst>
                              <a:ext uri="{FF2B5EF4-FFF2-40B4-BE49-F238E27FC236}">
                                <a16:creationId xmlns:a16="http://schemas.microsoft.com/office/drawing/2014/main" id="{81A9B224-A632-4421-B660-9E2A4EBEE4BA}"/>
                              </a:ext>
                            </a:extLst>
                          </p:cNvPr>
                          <p:cNvCxnSpPr>
                            <a:cxnSpLocks/>
                            <a:endCxn id="103" idx="4"/>
                          </p:cNvCxnSpPr>
                          <p:nvPr/>
                        </p:nvCxnSpPr>
                        <p:spPr>
                          <a:xfrm flipV="1">
                            <a:off x="8807315" y="2140339"/>
                            <a:ext cx="378268" cy="197617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29" name="On-premise Partner Line">
                            <a:extLst>
                              <a:ext uri="{FF2B5EF4-FFF2-40B4-BE49-F238E27FC236}">
                                <a16:creationId xmlns:a16="http://schemas.microsoft.com/office/drawing/2014/main" id="{8B316537-DF26-4AFF-ADB9-1833BAF6EDE1}"/>
                              </a:ext>
                            </a:extLst>
                          </p:cNvPr>
                          <p:cNvCxnSpPr>
                            <a:cxnSpLocks/>
                          </p:cNvCxnSpPr>
                          <p:nvPr/>
                        </p:nvCxnSpPr>
                        <p:spPr>
                          <a:xfrm flipV="1">
                            <a:off x="10287555" y="3469414"/>
                            <a:ext cx="1261574" cy="1638355"/>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2" name="Supply node 1 line">
                            <a:extLst>
                              <a:ext uri="{FF2B5EF4-FFF2-40B4-BE49-F238E27FC236}">
                                <a16:creationId xmlns:a16="http://schemas.microsoft.com/office/drawing/2014/main" id="{1EEED6A0-462F-47AE-9109-09CB736DDA82}"/>
                              </a:ext>
                            </a:extLst>
                          </p:cNvPr>
                          <p:cNvCxnSpPr>
                            <a:cxnSpLocks/>
                            <a:stCxn id="145" idx="7"/>
                            <a:endCxn id="152" idx="29"/>
                          </p:cNvCxnSpPr>
                          <p:nvPr/>
                        </p:nvCxnSpPr>
                        <p:spPr>
                          <a:xfrm flipV="1">
                            <a:off x="4219965" y="5187120"/>
                            <a:ext cx="1044901" cy="834387"/>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3" name="Mobile node 2 line">
                            <a:extLst>
                              <a:ext uri="{FF2B5EF4-FFF2-40B4-BE49-F238E27FC236}">
                                <a16:creationId xmlns:a16="http://schemas.microsoft.com/office/drawing/2014/main" id="{2605F014-643F-4FDC-B95F-2EF2BD4E7960}"/>
                              </a:ext>
                            </a:extLst>
                          </p:cNvPr>
                          <p:cNvCxnSpPr>
                            <a:cxnSpLocks/>
                            <a:stCxn id="144" idx="1"/>
                          </p:cNvCxnSpPr>
                          <p:nvPr/>
                        </p:nvCxnSpPr>
                        <p:spPr>
                          <a:xfrm>
                            <a:off x="6796627" y="4325119"/>
                            <a:ext cx="846599" cy="148922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6" name="Partner node 1 line">
                            <a:extLst>
                              <a:ext uri="{FF2B5EF4-FFF2-40B4-BE49-F238E27FC236}">
                                <a16:creationId xmlns:a16="http://schemas.microsoft.com/office/drawing/2014/main" id="{CCB78403-C265-4B8E-B0FF-AB1DA4120F12}"/>
                              </a:ext>
                            </a:extLst>
                          </p:cNvPr>
                          <p:cNvCxnSpPr>
                            <a:cxnSpLocks/>
                          </p:cNvCxnSpPr>
                          <p:nvPr/>
                        </p:nvCxnSpPr>
                        <p:spPr>
                          <a:xfrm flipV="1">
                            <a:off x="10394960" y="3363507"/>
                            <a:ext cx="1192052" cy="56338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69" name="Partner node 1 line">
                            <a:extLst>
                              <a:ext uri="{FF2B5EF4-FFF2-40B4-BE49-F238E27FC236}">
                                <a16:creationId xmlns:a16="http://schemas.microsoft.com/office/drawing/2014/main" id="{0B90E8E3-EB11-4521-A6B5-54CDBE9ED11B}"/>
                              </a:ext>
                            </a:extLst>
                          </p:cNvPr>
                          <p:cNvCxnSpPr>
                            <a:cxnSpLocks/>
                            <a:endCxn id="136" idx="7"/>
                          </p:cNvCxnSpPr>
                          <p:nvPr/>
                        </p:nvCxnSpPr>
                        <p:spPr>
                          <a:xfrm flipH="1">
                            <a:off x="8441488" y="4414351"/>
                            <a:ext cx="328982" cy="563995"/>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79" name="Mobile node 2 line">
                            <a:extLst>
                              <a:ext uri="{FF2B5EF4-FFF2-40B4-BE49-F238E27FC236}">
                                <a16:creationId xmlns:a16="http://schemas.microsoft.com/office/drawing/2014/main" id="{0FEF82D6-7AE4-400F-9DEA-3F359137DD07}"/>
                              </a:ext>
                            </a:extLst>
                          </p:cNvPr>
                          <p:cNvCxnSpPr>
                            <a:cxnSpLocks/>
                            <a:stCxn id="152" idx="25"/>
                          </p:cNvCxnSpPr>
                          <p:nvPr/>
                        </p:nvCxnSpPr>
                        <p:spPr>
                          <a:xfrm>
                            <a:off x="5423465" y="5187120"/>
                            <a:ext cx="599850" cy="510586"/>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213" name="Straight Connector 212">
                          <a:extLst>
                            <a:ext uri="{FF2B5EF4-FFF2-40B4-BE49-F238E27FC236}">
                              <a16:creationId xmlns:a16="http://schemas.microsoft.com/office/drawing/2014/main" id="{77F15FDD-88E7-413F-82F6-75CF9D2D4BE0}"/>
                            </a:ext>
                          </a:extLst>
                        </p:cNvPr>
                        <p:cNvCxnSpPr>
                          <a:cxnSpLocks/>
                        </p:cNvCxnSpPr>
                        <p:nvPr/>
                      </p:nvCxnSpPr>
                      <p:spPr>
                        <a:xfrm flipH="1" flipV="1">
                          <a:off x="4549099" y="2456665"/>
                          <a:ext cx="685067" cy="78249"/>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8" name="Partner node 1 line">
                          <a:extLst>
                            <a:ext uri="{FF2B5EF4-FFF2-40B4-BE49-F238E27FC236}">
                              <a16:creationId xmlns:a16="http://schemas.microsoft.com/office/drawing/2014/main" id="{68E51059-A823-4FDA-8DCA-45493FACDB58}"/>
                            </a:ext>
                          </a:extLst>
                        </p:cNvPr>
                        <p:cNvCxnSpPr>
                          <a:cxnSpLocks/>
                        </p:cNvCxnSpPr>
                        <p:nvPr/>
                      </p:nvCxnSpPr>
                      <p:spPr>
                        <a:xfrm>
                          <a:off x="11680033" y="3497262"/>
                          <a:ext cx="187889" cy="68585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45" name="Partner node 2 line">
                          <a:extLst>
                            <a:ext uri="{FF2B5EF4-FFF2-40B4-BE49-F238E27FC236}">
                              <a16:creationId xmlns:a16="http://schemas.microsoft.com/office/drawing/2014/main" id="{60E9C828-603D-48A5-BE5D-FB831B241610}"/>
                            </a:ext>
                          </a:extLst>
                        </p:cNvPr>
                        <p:cNvCxnSpPr>
                          <a:cxnSpLocks/>
                        </p:cNvCxnSpPr>
                        <p:nvPr/>
                      </p:nvCxnSpPr>
                      <p:spPr>
                        <a:xfrm>
                          <a:off x="11445284" y="2446892"/>
                          <a:ext cx="117337" cy="858737"/>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597" name="Straight Connector 596">
                        <a:extLst>
                          <a:ext uri="{FF2B5EF4-FFF2-40B4-BE49-F238E27FC236}">
                            <a16:creationId xmlns:a16="http://schemas.microsoft.com/office/drawing/2014/main" id="{EA89A0B2-3679-40CA-9EFD-366972482A1A}"/>
                          </a:ext>
                        </a:extLst>
                      </p:cNvPr>
                      <p:cNvCxnSpPr>
                        <a:cxnSpLocks/>
                        <a:stCxn id="609" idx="3"/>
                        <a:endCxn id="188" idx="3"/>
                      </p:cNvCxnSpPr>
                      <p:nvPr/>
                    </p:nvCxnSpPr>
                    <p:spPr>
                      <a:xfrm flipH="1">
                        <a:off x="9304680" y="1035888"/>
                        <a:ext cx="464532" cy="67169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0" name="Straight Connector 589">
                        <a:extLst>
                          <a:ext uri="{FF2B5EF4-FFF2-40B4-BE49-F238E27FC236}">
                            <a16:creationId xmlns:a16="http://schemas.microsoft.com/office/drawing/2014/main" id="{B2ED2B48-8EE9-44AF-8225-757CE32DDE95}"/>
                          </a:ext>
                        </a:extLst>
                      </p:cNvPr>
                      <p:cNvCxnSpPr>
                        <a:cxnSpLocks/>
                      </p:cNvCxnSpPr>
                      <p:nvPr/>
                    </p:nvCxnSpPr>
                    <p:spPr>
                      <a:xfrm>
                        <a:off x="11573715" y="1646879"/>
                        <a:ext cx="906416" cy="505167"/>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1" name="Straight Connector 590">
                        <a:extLst>
                          <a:ext uri="{FF2B5EF4-FFF2-40B4-BE49-F238E27FC236}">
                            <a16:creationId xmlns:a16="http://schemas.microsoft.com/office/drawing/2014/main" id="{A0BB6381-2DD8-4AFC-A7A9-093E07A5CC5D}"/>
                          </a:ext>
                        </a:extLst>
                      </p:cNvPr>
                      <p:cNvCxnSpPr>
                        <a:cxnSpLocks/>
                      </p:cNvCxnSpPr>
                      <p:nvPr/>
                    </p:nvCxnSpPr>
                    <p:spPr>
                      <a:xfrm>
                        <a:off x="11167960" y="452849"/>
                        <a:ext cx="406712" cy="1178633"/>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2" name="Straight Connector 591">
                        <a:extLst>
                          <a:ext uri="{FF2B5EF4-FFF2-40B4-BE49-F238E27FC236}">
                            <a16:creationId xmlns:a16="http://schemas.microsoft.com/office/drawing/2014/main" id="{F84C7FEA-BC2F-465C-8803-44C3C974BFC6}"/>
                          </a:ext>
                        </a:extLst>
                      </p:cNvPr>
                      <p:cNvCxnSpPr>
                        <a:cxnSpLocks/>
                      </p:cNvCxnSpPr>
                      <p:nvPr/>
                    </p:nvCxnSpPr>
                    <p:spPr>
                      <a:xfrm flipV="1">
                        <a:off x="9885574" y="458660"/>
                        <a:ext cx="1279895" cy="522914"/>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594" name="Straight Connector 593">
                        <a:extLst>
                          <a:ext uri="{FF2B5EF4-FFF2-40B4-BE49-F238E27FC236}">
                            <a16:creationId xmlns:a16="http://schemas.microsoft.com/office/drawing/2014/main" id="{625D1CDE-137B-4420-8BC8-4DBFA7C2DD66}"/>
                          </a:ext>
                        </a:extLst>
                      </p:cNvPr>
                      <p:cNvCxnSpPr>
                        <a:cxnSpLocks/>
                      </p:cNvCxnSpPr>
                      <p:nvPr/>
                    </p:nvCxnSpPr>
                    <p:spPr>
                      <a:xfrm flipV="1">
                        <a:off x="11170450" y="-49315"/>
                        <a:ext cx="209166" cy="527895"/>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grpSp>
            </p:grpSp>
            <p:cxnSp>
              <p:nvCxnSpPr>
                <p:cNvPr id="600" name="Straight Connector 599">
                  <a:extLst>
                    <a:ext uri="{FF2B5EF4-FFF2-40B4-BE49-F238E27FC236}">
                      <a16:creationId xmlns:a16="http://schemas.microsoft.com/office/drawing/2014/main" id="{A8EE2C9C-5D9B-43DC-81F8-8EF2473C82AF}"/>
                    </a:ext>
                  </a:extLst>
                </p:cNvPr>
                <p:cNvCxnSpPr>
                  <a:cxnSpLocks/>
                </p:cNvCxnSpPr>
                <p:nvPr/>
              </p:nvCxnSpPr>
              <p:spPr>
                <a:xfrm flipH="1">
                  <a:off x="11307485" y="4955608"/>
                  <a:ext cx="1287415" cy="135450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289" name="Straight Connector 288">
                <a:extLst>
                  <a:ext uri="{FF2B5EF4-FFF2-40B4-BE49-F238E27FC236}">
                    <a16:creationId xmlns:a16="http://schemas.microsoft.com/office/drawing/2014/main" id="{83C7E487-8F48-44B8-98FE-EDD1C5233537}"/>
                  </a:ext>
                </a:extLst>
              </p:cNvPr>
              <p:cNvCxnSpPr>
                <a:cxnSpLocks/>
              </p:cNvCxnSpPr>
              <p:nvPr/>
            </p:nvCxnSpPr>
            <p:spPr>
              <a:xfrm flipH="1" flipV="1">
                <a:off x="-366493" y="5739830"/>
                <a:ext cx="858459" cy="719353"/>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cxnSp>
          <p:nvCxnSpPr>
            <p:cNvPr id="34" name="Factory Supply line">
              <a:extLst>
                <a:ext uri="{FF2B5EF4-FFF2-40B4-BE49-F238E27FC236}">
                  <a16:creationId xmlns:a16="http://schemas.microsoft.com/office/drawing/2014/main" id="{6D1A80FF-96EE-4D99-A4EA-C6B2768F45F8}"/>
                </a:ext>
              </a:extLst>
            </p:cNvPr>
            <p:cNvCxnSpPr>
              <a:cxnSpLocks/>
              <a:stCxn id="152" idx="20"/>
            </p:cNvCxnSpPr>
            <p:nvPr/>
          </p:nvCxnSpPr>
          <p:spPr>
            <a:xfrm flipH="1">
              <a:off x="2807291" y="5080817"/>
              <a:ext cx="2562785" cy="840609"/>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cxnSp>
          <p:nvCxnSpPr>
            <p:cNvPr id="38" name="Facotory Market line">
              <a:extLst>
                <a:ext uri="{FF2B5EF4-FFF2-40B4-BE49-F238E27FC236}">
                  <a16:creationId xmlns:a16="http://schemas.microsoft.com/office/drawing/2014/main" id="{91132C77-625A-4D0D-BF1D-4D5A8759C18B}"/>
                </a:ext>
              </a:extLst>
            </p:cNvPr>
            <p:cNvCxnSpPr>
              <a:cxnSpLocks/>
            </p:cNvCxnSpPr>
            <p:nvPr/>
          </p:nvCxnSpPr>
          <p:spPr>
            <a:xfrm flipV="1">
              <a:off x="1617918" y="6011299"/>
              <a:ext cx="1048831" cy="1037201"/>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grpSp>
      <p:sp>
        <p:nvSpPr>
          <p:cNvPr id="135" name="Oval 129">
            <a:extLst>
              <a:ext uri="{FF2B5EF4-FFF2-40B4-BE49-F238E27FC236}">
                <a16:creationId xmlns:a16="http://schemas.microsoft.com/office/drawing/2014/main" id="{B39D263C-5BC5-4D62-AE79-F110636B0515}"/>
              </a:ext>
            </a:extLst>
          </p:cNvPr>
          <p:cNvSpPr>
            <a:spLocks noChangeArrowheads="1"/>
          </p:cNvSpPr>
          <p:nvPr/>
        </p:nvSpPr>
        <p:spPr bwMode="auto">
          <a:xfrm>
            <a:off x="2984900" y="1648211"/>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9" name="Energy text">
            <a:extLst>
              <a:ext uri="{FF2B5EF4-FFF2-40B4-BE49-F238E27FC236}">
                <a16:creationId xmlns:a16="http://schemas.microsoft.com/office/drawing/2014/main" id="{3664EF90-C48B-4A43-BD4F-981A74F92AD5}"/>
              </a:ext>
            </a:extLst>
          </p:cNvPr>
          <p:cNvSpPr/>
          <p:nvPr/>
        </p:nvSpPr>
        <p:spPr>
          <a:xfrm>
            <a:off x="2716936" y="2322198"/>
            <a:ext cx="1515489" cy="286232"/>
          </a:xfrm>
          <a:prstGeom prst="rect">
            <a:avLst/>
          </a:prstGeom>
        </p:spPr>
        <p:txBody>
          <a:bodyPr wrap="squar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energy systems</a:t>
            </a:r>
          </a:p>
        </p:txBody>
      </p:sp>
      <p:sp>
        <p:nvSpPr>
          <p:cNvPr id="10" name="Supply text">
            <a:extLst>
              <a:ext uri="{FF2B5EF4-FFF2-40B4-BE49-F238E27FC236}">
                <a16:creationId xmlns:a16="http://schemas.microsoft.com/office/drawing/2014/main" id="{EC3F20F2-9A04-42DD-8CA5-DC2ACE9EF57B}"/>
              </a:ext>
            </a:extLst>
          </p:cNvPr>
          <p:cNvSpPr/>
          <p:nvPr/>
        </p:nvSpPr>
        <p:spPr>
          <a:xfrm>
            <a:off x="5682615" y="4947084"/>
            <a:ext cx="1369367" cy="286232"/>
          </a:xfrm>
          <a:prstGeom prst="rect">
            <a:avLst/>
          </a:prstGeom>
        </p:spPr>
        <p:txBody>
          <a:bodyPr wrap="square" lIns="182880">
            <a:spAutoFit/>
          </a:bodyPr>
          <a:lstStyle/>
          <a:p>
            <a:pPr marL="0" marR="0" lvl="0" indent="0" algn="l"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supply chains</a:t>
            </a:r>
          </a:p>
        </p:txBody>
      </p:sp>
      <p:sp>
        <p:nvSpPr>
          <p:cNvPr id="11" name="Citizen text">
            <a:extLst>
              <a:ext uri="{FF2B5EF4-FFF2-40B4-BE49-F238E27FC236}">
                <a16:creationId xmlns:a16="http://schemas.microsoft.com/office/drawing/2014/main" id="{049E4215-00CC-44E1-A972-D9F0BEB28F98}"/>
              </a:ext>
            </a:extLst>
          </p:cNvPr>
          <p:cNvSpPr/>
          <p:nvPr/>
        </p:nvSpPr>
        <p:spPr>
          <a:xfrm>
            <a:off x="7195723" y="4176335"/>
            <a:ext cx="1309262" cy="286232"/>
          </a:xfrm>
          <a:prstGeom prst="rect">
            <a:avLst/>
          </a:prstGeom>
        </p:spPr>
        <p:txBody>
          <a:bodyPr wrap="squar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citizens</a:t>
            </a:r>
          </a:p>
        </p:txBody>
      </p:sp>
      <p:sp>
        <p:nvSpPr>
          <p:cNvPr id="12" name="Sensor text">
            <a:extLst>
              <a:ext uri="{FF2B5EF4-FFF2-40B4-BE49-F238E27FC236}">
                <a16:creationId xmlns:a16="http://schemas.microsoft.com/office/drawing/2014/main" id="{3F53D746-FE34-4836-A011-AC2D48B65C28}"/>
              </a:ext>
            </a:extLst>
          </p:cNvPr>
          <p:cNvSpPr/>
          <p:nvPr/>
        </p:nvSpPr>
        <p:spPr>
          <a:xfrm>
            <a:off x="9503970" y="1677183"/>
            <a:ext cx="1309262" cy="286232"/>
          </a:xfrm>
          <a:prstGeom prst="rect">
            <a:avLst/>
          </a:prstGeom>
        </p:spPr>
        <p:txBody>
          <a:bodyPr wrap="square" lIns="182880">
            <a:spAutoFit/>
          </a:bodyPr>
          <a:lstStyle/>
          <a:p>
            <a:pPr marL="0" marR="0" lvl="0" indent="0" algn="l"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sensors</a:t>
            </a:r>
          </a:p>
        </p:txBody>
      </p:sp>
      <p:sp>
        <p:nvSpPr>
          <p:cNvPr id="14" name="Mobile text">
            <a:extLst>
              <a:ext uri="{FF2B5EF4-FFF2-40B4-BE49-F238E27FC236}">
                <a16:creationId xmlns:a16="http://schemas.microsoft.com/office/drawing/2014/main" id="{1FEB3CF5-10DF-4249-BC33-E9F65902F45F}"/>
              </a:ext>
            </a:extLst>
          </p:cNvPr>
          <p:cNvSpPr/>
          <p:nvPr/>
        </p:nvSpPr>
        <p:spPr>
          <a:xfrm>
            <a:off x="8032804" y="5875492"/>
            <a:ext cx="1832849" cy="286232"/>
          </a:xfrm>
          <a:prstGeom prst="rect">
            <a:avLst/>
          </a:prstGeom>
        </p:spPr>
        <p:txBody>
          <a:bodyPr wrap="square" lIns="182880">
            <a:spAutoFit/>
          </a:bodyPr>
          <a:lstStyle/>
          <a:p>
            <a:pPr marL="0" marR="0" lvl="0" indent="0" algn="l"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mobile devices</a:t>
            </a:r>
          </a:p>
        </p:txBody>
      </p:sp>
      <p:sp>
        <p:nvSpPr>
          <p:cNvPr id="15" name="On-premise text">
            <a:extLst>
              <a:ext uri="{FF2B5EF4-FFF2-40B4-BE49-F238E27FC236}">
                <a16:creationId xmlns:a16="http://schemas.microsoft.com/office/drawing/2014/main" id="{F1C64113-1570-4D5D-BD50-2DE1A4982D6E}"/>
              </a:ext>
            </a:extLst>
          </p:cNvPr>
          <p:cNvSpPr/>
          <p:nvPr/>
        </p:nvSpPr>
        <p:spPr>
          <a:xfrm>
            <a:off x="10595539" y="5127710"/>
            <a:ext cx="1210139" cy="247440"/>
          </a:xfrm>
          <a:prstGeom prst="rect">
            <a:avLst/>
          </a:prstGeom>
        </p:spPr>
        <p:txBody>
          <a:bodyPr wrap="none" lIns="182880">
            <a:spAutoFit/>
          </a:bodyPr>
          <a:lstStyle/>
          <a:p>
            <a:pPr marL="0" marR="0" lvl="0" indent="0" algn="l" defTabSz="740116" rtl="0" eaLnBrk="1" fontAlgn="base" latinLnBrk="0" hangingPunct="1">
              <a:lnSpc>
                <a:spcPct val="8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on-premises</a:t>
            </a:r>
          </a:p>
        </p:txBody>
      </p:sp>
      <p:sp>
        <p:nvSpPr>
          <p:cNvPr id="16" name="Partners text">
            <a:extLst>
              <a:ext uri="{FF2B5EF4-FFF2-40B4-BE49-F238E27FC236}">
                <a16:creationId xmlns:a16="http://schemas.microsoft.com/office/drawing/2014/main" id="{08621C40-9A52-4081-AD08-1F2B9ED2F417}"/>
              </a:ext>
            </a:extLst>
          </p:cNvPr>
          <p:cNvSpPr/>
          <p:nvPr/>
        </p:nvSpPr>
        <p:spPr>
          <a:xfrm>
            <a:off x="10286255" y="3236114"/>
            <a:ext cx="1020208" cy="286232"/>
          </a:xfrm>
          <a:prstGeom prst="rect">
            <a:avLst/>
          </a:prstGeom>
        </p:spPr>
        <p:txBody>
          <a:bodyPr wrap="squar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partners</a:t>
            </a:r>
          </a:p>
        </p:txBody>
      </p:sp>
      <p:sp>
        <p:nvSpPr>
          <p:cNvPr id="17" name="Customer text">
            <a:extLst>
              <a:ext uri="{FF2B5EF4-FFF2-40B4-BE49-F238E27FC236}">
                <a16:creationId xmlns:a16="http://schemas.microsoft.com/office/drawing/2014/main" id="{E80B91AA-D8AB-45A6-A56C-EBB87DD9F650}"/>
              </a:ext>
            </a:extLst>
          </p:cNvPr>
          <p:cNvSpPr/>
          <p:nvPr/>
        </p:nvSpPr>
        <p:spPr>
          <a:xfrm>
            <a:off x="2627386" y="4174409"/>
            <a:ext cx="1145250" cy="286232"/>
          </a:xfrm>
          <a:prstGeom prst="rect">
            <a:avLst/>
          </a:prstGeom>
        </p:spPr>
        <p:txBody>
          <a:bodyPr wrap="non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customers</a:t>
            </a:r>
          </a:p>
        </p:txBody>
      </p:sp>
      <p:sp>
        <p:nvSpPr>
          <p:cNvPr id="18" name="Factory text">
            <a:extLst>
              <a:ext uri="{FF2B5EF4-FFF2-40B4-BE49-F238E27FC236}">
                <a16:creationId xmlns:a16="http://schemas.microsoft.com/office/drawing/2014/main" id="{DCB88221-2D2D-4044-B59F-95071C037F0F}"/>
              </a:ext>
            </a:extLst>
          </p:cNvPr>
          <p:cNvSpPr/>
          <p:nvPr/>
        </p:nvSpPr>
        <p:spPr>
          <a:xfrm>
            <a:off x="1014792" y="5802271"/>
            <a:ext cx="1434945" cy="286232"/>
          </a:xfrm>
          <a:prstGeom prst="rect">
            <a:avLst/>
          </a:prstGeom>
        </p:spPr>
        <p:txBody>
          <a:bodyPr wrap="non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manufacturers</a:t>
            </a:r>
          </a:p>
        </p:txBody>
      </p:sp>
      <p:sp>
        <p:nvSpPr>
          <p:cNvPr id="19" name="Market text">
            <a:extLst>
              <a:ext uri="{FF2B5EF4-FFF2-40B4-BE49-F238E27FC236}">
                <a16:creationId xmlns:a16="http://schemas.microsoft.com/office/drawing/2014/main" id="{1DBEAD9E-9F78-4E10-97D7-405438E882B9}"/>
              </a:ext>
            </a:extLst>
          </p:cNvPr>
          <p:cNvSpPr/>
          <p:nvPr/>
        </p:nvSpPr>
        <p:spPr>
          <a:xfrm>
            <a:off x="5642017" y="2982790"/>
            <a:ext cx="1368099" cy="286232"/>
          </a:xfrm>
          <a:prstGeom prst="rect">
            <a:avLst/>
          </a:prstGeom>
        </p:spPr>
        <p:txBody>
          <a:bodyPr wrap="squar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lang="en-US" sz="1260" dirty="0">
                <a:solidFill>
                  <a:schemeClr val="bg1"/>
                </a:solidFill>
                <a:latin typeface="Segoe UI Semibold" panose="020B0702040204020203" pitchFamily="34" charset="0"/>
                <a:cs typeface="Segoe UI Semibold" panose="020B0702040204020203" pitchFamily="34" charset="0"/>
              </a:rPr>
              <a:t>m</a:t>
            </a:r>
            <a:r>
              <a:rPr kumimoji="0" lang="en-US" sz="1260" b="0" i="0" u="none" strike="noStrike" kern="1200" cap="none" spc="0" normalizeH="0" baseline="0" noProof="0" dirty="0" err="1">
                <a:ln>
                  <a:noFill/>
                </a:ln>
                <a:solidFill>
                  <a:schemeClr val="bg1"/>
                </a:solidFill>
                <a:effectLst/>
                <a:uLnTx/>
                <a:uFillTx/>
                <a:latin typeface="Segoe UI Semibold" panose="020B0702040204020203" pitchFamily="34" charset="0"/>
                <a:ea typeface="+mn-ea"/>
                <a:cs typeface="Segoe UI Semibold" panose="020B0702040204020203" pitchFamily="34" charset="0"/>
              </a:rPr>
              <a:t>arketplaces</a:t>
            </a:r>
            <a:endPar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sp>
        <p:nvSpPr>
          <p:cNvPr id="20" name="Equipment text">
            <a:extLst>
              <a:ext uri="{FF2B5EF4-FFF2-40B4-BE49-F238E27FC236}">
                <a16:creationId xmlns:a16="http://schemas.microsoft.com/office/drawing/2014/main" id="{DEB7E40C-A58D-4EB9-9717-2579DE6C93EB}"/>
              </a:ext>
            </a:extLst>
          </p:cNvPr>
          <p:cNvSpPr/>
          <p:nvPr/>
        </p:nvSpPr>
        <p:spPr>
          <a:xfrm>
            <a:off x="551358" y="3222749"/>
            <a:ext cx="1166025" cy="286232"/>
          </a:xfrm>
          <a:prstGeom prst="rect">
            <a:avLst/>
          </a:prstGeom>
        </p:spPr>
        <p:txBody>
          <a:bodyPr wrap="non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equipment</a:t>
            </a:r>
          </a:p>
        </p:txBody>
      </p:sp>
      <p:sp>
        <p:nvSpPr>
          <p:cNvPr id="21" name="Vehicles text">
            <a:extLst>
              <a:ext uri="{FF2B5EF4-FFF2-40B4-BE49-F238E27FC236}">
                <a16:creationId xmlns:a16="http://schemas.microsoft.com/office/drawing/2014/main" id="{438D560A-E2AA-4997-AC74-5A28F331D3C9}"/>
              </a:ext>
            </a:extLst>
          </p:cNvPr>
          <p:cNvSpPr/>
          <p:nvPr/>
        </p:nvSpPr>
        <p:spPr>
          <a:xfrm>
            <a:off x="889724" y="1232087"/>
            <a:ext cx="958532" cy="286232"/>
          </a:xfrm>
          <a:prstGeom prst="rect">
            <a:avLst/>
          </a:prstGeom>
        </p:spPr>
        <p:txBody>
          <a:bodyPr wrap="none" lIns="182880" rIns="182880">
            <a:spAutoFit/>
          </a:bodyPr>
          <a:lstStyle/>
          <a:p>
            <a:pPr marL="0" marR="0" lvl="0" indent="0" algn="r"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err="1">
                <a:ln>
                  <a:noFill/>
                </a:ln>
                <a:solidFill>
                  <a:schemeClr val="bg1"/>
                </a:solidFill>
                <a:effectLst/>
                <a:uLnTx/>
                <a:uFillTx/>
                <a:latin typeface="Segoe UI Semibold" panose="020B0702040204020203" pitchFamily="34" charset="0"/>
                <a:ea typeface="+mn-ea"/>
                <a:cs typeface="Segoe UI Semibold" panose="020B0702040204020203" pitchFamily="34" charset="0"/>
              </a:rPr>
              <a:t>behicles</a:t>
            </a:r>
            <a:endPar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endParaRPr>
          </a:p>
        </p:txBody>
      </p:sp>
      <p:sp>
        <p:nvSpPr>
          <p:cNvPr id="80" name="Oval 79">
            <a:extLst>
              <a:ext uri="{FF2B5EF4-FFF2-40B4-BE49-F238E27FC236}">
                <a16:creationId xmlns:a16="http://schemas.microsoft.com/office/drawing/2014/main" id="{6231AFDC-F226-4B71-88A3-6B4CDCEC66F0}"/>
              </a:ext>
            </a:extLst>
          </p:cNvPr>
          <p:cNvSpPr/>
          <p:nvPr/>
        </p:nvSpPr>
        <p:spPr bwMode="auto">
          <a:xfrm>
            <a:off x="8510606" y="3999411"/>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81" name="people_12">
            <a:extLst>
              <a:ext uri="{FF2B5EF4-FFF2-40B4-BE49-F238E27FC236}">
                <a16:creationId xmlns:a16="http://schemas.microsoft.com/office/drawing/2014/main" id="{ECBA344B-84CF-498D-BB59-5117F7270590}"/>
              </a:ext>
            </a:extLst>
          </p:cNvPr>
          <p:cNvSpPr>
            <a:spLocks noChangeAspect="1" noEditPoints="1"/>
          </p:cNvSpPr>
          <p:nvPr/>
        </p:nvSpPr>
        <p:spPr bwMode="auto">
          <a:xfrm>
            <a:off x="8677231" y="4188561"/>
            <a:ext cx="306830" cy="261780"/>
          </a:xfrm>
          <a:custGeom>
            <a:avLst/>
            <a:gdLst>
              <a:gd name="T0" fmla="*/ 110 w 349"/>
              <a:gd name="T1" fmla="*/ 142 h 296"/>
              <a:gd name="T2" fmla="*/ 174 w 349"/>
              <a:gd name="T3" fmla="*/ 78 h 296"/>
              <a:gd name="T4" fmla="*/ 238 w 349"/>
              <a:gd name="T5" fmla="*/ 142 h 296"/>
              <a:gd name="T6" fmla="*/ 174 w 349"/>
              <a:gd name="T7" fmla="*/ 206 h 296"/>
              <a:gd name="T8" fmla="*/ 110 w 349"/>
              <a:gd name="T9" fmla="*/ 142 h 296"/>
              <a:gd name="T10" fmla="*/ 264 w 349"/>
              <a:gd name="T11" fmla="*/ 296 h 296"/>
              <a:gd name="T12" fmla="*/ 174 w 349"/>
              <a:gd name="T13" fmla="*/ 207 h 296"/>
              <a:gd name="T14" fmla="*/ 85 w 349"/>
              <a:gd name="T15" fmla="*/ 296 h 296"/>
              <a:gd name="T16" fmla="*/ 56 w 349"/>
              <a:gd name="T17" fmla="*/ 80 h 296"/>
              <a:gd name="T18" fmla="*/ 96 w 349"/>
              <a:gd name="T19" fmla="*/ 40 h 296"/>
              <a:gd name="T20" fmla="*/ 56 w 349"/>
              <a:gd name="T21" fmla="*/ 0 h 296"/>
              <a:gd name="T22" fmla="*/ 16 w 349"/>
              <a:gd name="T23" fmla="*/ 40 h 296"/>
              <a:gd name="T24" fmla="*/ 56 w 349"/>
              <a:gd name="T25" fmla="*/ 80 h 296"/>
              <a:gd name="T26" fmla="*/ 111 w 349"/>
              <a:gd name="T27" fmla="*/ 136 h 296"/>
              <a:gd name="T28" fmla="*/ 56 w 349"/>
              <a:gd name="T29" fmla="*/ 81 h 296"/>
              <a:gd name="T30" fmla="*/ 0 w 349"/>
              <a:gd name="T31" fmla="*/ 136 h 296"/>
              <a:gd name="T32" fmla="*/ 293 w 349"/>
              <a:gd name="T33" fmla="*/ 80 h 296"/>
              <a:gd name="T34" fmla="*/ 333 w 349"/>
              <a:gd name="T35" fmla="*/ 40 h 296"/>
              <a:gd name="T36" fmla="*/ 293 w 349"/>
              <a:gd name="T37" fmla="*/ 0 h 296"/>
              <a:gd name="T38" fmla="*/ 253 w 349"/>
              <a:gd name="T39" fmla="*/ 40 h 296"/>
              <a:gd name="T40" fmla="*/ 293 w 349"/>
              <a:gd name="T41" fmla="*/ 80 h 296"/>
              <a:gd name="T42" fmla="*/ 349 w 349"/>
              <a:gd name="T43" fmla="*/ 136 h 296"/>
              <a:gd name="T44" fmla="*/ 293 w 349"/>
              <a:gd name="T45" fmla="*/ 81 h 296"/>
              <a:gd name="T46" fmla="*/ 237 w 349"/>
              <a:gd name="T47" fmla="*/ 136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49" h="296">
                <a:moveTo>
                  <a:pt x="110" y="142"/>
                </a:moveTo>
                <a:cubicBezTo>
                  <a:pt x="110" y="107"/>
                  <a:pt x="139" y="78"/>
                  <a:pt x="174" y="78"/>
                </a:cubicBezTo>
                <a:cubicBezTo>
                  <a:pt x="210" y="78"/>
                  <a:pt x="238" y="107"/>
                  <a:pt x="238" y="142"/>
                </a:cubicBezTo>
                <a:cubicBezTo>
                  <a:pt x="238" y="177"/>
                  <a:pt x="210" y="206"/>
                  <a:pt x="174" y="206"/>
                </a:cubicBezTo>
                <a:cubicBezTo>
                  <a:pt x="139" y="206"/>
                  <a:pt x="110" y="177"/>
                  <a:pt x="110" y="142"/>
                </a:cubicBezTo>
                <a:close/>
                <a:moveTo>
                  <a:pt x="264" y="296"/>
                </a:moveTo>
                <a:cubicBezTo>
                  <a:pt x="264" y="247"/>
                  <a:pt x="224" y="207"/>
                  <a:pt x="174" y="207"/>
                </a:cubicBezTo>
                <a:cubicBezTo>
                  <a:pt x="125" y="207"/>
                  <a:pt x="85" y="247"/>
                  <a:pt x="85" y="296"/>
                </a:cubicBezTo>
                <a:moveTo>
                  <a:pt x="56" y="80"/>
                </a:moveTo>
                <a:cubicBezTo>
                  <a:pt x="78" y="80"/>
                  <a:pt x="96" y="62"/>
                  <a:pt x="96" y="40"/>
                </a:cubicBezTo>
                <a:cubicBezTo>
                  <a:pt x="96" y="18"/>
                  <a:pt x="78" y="0"/>
                  <a:pt x="56" y="0"/>
                </a:cubicBezTo>
                <a:cubicBezTo>
                  <a:pt x="34" y="0"/>
                  <a:pt x="16" y="18"/>
                  <a:pt x="16" y="40"/>
                </a:cubicBezTo>
                <a:cubicBezTo>
                  <a:pt x="16" y="62"/>
                  <a:pt x="34" y="80"/>
                  <a:pt x="56" y="80"/>
                </a:cubicBezTo>
                <a:close/>
                <a:moveTo>
                  <a:pt x="111" y="136"/>
                </a:moveTo>
                <a:cubicBezTo>
                  <a:pt x="111" y="106"/>
                  <a:pt x="86" y="81"/>
                  <a:pt x="56" y="81"/>
                </a:cubicBezTo>
                <a:cubicBezTo>
                  <a:pt x="25" y="81"/>
                  <a:pt x="0" y="106"/>
                  <a:pt x="0" y="136"/>
                </a:cubicBezTo>
                <a:moveTo>
                  <a:pt x="293" y="80"/>
                </a:moveTo>
                <a:cubicBezTo>
                  <a:pt x="315" y="80"/>
                  <a:pt x="333" y="62"/>
                  <a:pt x="333" y="40"/>
                </a:cubicBezTo>
                <a:cubicBezTo>
                  <a:pt x="333" y="18"/>
                  <a:pt x="315" y="0"/>
                  <a:pt x="293" y="0"/>
                </a:cubicBezTo>
                <a:cubicBezTo>
                  <a:pt x="271" y="0"/>
                  <a:pt x="253" y="18"/>
                  <a:pt x="253" y="40"/>
                </a:cubicBezTo>
                <a:cubicBezTo>
                  <a:pt x="253" y="62"/>
                  <a:pt x="271" y="80"/>
                  <a:pt x="293" y="80"/>
                </a:cubicBezTo>
                <a:close/>
                <a:moveTo>
                  <a:pt x="349" y="136"/>
                </a:moveTo>
                <a:cubicBezTo>
                  <a:pt x="349" y="106"/>
                  <a:pt x="324" y="81"/>
                  <a:pt x="293" y="81"/>
                </a:cubicBezTo>
                <a:cubicBezTo>
                  <a:pt x="262" y="81"/>
                  <a:pt x="237" y="106"/>
                  <a:pt x="237" y="13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73" name="City text">
            <a:extLst>
              <a:ext uri="{FF2B5EF4-FFF2-40B4-BE49-F238E27FC236}">
                <a16:creationId xmlns:a16="http://schemas.microsoft.com/office/drawing/2014/main" id="{EBA65EA5-FECA-4F71-9BBB-C8B407214623}"/>
              </a:ext>
            </a:extLst>
          </p:cNvPr>
          <p:cNvSpPr/>
          <p:nvPr/>
        </p:nvSpPr>
        <p:spPr>
          <a:xfrm>
            <a:off x="6410969" y="978961"/>
            <a:ext cx="1131272" cy="286232"/>
          </a:xfrm>
          <a:prstGeom prst="rect">
            <a:avLst/>
          </a:prstGeom>
        </p:spPr>
        <p:txBody>
          <a:bodyPr wrap="none" lIns="182880">
            <a:spAutoFit/>
          </a:bodyPr>
          <a:lstStyle/>
          <a:p>
            <a:pPr marL="0" marR="0" lvl="0" indent="0" algn="l" defTabSz="740116" rtl="0" eaLnBrk="1" fontAlgn="base" latinLnBrk="0" hangingPunct="1">
              <a:lnSpc>
                <a:spcPct val="100000"/>
              </a:lnSpc>
              <a:spcBef>
                <a:spcPct val="0"/>
              </a:spcBef>
              <a:spcAft>
                <a:spcPct val="0"/>
              </a:spcAft>
              <a:buClrTx/>
              <a:buSzTx/>
              <a:buFontTx/>
              <a:buNone/>
              <a:tabLst/>
              <a:defRPr/>
            </a:pPr>
            <a:r>
              <a:rPr kumimoji="0" lang="en-US" sz="1260" b="0" i="0" u="none" strike="noStrike" kern="1200" cap="none" spc="0" normalizeH="0" baseline="0" noProof="0" dirty="0">
                <a:ln>
                  <a:noFill/>
                </a:ln>
                <a:solidFill>
                  <a:schemeClr val="bg1"/>
                </a:solidFill>
                <a:effectLst/>
                <a:uLnTx/>
                <a:uFillTx/>
                <a:latin typeface="Segoe UI Semibold" panose="020B0702040204020203" pitchFamily="34" charset="0"/>
                <a:ea typeface="+mn-ea"/>
                <a:cs typeface="Segoe UI Semibold" panose="020B0702040204020203" pitchFamily="34" charset="0"/>
              </a:rPr>
              <a:t>smart cities</a:t>
            </a:r>
          </a:p>
        </p:txBody>
      </p:sp>
      <p:sp>
        <p:nvSpPr>
          <p:cNvPr id="129" name="Oval 128">
            <a:extLst>
              <a:ext uri="{FF2B5EF4-FFF2-40B4-BE49-F238E27FC236}">
                <a16:creationId xmlns:a16="http://schemas.microsoft.com/office/drawing/2014/main" id="{50D56613-70A6-4333-BFDA-5441EB0C7370}"/>
              </a:ext>
            </a:extLst>
          </p:cNvPr>
          <p:cNvSpPr/>
          <p:nvPr/>
        </p:nvSpPr>
        <p:spPr bwMode="auto">
          <a:xfrm>
            <a:off x="5050035" y="4754871"/>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57" name="Group 56">
            <a:extLst>
              <a:ext uri="{FF2B5EF4-FFF2-40B4-BE49-F238E27FC236}">
                <a16:creationId xmlns:a16="http://schemas.microsoft.com/office/drawing/2014/main" id="{B7DC3CCD-9C47-4CE4-84E8-2026525935A1}"/>
              </a:ext>
            </a:extLst>
          </p:cNvPr>
          <p:cNvGrpSpPr/>
          <p:nvPr/>
        </p:nvGrpSpPr>
        <p:grpSpPr>
          <a:xfrm>
            <a:off x="11307484" y="3082553"/>
            <a:ext cx="640080" cy="640080"/>
            <a:chOff x="11307484" y="3082553"/>
            <a:chExt cx="640080" cy="640080"/>
          </a:xfrm>
        </p:grpSpPr>
        <p:sp>
          <p:nvSpPr>
            <p:cNvPr id="99" name="Oval 98">
              <a:extLst>
                <a:ext uri="{FF2B5EF4-FFF2-40B4-BE49-F238E27FC236}">
                  <a16:creationId xmlns:a16="http://schemas.microsoft.com/office/drawing/2014/main" id="{ED758700-9ECB-4769-9508-3BFABE78B24D}"/>
                </a:ext>
              </a:extLst>
            </p:cNvPr>
            <p:cNvSpPr/>
            <p:nvPr/>
          </p:nvSpPr>
          <p:spPr bwMode="auto">
            <a:xfrm>
              <a:off x="11307484" y="3082553"/>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69" name="Commitments_EC4D" title="Icon of a handshake">
              <a:extLst>
                <a:ext uri="{FF2B5EF4-FFF2-40B4-BE49-F238E27FC236}">
                  <a16:creationId xmlns:a16="http://schemas.microsoft.com/office/drawing/2014/main" id="{DBBCF486-FFD0-4275-AA24-2B7412F3270B}"/>
                </a:ext>
              </a:extLst>
            </p:cNvPr>
            <p:cNvSpPr>
              <a:spLocks noChangeAspect="1" noEditPoints="1"/>
            </p:cNvSpPr>
            <p:nvPr/>
          </p:nvSpPr>
          <p:spPr bwMode="auto">
            <a:xfrm>
              <a:off x="11466762" y="3251859"/>
              <a:ext cx="321525" cy="301469"/>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grpSp>
      <p:sp>
        <p:nvSpPr>
          <p:cNvPr id="103" name="Oval 102">
            <a:extLst>
              <a:ext uri="{FF2B5EF4-FFF2-40B4-BE49-F238E27FC236}">
                <a16:creationId xmlns:a16="http://schemas.microsoft.com/office/drawing/2014/main" id="{4C948A3C-33FC-4A10-9075-22835C51FFF2}"/>
              </a:ext>
            </a:extLst>
          </p:cNvPr>
          <p:cNvSpPr/>
          <p:nvPr/>
        </p:nvSpPr>
        <p:spPr bwMode="auto">
          <a:xfrm>
            <a:off x="8865543" y="1500259"/>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52" name="bus">
            <a:extLst>
              <a:ext uri="{FF2B5EF4-FFF2-40B4-BE49-F238E27FC236}">
                <a16:creationId xmlns:a16="http://schemas.microsoft.com/office/drawing/2014/main" id="{D7233D61-D995-46FF-BC6F-7B7A21F4ABB8}"/>
              </a:ext>
            </a:extLst>
          </p:cNvPr>
          <p:cNvSpPr>
            <a:spLocks noChangeAspect="1" noEditPoints="1"/>
          </p:cNvSpPr>
          <p:nvPr/>
        </p:nvSpPr>
        <p:spPr bwMode="auto">
          <a:xfrm>
            <a:off x="5235031" y="4939868"/>
            <a:ext cx="270089" cy="270087"/>
          </a:xfrm>
          <a:custGeom>
            <a:avLst/>
            <a:gdLst>
              <a:gd name="T0" fmla="*/ 290 w 344"/>
              <a:gd name="T1" fmla="*/ 0 h 343"/>
              <a:gd name="T2" fmla="*/ 318 w 344"/>
              <a:gd name="T3" fmla="*/ 28 h 343"/>
              <a:gd name="T4" fmla="*/ 318 w 344"/>
              <a:gd name="T5" fmla="*/ 314 h 343"/>
              <a:gd name="T6" fmla="*/ 25 w 344"/>
              <a:gd name="T7" fmla="*/ 314 h 343"/>
              <a:gd name="T8" fmla="*/ 25 w 344"/>
              <a:gd name="T9" fmla="*/ 28 h 343"/>
              <a:gd name="T10" fmla="*/ 54 w 344"/>
              <a:gd name="T11" fmla="*/ 0 h 343"/>
              <a:gd name="T12" fmla="*/ 290 w 344"/>
              <a:gd name="T13" fmla="*/ 0 h 343"/>
              <a:gd name="T14" fmla="*/ 104 w 344"/>
              <a:gd name="T15" fmla="*/ 46 h 343"/>
              <a:gd name="T16" fmla="*/ 237 w 344"/>
              <a:gd name="T17" fmla="*/ 46 h 343"/>
              <a:gd name="T18" fmla="*/ 60 w 344"/>
              <a:gd name="T19" fmla="*/ 224 h 343"/>
              <a:gd name="T20" fmla="*/ 104 w 344"/>
              <a:gd name="T21" fmla="*/ 224 h 343"/>
              <a:gd name="T22" fmla="*/ 237 w 344"/>
              <a:gd name="T23" fmla="*/ 224 h 343"/>
              <a:gd name="T24" fmla="*/ 281 w 344"/>
              <a:gd name="T25" fmla="*/ 224 h 343"/>
              <a:gd name="T26" fmla="*/ 25 w 344"/>
              <a:gd name="T27" fmla="*/ 92 h 343"/>
              <a:gd name="T28" fmla="*/ 318 w 344"/>
              <a:gd name="T29" fmla="*/ 92 h 343"/>
              <a:gd name="T30" fmla="*/ 25 w 344"/>
              <a:gd name="T31" fmla="*/ 179 h 343"/>
              <a:gd name="T32" fmla="*/ 318 w 344"/>
              <a:gd name="T33" fmla="*/ 179 h 343"/>
              <a:gd name="T34" fmla="*/ 25 w 344"/>
              <a:gd name="T35" fmla="*/ 268 h 343"/>
              <a:gd name="T36" fmla="*/ 318 w 344"/>
              <a:gd name="T37" fmla="*/ 268 h 343"/>
              <a:gd name="T38" fmla="*/ 172 w 344"/>
              <a:gd name="T39" fmla="*/ 92 h 343"/>
              <a:gd name="T40" fmla="*/ 172 w 344"/>
              <a:gd name="T41" fmla="*/ 179 h 343"/>
              <a:gd name="T42" fmla="*/ 318 w 344"/>
              <a:gd name="T43" fmla="*/ 124 h 343"/>
              <a:gd name="T44" fmla="*/ 344 w 344"/>
              <a:gd name="T45" fmla="*/ 124 h 343"/>
              <a:gd name="T46" fmla="*/ 344 w 344"/>
              <a:gd name="T47" fmla="*/ 83 h 343"/>
              <a:gd name="T48" fmla="*/ 318 w 344"/>
              <a:gd name="T49" fmla="*/ 83 h 343"/>
              <a:gd name="T50" fmla="*/ 240 w 344"/>
              <a:gd name="T51" fmla="*/ 314 h 343"/>
              <a:gd name="T52" fmla="*/ 240 w 344"/>
              <a:gd name="T53" fmla="*/ 343 h 343"/>
              <a:gd name="T54" fmla="*/ 301 w 344"/>
              <a:gd name="T55" fmla="*/ 343 h 343"/>
              <a:gd name="T56" fmla="*/ 301 w 344"/>
              <a:gd name="T57" fmla="*/ 314 h 343"/>
              <a:gd name="T58" fmla="*/ 38 w 344"/>
              <a:gd name="T59" fmla="*/ 314 h 343"/>
              <a:gd name="T60" fmla="*/ 38 w 344"/>
              <a:gd name="T61" fmla="*/ 343 h 343"/>
              <a:gd name="T62" fmla="*/ 98 w 344"/>
              <a:gd name="T63" fmla="*/ 343 h 343"/>
              <a:gd name="T64" fmla="*/ 98 w 344"/>
              <a:gd name="T65" fmla="*/ 314 h 343"/>
              <a:gd name="T66" fmla="*/ 25 w 344"/>
              <a:gd name="T67" fmla="*/ 83 h 343"/>
              <a:gd name="T68" fmla="*/ 0 w 344"/>
              <a:gd name="T69" fmla="*/ 83 h 343"/>
              <a:gd name="T70" fmla="*/ 0 w 344"/>
              <a:gd name="T71" fmla="*/ 124 h 343"/>
              <a:gd name="T72" fmla="*/ 25 w 344"/>
              <a:gd name="T73" fmla="*/ 124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44" h="343">
                <a:moveTo>
                  <a:pt x="290" y="0"/>
                </a:moveTo>
                <a:cubicBezTo>
                  <a:pt x="305" y="0"/>
                  <a:pt x="318" y="12"/>
                  <a:pt x="318" y="28"/>
                </a:cubicBezTo>
                <a:cubicBezTo>
                  <a:pt x="318" y="314"/>
                  <a:pt x="318" y="314"/>
                  <a:pt x="318" y="314"/>
                </a:cubicBezTo>
                <a:cubicBezTo>
                  <a:pt x="25" y="314"/>
                  <a:pt x="25" y="314"/>
                  <a:pt x="25" y="314"/>
                </a:cubicBezTo>
                <a:cubicBezTo>
                  <a:pt x="25" y="28"/>
                  <a:pt x="25" y="28"/>
                  <a:pt x="25" y="28"/>
                </a:cubicBezTo>
                <a:cubicBezTo>
                  <a:pt x="25" y="12"/>
                  <a:pt x="38" y="0"/>
                  <a:pt x="54" y="0"/>
                </a:cubicBezTo>
                <a:lnTo>
                  <a:pt x="290" y="0"/>
                </a:lnTo>
                <a:close/>
                <a:moveTo>
                  <a:pt x="104" y="46"/>
                </a:moveTo>
                <a:cubicBezTo>
                  <a:pt x="237" y="46"/>
                  <a:pt x="237" y="46"/>
                  <a:pt x="237" y="46"/>
                </a:cubicBezTo>
                <a:moveTo>
                  <a:pt x="60" y="224"/>
                </a:moveTo>
                <a:cubicBezTo>
                  <a:pt x="104" y="224"/>
                  <a:pt x="104" y="224"/>
                  <a:pt x="104" y="224"/>
                </a:cubicBezTo>
                <a:moveTo>
                  <a:pt x="237" y="224"/>
                </a:moveTo>
                <a:cubicBezTo>
                  <a:pt x="281" y="224"/>
                  <a:pt x="281" y="224"/>
                  <a:pt x="281" y="224"/>
                </a:cubicBezTo>
                <a:moveTo>
                  <a:pt x="25" y="92"/>
                </a:moveTo>
                <a:cubicBezTo>
                  <a:pt x="318" y="92"/>
                  <a:pt x="318" y="92"/>
                  <a:pt x="318" y="92"/>
                </a:cubicBezTo>
                <a:moveTo>
                  <a:pt x="25" y="179"/>
                </a:moveTo>
                <a:cubicBezTo>
                  <a:pt x="318" y="179"/>
                  <a:pt x="318" y="179"/>
                  <a:pt x="318" y="179"/>
                </a:cubicBezTo>
                <a:moveTo>
                  <a:pt x="25" y="268"/>
                </a:moveTo>
                <a:cubicBezTo>
                  <a:pt x="318" y="268"/>
                  <a:pt x="318" y="268"/>
                  <a:pt x="318" y="268"/>
                </a:cubicBezTo>
                <a:moveTo>
                  <a:pt x="172" y="92"/>
                </a:moveTo>
                <a:cubicBezTo>
                  <a:pt x="172" y="179"/>
                  <a:pt x="172" y="179"/>
                  <a:pt x="172" y="179"/>
                </a:cubicBezTo>
                <a:moveTo>
                  <a:pt x="318" y="124"/>
                </a:moveTo>
                <a:cubicBezTo>
                  <a:pt x="344" y="124"/>
                  <a:pt x="344" y="124"/>
                  <a:pt x="344" y="124"/>
                </a:cubicBezTo>
                <a:cubicBezTo>
                  <a:pt x="344" y="83"/>
                  <a:pt x="344" y="83"/>
                  <a:pt x="344" y="83"/>
                </a:cubicBezTo>
                <a:cubicBezTo>
                  <a:pt x="318" y="83"/>
                  <a:pt x="318" y="83"/>
                  <a:pt x="318" y="83"/>
                </a:cubicBezTo>
                <a:moveTo>
                  <a:pt x="240" y="314"/>
                </a:moveTo>
                <a:cubicBezTo>
                  <a:pt x="240" y="343"/>
                  <a:pt x="240" y="343"/>
                  <a:pt x="240" y="343"/>
                </a:cubicBezTo>
                <a:cubicBezTo>
                  <a:pt x="301" y="343"/>
                  <a:pt x="301" y="343"/>
                  <a:pt x="301" y="343"/>
                </a:cubicBezTo>
                <a:cubicBezTo>
                  <a:pt x="301" y="314"/>
                  <a:pt x="301" y="314"/>
                  <a:pt x="301" y="314"/>
                </a:cubicBezTo>
                <a:moveTo>
                  <a:pt x="38" y="314"/>
                </a:moveTo>
                <a:cubicBezTo>
                  <a:pt x="38" y="343"/>
                  <a:pt x="38" y="343"/>
                  <a:pt x="38" y="343"/>
                </a:cubicBezTo>
                <a:cubicBezTo>
                  <a:pt x="98" y="343"/>
                  <a:pt x="98" y="343"/>
                  <a:pt x="98" y="343"/>
                </a:cubicBezTo>
                <a:cubicBezTo>
                  <a:pt x="98" y="314"/>
                  <a:pt x="98" y="314"/>
                  <a:pt x="98" y="314"/>
                </a:cubicBezTo>
                <a:moveTo>
                  <a:pt x="25" y="83"/>
                </a:moveTo>
                <a:cubicBezTo>
                  <a:pt x="0" y="83"/>
                  <a:pt x="0" y="83"/>
                  <a:pt x="0" y="83"/>
                </a:cubicBezTo>
                <a:cubicBezTo>
                  <a:pt x="0" y="124"/>
                  <a:pt x="0" y="124"/>
                  <a:pt x="0" y="124"/>
                </a:cubicBezTo>
                <a:cubicBezTo>
                  <a:pt x="25" y="124"/>
                  <a:pt x="25" y="124"/>
                  <a:pt x="25" y="124"/>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Semilight"/>
              <a:ea typeface="+mn-ea"/>
              <a:cs typeface="+mn-cs"/>
            </a:endParaRPr>
          </a:p>
        </p:txBody>
      </p:sp>
      <p:grpSp>
        <p:nvGrpSpPr>
          <p:cNvPr id="52" name="Group 51">
            <a:extLst>
              <a:ext uri="{FF2B5EF4-FFF2-40B4-BE49-F238E27FC236}">
                <a16:creationId xmlns:a16="http://schemas.microsoft.com/office/drawing/2014/main" id="{C2FFF8EB-74EB-4EA0-B2E4-00970A9B2B1C}"/>
              </a:ext>
            </a:extLst>
          </p:cNvPr>
          <p:cNvGrpSpPr/>
          <p:nvPr/>
        </p:nvGrpSpPr>
        <p:grpSpPr>
          <a:xfrm>
            <a:off x="2442291" y="5625347"/>
            <a:ext cx="640080" cy="640080"/>
            <a:chOff x="2442291" y="5625347"/>
            <a:chExt cx="640080" cy="640080"/>
          </a:xfrm>
        </p:grpSpPr>
        <p:sp>
          <p:nvSpPr>
            <p:cNvPr id="90" name="Oval 89">
              <a:extLst>
                <a:ext uri="{FF2B5EF4-FFF2-40B4-BE49-F238E27FC236}">
                  <a16:creationId xmlns:a16="http://schemas.microsoft.com/office/drawing/2014/main" id="{8CED7800-EB60-4F12-9501-59A6FBE61994}"/>
                </a:ext>
              </a:extLst>
            </p:cNvPr>
            <p:cNvSpPr/>
            <p:nvPr/>
          </p:nvSpPr>
          <p:spPr bwMode="auto">
            <a:xfrm>
              <a:off x="2442291" y="5625347"/>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72" name="Freeform 25">
              <a:extLst>
                <a:ext uri="{FF2B5EF4-FFF2-40B4-BE49-F238E27FC236}">
                  <a16:creationId xmlns:a16="http://schemas.microsoft.com/office/drawing/2014/main" id="{3A26A2CD-6E8E-4112-B54B-A50DCB1AD2F0}"/>
                </a:ext>
              </a:extLst>
            </p:cNvPr>
            <p:cNvSpPr>
              <a:spLocks noEditPoints="1"/>
            </p:cNvSpPr>
            <p:nvPr/>
          </p:nvSpPr>
          <p:spPr bwMode="auto">
            <a:xfrm>
              <a:off x="2599400" y="5786194"/>
              <a:ext cx="325863" cy="318386"/>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solidFill>
                <a:effectLst/>
                <a:uLnTx/>
                <a:uFillTx/>
                <a:latin typeface="Segoe UI Semilight"/>
                <a:ea typeface="+mn-ea"/>
                <a:cs typeface="+mn-cs"/>
              </a:endParaRPr>
            </a:p>
          </p:txBody>
        </p:sp>
      </p:grpSp>
      <p:grpSp>
        <p:nvGrpSpPr>
          <p:cNvPr id="50" name="Group 49">
            <a:extLst>
              <a:ext uri="{FF2B5EF4-FFF2-40B4-BE49-F238E27FC236}">
                <a16:creationId xmlns:a16="http://schemas.microsoft.com/office/drawing/2014/main" id="{694539AF-71B9-4F7F-AC0B-C9E7670D4565}"/>
              </a:ext>
            </a:extLst>
          </p:cNvPr>
          <p:cNvGrpSpPr/>
          <p:nvPr/>
        </p:nvGrpSpPr>
        <p:grpSpPr>
          <a:xfrm>
            <a:off x="3742759" y="3997485"/>
            <a:ext cx="640080" cy="640080"/>
            <a:chOff x="3742759" y="3997485"/>
            <a:chExt cx="640080" cy="640080"/>
          </a:xfrm>
        </p:grpSpPr>
        <p:sp>
          <p:nvSpPr>
            <p:cNvPr id="92" name="Oval 91">
              <a:extLst>
                <a:ext uri="{FF2B5EF4-FFF2-40B4-BE49-F238E27FC236}">
                  <a16:creationId xmlns:a16="http://schemas.microsoft.com/office/drawing/2014/main" id="{01FB9FB5-6DE3-42CA-BE92-D76A5BE4AFA4}"/>
                </a:ext>
              </a:extLst>
            </p:cNvPr>
            <p:cNvSpPr/>
            <p:nvPr/>
          </p:nvSpPr>
          <p:spPr bwMode="auto">
            <a:xfrm>
              <a:off x="3742759" y="3997485"/>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75" name="Freeform 5">
              <a:extLst>
                <a:ext uri="{FF2B5EF4-FFF2-40B4-BE49-F238E27FC236}">
                  <a16:creationId xmlns:a16="http://schemas.microsoft.com/office/drawing/2014/main" id="{BD243E3E-65F5-4F7A-A2DE-1EEA04EDC811}"/>
                </a:ext>
              </a:extLst>
            </p:cNvPr>
            <p:cNvSpPr>
              <a:spLocks noEditPoints="1"/>
            </p:cNvSpPr>
            <p:nvPr/>
          </p:nvSpPr>
          <p:spPr bwMode="auto">
            <a:xfrm>
              <a:off x="3933834" y="4173431"/>
              <a:ext cx="257930" cy="288189"/>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grpSp>
      <p:grpSp>
        <p:nvGrpSpPr>
          <p:cNvPr id="55" name="Group 54">
            <a:extLst>
              <a:ext uri="{FF2B5EF4-FFF2-40B4-BE49-F238E27FC236}">
                <a16:creationId xmlns:a16="http://schemas.microsoft.com/office/drawing/2014/main" id="{6DD26E70-2936-4968-9A0C-995280F501CC}"/>
              </a:ext>
            </a:extLst>
          </p:cNvPr>
          <p:cNvGrpSpPr/>
          <p:nvPr/>
        </p:nvGrpSpPr>
        <p:grpSpPr>
          <a:xfrm>
            <a:off x="1711097" y="3039667"/>
            <a:ext cx="640080" cy="640080"/>
            <a:chOff x="1711097" y="3039667"/>
            <a:chExt cx="640080" cy="640080"/>
          </a:xfrm>
        </p:grpSpPr>
        <p:sp>
          <p:nvSpPr>
            <p:cNvPr id="82" name="Oval 81">
              <a:extLst>
                <a:ext uri="{FF2B5EF4-FFF2-40B4-BE49-F238E27FC236}">
                  <a16:creationId xmlns:a16="http://schemas.microsoft.com/office/drawing/2014/main" id="{82DCF688-7B39-4D59-B4C0-9A0FDE8B74C1}"/>
                </a:ext>
              </a:extLst>
            </p:cNvPr>
            <p:cNvSpPr/>
            <p:nvPr/>
          </p:nvSpPr>
          <p:spPr bwMode="auto">
            <a:xfrm>
              <a:off x="1711097" y="3039667"/>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78" name="Freeform 13">
              <a:extLst>
                <a:ext uri="{FF2B5EF4-FFF2-40B4-BE49-F238E27FC236}">
                  <a16:creationId xmlns:a16="http://schemas.microsoft.com/office/drawing/2014/main" id="{8A7CF375-CF08-48AB-B9E7-3F0792AFA538}"/>
                </a:ext>
              </a:extLst>
            </p:cNvPr>
            <p:cNvSpPr>
              <a:spLocks noEditPoints="1"/>
            </p:cNvSpPr>
            <p:nvPr/>
          </p:nvSpPr>
          <p:spPr bwMode="auto">
            <a:xfrm>
              <a:off x="1878869" y="3208838"/>
              <a:ext cx="312379" cy="290066"/>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solidFill>
                <a:effectLst/>
                <a:uLnTx/>
                <a:uFillTx/>
                <a:latin typeface="Segoe UI Semilight"/>
                <a:ea typeface="+mn-ea"/>
                <a:cs typeface="+mn-cs"/>
              </a:endParaRPr>
            </a:p>
          </p:txBody>
        </p:sp>
      </p:grpSp>
      <p:grpSp>
        <p:nvGrpSpPr>
          <p:cNvPr id="54" name="Group 53">
            <a:extLst>
              <a:ext uri="{FF2B5EF4-FFF2-40B4-BE49-F238E27FC236}">
                <a16:creationId xmlns:a16="http://schemas.microsoft.com/office/drawing/2014/main" id="{DEF2DE85-8C5A-4222-808B-944707DA0AAA}"/>
              </a:ext>
            </a:extLst>
          </p:cNvPr>
          <p:cNvGrpSpPr/>
          <p:nvPr/>
        </p:nvGrpSpPr>
        <p:grpSpPr>
          <a:xfrm>
            <a:off x="7004009" y="2805866"/>
            <a:ext cx="640080" cy="640080"/>
            <a:chOff x="7004009" y="2805866"/>
            <a:chExt cx="640080" cy="640080"/>
          </a:xfrm>
        </p:grpSpPr>
        <p:sp>
          <p:nvSpPr>
            <p:cNvPr id="61" name="Oval 60">
              <a:extLst>
                <a:ext uri="{FF2B5EF4-FFF2-40B4-BE49-F238E27FC236}">
                  <a16:creationId xmlns:a16="http://schemas.microsoft.com/office/drawing/2014/main" id="{40559BF0-FEB8-4D02-814F-A9959D21E0DC}"/>
                </a:ext>
              </a:extLst>
            </p:cNvPr>
            <p:cNvSpPr/>
            <p:nvPr/>
          </p:nvSpPr>
          <p:spPr bwMode="auto">
            <a:xfrm>
              <a:off x="7004009" y="2805866"/>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81" name="ShoppingCart_E7BF">
              <a:extLst>
                <a:ext uri="{FF2B5EF4-FFF2-40B4-BE49-F238E27FC236}">
                  <a16:creationId xmlns:a16="http://schemas.microsoft.com/office/drawing/2014/main" id="{D09B01C7-B85F-4BF4-9687-28D792F8CCB0}"/>
                </a:ext>
              </a:extLst>
            </p:cNvPr>
            <p:cNvSpPr>
              <a:spLocks noChangeAspect="1" noEditPoints="1"/>
            </p:cNvSpPr>
            <p:nvPr/>
          </p:nvSpPr>
          <p:spPr bwMode="auto">
            <a:xfrm>
              <a:off x="7164231" y="2990004"/>
              <a:ext cx="319636" cy="271804"/>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Semilight"/>
                <a:ea typeface="+mn-ea"/>
                <a:cs typeface="+mn-cs"/>
              </a:endParaRPr>
            </a:p>
          </p:txBody>
        </p:sp>
      </p:grpSp>
      <p:grpSp>
        <p:nvGrpSpPr>
          <p:cNvPr id="53" name="Group 52">
            <a:extLst>
              <a:ext uri="{FF2B5EF4-FFF2-40B4-BE49-F238E27FC236}">
                <a16:creationId xmlns:a16="http://schemas.microsoft.com/office/drawing/2014/main" id="{6EA9142C-2393-4823-9E40-1166AC188511}"/>
              </a:ext>
            </a:extLst>
          </p:cNvPr>
          <p:cNvGrpSpPr/>
          <p:nvPr/>
        </p:nvGrpSpPr>
        <p:grpSpPr>
          <a:xfrm>
            <a:off x="5775858" y="802037"/>
            <a:ext cx="640080" cy="640080"/>
            <a:chOff x="5775858" y="802037"/>
            <a:chExt cx="640080" cy="640080"/>
          </a:xfrm>
        </p:grpSpPr>
        <p:sp>
          <p:nvSpPr>
            <p:cNvPr id="86" name="Oval 85">
              <a:extLst>
                <a:ext uri="{FF2B5EF4-FFF2-40B4-BE49-F238E27FC236}">
                  <a16:creationId xmlns:a16="http://schemas.microsoft.com/office/drawing/2014/main" id="{584DBE69-3F57-43EE-9033-DE3D15A6B4E7}"/>
                </a:ext>
              </a:extLst>
            </p:cNvPr>
            <p:cNvSpPr/>
            <p:nvPr/>
          </p:nvSpPr>
          <p:spPr bwMode="auto">
            <a:xfrm>
              <a:off x="5775858" y="802037"/>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184" name="building_11">
              <a:extLst>
                <a:ext uri="{FF2B5EF4-FFF2-40B4-BE49-F238E27FC236}">
                  <a16:creationId xmlns:a16="http://schemas.microsoft.com/office/drawing/2014/main" id="{AC157218-DC10-495B-B6AB-0CAC8EAC9703}"/>
                </a:ext>
              </a:extLst>
            </p:cNvPr>
            <p:cNvSpPr>
              <a:spLocks noChangeAspect="1" noEditPoints="1"/>
            </p:cNvSpPr>
            <p:nvPr/>
          </p:nvSpPr>
          <p:spPr bwMode="auto">
            <a:xfrm>
              <a:off x="5879562" y="991242"/>
              <a:ext cx="402880" cy="216872"/>
            </a:xfrm>
            <a:custGeom>
              <a:avLst/>
              <a:gdLst>
                <a:gd name="T0" fmla="*/ 164 w 361"/>
                <a:gd name="T1" fmla="*/ 94 h 193"/>
                <a:gd name="T2" fmla="*/ 66 w 361"/>
                <a:gd name="T3" fmla="*/ 193 h 193"/>
                <a:gd name="T4" fmla="*/ 98 w 361"/>
                <a:gd name="T5" fmla="*/ 124 h 193"/>
                <a:gd name="T6" fmla="*/ 93 w 361"/>
                <a:gd name="T7" fmla="*/ 129 h 193"/>
                <a:gd name="T8" fmla="*/ 98 w 361"/>
                <a:gd name="T9" fmla="*/ 124 h 193"/>
                <a:gd name="T10" fmla="*/ 93 w 361"/>
                <a:gd name="T11" fmla="*/ 160 h 193"/>
                <a:gd name="T12" fmla="*/ 98 w 361"/>
                <a:gd name="T13" fmla="*/ 165 h 193"/>
                <a:gd name="T14" fmla="*/ 135 w 361"/>
                <a:gd name="T15" fmla="*/ 124 h 193"/>
                <a:gd name="T16" fmla="*/ 130 w 361"/>
                <a:gd name="T17" fmla="*/ 129 h 193"/>
                <a:gd name="T18" fmla="*/ 135 w 361"/>
                <a:gd name="T19" fmla="*/ 124 h 193"/>
                <a:gd name="T20" fmla="*/ 130 w 361"/>
                <a:gd name="T21" fmla="*/ 160 h 193"/>
                <a:gd name="T22" fmla="*/ 135 w 361"/>
                <a:gd name="T23" fmla="*/ 165 h 193"/>
                <a:gd name="T24" fmla="*/ 295 w 361"/>
                <a:gd name="T25" fmla="*/ 124 h 193"/>
                <a:gd name="T26" fmla="*/ 291 w 361"/>
                <a:gd name="T27" fmla="*/ 129 h 193"/>
                <a:gd name="T28" fmla="*/ 295 w 361"/>
                <a:gd name="T29" fmla="*/ 124 h 193"/>
                <a:gd name="T30" fmla="*/ 291 w 361"/>
                <a:gd name="T31" fmla="*/ 160 h 193"/>
                <a:gd name="T32" fmla="*/ 295 w 361"/>
                <a:gd name="T33" fmla="*/ 165 h 193"/>
                <a:gd name="T34" fmla="*/ 333 w 361"/>
                <a:gd name="T35" fmla="*/ 124 h 193"/>
                <a:gd name="T36" fmla="*/ 328 w 361"/>
                <a:gd name="T37" fmla="*/ 129 h 193"/>
                <a:gd name="T38" fmla="*/ 333 w 361"/>
                <a:gd name="T39" fmla="*/ 124 h 193"/>
                <a:gd name="T40" fmla="*/ 328 w 361"/>
                <a:gd name="T41" fmla="*/ 160 h 193"/>
                <a:gd name="T42" fmla="*/ 333 w 361"/>
                <a:gd name="T43" fmla="*/ 165 h 193"/>
                <a:gd name="T44" fmla="*/ 263 w 361"/>
                <a:gd name="T45" fmla="*/ 193 h 193"/>
                <a:gd name="T46" fmla="*/ 361 w 361"/>
                <a:gd name="T47" fmla="*/ 94 h 193"/>
                <a:gd name="T48" fmla="*/ 263 w 361"/>
                <a:gd name="T49" fmla="*/ 193 h 193"/>
                <a:gd name="T50" fmla="*/ 164 w 361"/>
                <a:gd name="T51" fmla="*/ 45 h 193"/>
                <a:gd name="T52" fmla="*/ 263 w 361"/>
                <a:gd name="T53" fmla="*/ 193 h 193"/>
                <a:gd name="T54" fmla="*/ 214 w 361"/>
                <a:gd name="T55" fmla="*/ 0 h 193"/>
                <a:gd name="T56" fmla="*/ 185 w 361"/>
                <a:gd name="T57" fmla="*/ 58 h 193"/>
                <a:gd name="T58" fmla="*/ 241 w 361"/>
                <a:gd name="T59" fmla="*/ 84 h 193"/>
                <a:gd name="T60" fmla="*/ 241 w 361"/>
                <a:gd name="T61" fmla="*/ 193 h 193"/>
                <a:gd name="T62" fmla="*/ 213 w 361"/>
                <a:gd name="T63" fmla="*/ 144 h 193"/>
                <a:gd name="T64" fmla="*/ 213 w 361"/>
                <a:gd name="T65" fmla="*/ 144 h 193"/>
                <a:gd name="T66" fmla="*/ 185 w 361"/>
                <a:gd name="T67" fmla="*/ 193 h 193"/>
                <a:gd name="T68" fmla="*/ 207 w 361"/>
                <a:gd name="T69" fmla="*/ 115 h 193"/>
                <a:gd name="T70" fmla="*/ 219 w 361"/>
                <a:gd name="T71" fmla="*/ 115 h 193"/>
                <a:gd name="T72" fmla="*/ 19 w 361"/>
                <a:gd name="T73" fmla="*/ 75 h 193"/>
                <a:gd name="T74" fmla="*/ 19 w 361"/>
                <a:gd name="T75" fmla="*/ 45 h 193"/>
                <a:gd name="T76" fmla="*/ 0 w 361"/>
                <a:gd name="T77"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61" h="193">
                  <a:moveTo>
                    <a:pt x="66" y="94"/>
                  </a:moveTo>
                  <a:cubicBezTo>
                    <a:pt x="164" y="94"/>
                    <a:pt x="164" y="94"/>
                    <a:pt x="164" y="94"/>
                  </a:cubicBezTo>
                  <a:cubicBezTo>
                    <a:pt x="164" y="193"/>
                    <a:pt x="164" y="193"/>
                    <a:pt x="164" y="193"/>
                  </a:cubicBezTo>
                  <a:cubicBezTo>
                    <a:pt x="66" y="193"/>
                    <a:pt x="66" y="193"/>
                    <a:pt x="66" y="193"/>
                  </a:cubicBezTo>
                  <a:lnTo>
                    <a:pt x="66" y="94"/>
                  </a:lnTo>
                  <a:close/>
                  <a:moveTo>
                    <a:pt x="98" y="124"/>
                  </a:moveTo>
                  <a:cubicBezTo>
                    <a:pt x="93" y="124"/>
                    <a:pt x="93" y="124"/>
                    <a:pt x="93" y="124"/>
                  </a:cubicBezTo>
                  <a:cubicBezTo>
                    <a:pt x="93" y="129"/>
                    <a:pt x="93" y="129"/>
                    <a:pt x="93" y="129"/>
                  </a:cubicBezTo>
                  <a:cubicBezTo>
                    <a:pt x="98" y="129"/>
                    <a:pt x="98" y="129"/>
                    <a:pt x="98" y="129"/>
                  </a:cubicBezTo>
                  <a:lnTo>
                    <a:pt x="98" y="124"/>
                  </a:lnTo>
                  <a:close/>
                  <a:moveTo>
                    <a:pt x="98" y="160"/>
                  </a:moveTo>
                  <a:cubicBezTo>
                    <a:pt x="93" y="160"/>
                    <a:pt x="93" y="160"/>
                    <a:pt x="93" y="160"/>
                  </a:cubicBezTo>
                  <a:cubicBezTo>
                    <a:pt x="93" y="165"/>
                    <a:pt x="93" y="165"/>
                    <a:pt x="93" y="165"/>
                  </a:cubicBezTo>
                  <a:cubicBezTo>
                    <a:pt x="98" y="165"/>
                    <a:pt x="98" y="165"/>
                    <a:pt x="98" y="165"/>
                  </a:cubicBezTo>
                  <a:lnTo>
                    <a:pt x="98" y="160"/>
                  </a:lnTo>
                  <a:close/>
                  <a:moveTo>
                    <a:pt x="135" y="124"/>
                  </a:moveTo>
                  <a:cubicBezTo>
                    <a:pt x="130" y="124"/>
                    <a:pt x="130" y="124"/>
                    <a:pt x="130" y="124"/>
                  </a:cubicBezTo>
                  <a:cubicBezTo>
                    <a:pt x="130" y="129"/>
                    <a:pt x="130" y="129"/>
                    <a:pt x="130" y="129"/>
                  </a:cubicBezTo>
                  <a:cubicBezTo>
                    <a:pt x="135" y="129"/>
                    <a:pt x="135" y="129"/>
                    <a:pt x="135" y="129"/>
                  </a:cubicBezTo>
                  <a:lnTo>
                    <a:pt x="135" y="124"/>
                  </a:lnTo>
                  <a:close/>
                  <a:moveTo>
                    <a:pt x="135" y="160"/>
                  </a:moveTo>
                  <a:cubicBezTo>
                    <a:pt x="130" y="160"/>
                    <a:pt x="130" y="160"/>
                    <a:pt x="130" y="160"/>
                  </a:cubicBezTo>
                  <a:cubicBezTo>
                    <a:pt x="130" y="165"/>
                    <a:pt x="130" y="165"/>
                    <a:pt x="130" y="165"/>
                  </a:cubicBezTo>
                  <a:cubicBezTo>
                    <a:pt x="135" y="165"/>
                    <a:pt x="135" y="165"/>
                    <a:pt x="135" y="165"/>
                  </a:cubicBezTo>
                  <a:lnTo>
                    <a:pt x="135" y="160"/>
                  </a:lnTo>
                  <a:close/>
                  <a:moveTo>
                    <a:pt x="295" y="124"/>
                  </a:moveTo>
                  <a:cubicBezTo>
                    <a:pt x="291" y="124"/>
                    <a:pt x="291" y="124"/>
                    <a:pt x="291" y="124"/>
                  </a:cubicBezTo>
                  <a:cubicBezTo>
                    <a:pt x="291" y="129"/>
                    <a:pt x="291" y="129"/>
                    <a:pt x="291" y="129"/>
                  </a:cubicBezTo>
                  <a:cubicBezTo>
                    <a:pt x="295" y="129"/>
                    <a:pt x="295" y="129"/>
                    <a:pt x="295" y="129"/>
                  </a:cubicBezTo>
                  <a:lnTo>
                    <a:pt x="295" y="124"/>
                  </a:lnTo>
                  <a:close/>
                  <a:moveTo>
                    <a:pt x="295" y="160"/>
                  </a:moveTo>
                  <a:cubicBezTo>
                    <a:pt x="291" y="160"/>
                    <a:pt x="291" y="160"/>
                    <a:pt x="291" y="160"/>
                  </a:cubicBezTo>
                  <a:cubicBezTo>
                    <a:pt x="291" y="165"/>
                    <a:pt x="291" y="165"/>
                    <a:pt x="291" y="165"/>
                  </a:cubicBezTo>
                  <a:cubicBezTo>
                    <a:pt x="295" y="165"/>
                    <a:pt x="295" y="165"/>
                    <a:pt x="295" y="165"/>
                  </a:cubicBezTo>
                  <a:lnTo>
                    <a:pt x="295" y="160"/>
                  </a:lnTo>
                  <a:close/>
                  <a:moveTo>
                    <a:pt x="333" y="124"/>
                  </a:moveTo>
                  <a:cubicBezTo>
                    <a:pt x="328" y="124"/>
                    <a:pt x="328" y="124"/>
                    <a:pt x="328" y="124"/>
                  </a:cubicBezTo>
                  <a:cubicBezTo>
                    <a:pt x="328" y="129"/>
                    <a:pt x="328" y="129"/>
                    <a:pt x="328" y="129"/>
                  </a:cubicBezTo>
                  <a:cubicBezTo>
                    <a:pt x="333" y="129"/>
                    <a:pt x="333" y="129"/>
                    <a:pt x="333" y="129"/>
                  </a:cubicBezTo>
                  <a:lnTo>
                    <a:pt x="333" y="124"/>
                  </a:lnTo>
                  <a:close/>
                  <a:moveTo>
                    <a:pt x="333" y="160"/>
                  </a:moveTo>
                  <a:cubicBezTo>
                    <a:pt x="328" y="160"/>
                    <a:pt x="328" y="160"/>
                    <a:pt x="328" y="160"/>
                  </a:cubicBezTo>
                  <a:cubicBezTo>
                    <a:pt x="328" y="165"/>
                    <a:pt x="328" y="165"/>
                    <a:pt x="328" y="165"/>
                  </a:cubicBezTo>
                  <a:cubicBezTo>
                    <a:pt x="333" y="165"/>
                    <a:pt x="333" y="165"/>
                    <a:pt x="333" y="165"/>
                  </a:cubicBezTo>
                  <a:lnTo>
                    <a:pt x="333" y="160"/>
                  </a:lnTo>
                  <a:close/>
                  <a:moveTo>
                    <a:pt x="263" y="193"/>
                  </a:moveTo>
                  <a:cubicBezTo>
                    <a:pt x="361" y="193"/>
                    <a:pt x="361" y="193"/>
                    <a:pt x="361" y="193"/>
                  </a:cubicBezTo>
                  <a:cubicBezTo>
                    <a:pt x="361" y="94"/>
                    <a:pt x="361" y="94"/>
                    <a:pt x="361" y="94"/>
                  </a:cubicBezTo>
                  <a:cubicBezTo>
                    <a:pt x="263" y="94"/>
                    <a:pt x="263" y="94"/>
                    <a:pt x="263" y="94"/>
                  </a:cubicBezTo>
                  <a:lnTo>
                    <a:pt x="263" y="193"/>
                  </a:lnTo>
                  <a:close/>
                  <a:moveTo>
                    <a:pt x="214" y="0"/>
                  </a:moveTo>
                  <a:cubicBezTo>
                    <a:pt x="164" y="45"/>
                    <a:pt x="164" y="45"/>
                    <a:pt x="164" y="45"/>
                  </a:cubicBezTo>
                  <a:cubicBezTo>
                    <a:pt x="164" y="193"/>
                    <a:pt x="164" y="193"/>
                    <a:pt x="164" y="193"/>
                  </a:cubicBezTo>
                  <a:cubicBezTo>
                    <a:pt x="263" y="193"/>
                    <a:pt x="263" y="193"/>
                    <a:pt x="263" y="193"/>
                  </a:cubicBezTo>
                  <a:cubicBezTo>
                    <a:pt x="263" y="45"/>
                    <a:pt x="263" y="45"/>
                    <a:pt x="263" y="45"/>
                  </a:cubicBezTo>
                  <a:lnTo>
                    <a:pt x="214" y="0"/>
                  </a:lnTo>
                  <a:close/>
                  <a:moveTo>
                    <a:pt x="241" y="58"/>
                  </a:moveTo>
                  <a:cubicBezTo>
                    <a:pt x="185" y="58"/>
                    <a:pt x="185" y="58"/>
                    <a:pt x="185" y="58"/>
                  </a:cubicBezTo>
                  <a:cubicBezTo>
                    <a:pt x="185" y="84"/>
                    <a:pt x="185" y="84"/>
                    <a:pt x="185" y="84"/>
                  </a:cubicBezTo>
                  <a:cubicBezTo>
                    <a:pt x="241" y="84"/>
                    <a:pt x="241" y="84"/>
                    <a:pt x="241" y="84"/>
                  </a:cubicBezTo>
                  <a:lnTo>
                    <a:pt x="241" y="58"/>
                  </a:lnTo>
                  <a:close/>
                  <a:moveTo>
                    <a:pt x="241" y="193"/>
                  </a:moveTo>
                  <a:cubicBezTo>
                    <a:pt x="241" y="144"/>
                    <a:pt x="241" y="144"/>
                    <a:pt x="241" y="144"/>
                  </a:cubicBezTo>
                  <a:cubicBezTo>
                    <a:pt x="213" y="144"/>
                    <a:pt x="213" y="144"/>
                    <a:pt x="213" y="144"/>
                  </a:cubicBezTo>
                  <a:cubicBezTo>
                    <a:pt x="213" y="193"/>
                    <a:pt x="213" y="193"/>
                    <a:pt x="213" y="193"/>
                  </a:cubicBezTo>
                  <a:moveTo>
                    <a:pt x="213" y="144"/>
                  </a:moveTo>
                  <a:cubicBezTo>
                    <a:pt x="185" y="144"/>
                    <a:pt x="185" y="144"/>
                    <a:pt x="185" y="144"/>
                  </a:cubicBezTo>
                  <a:cubicBezTo>
                    <a:pt x="185" y="193"/>
                    <a:pt x="185" y="193"/>
                    <a:pt x="185" y="193"/>
                  </a:cubicBezTo>
                  <a:moveTo>
                    <a:pt x="213" y="109"/>
                  </a:moveTo>
                  <a:cubicBezTo>
                    <a:pt x="210" y="109"/>
                    <a:pt x="207" y="112"/>
                    <a:pt x="207" y="115"/>
                  </a:cubicBezTo>
                  <a:cubicBezTo>
                    <a:pt x="207" y="119"/>
                    <a:pt x="210" y="122"/>
                    <a:pt x="213" y="122"/>
                  </a:cubicBezTo>
                  <a:cubicBezTo>
                    <a:pt x="217" y="122"/>
                    <a:pt x="219" y="119"/>
                    <a:pt x="219" y="115"/>
                  </a:cubicBezTo>
                  <a:cubicBezTo>
                    <a:pt x="219" y="112"/>
                    <a:pt x="217" y="109"/>
                    <a:pt x="213" y="109"/>
                  </a:cubicBezTo>
                  <a:close/>
                  <a:moveTo>
                    <a:pt x="19" y="75"/>
                  </a:moveTo>
                  <a:cubicBezTo>
                    <a:pt x="50" y="62"/>
                    <a:pt x="50" y="62"/>
                    <a:pt x="50" y="62"/>
                  </a:cubicBezTo>
                  <a:cubicBezTo>
                    <a:pt x="19" y="45"/>
                    <a:pt x="19" y="45"/>
                    <a:pt x="19" y="45"/>
                  </a:cubicBezTo>
                  <a:cubicBezTo>
                    <a:pt x="19" y="193"/>
                    <a:pt x="19" y="193"/>
                    <a:pt x="19" y="193"/>
                  </a:cubicBezTo>
                  <a:moveTo>
                    <a:pt x="0" y="193"/>
                  </a:moveTo>
                  <a:cubicBezTo>
                    <a:pt x="38" y="193"/>
                    <a:pt x="38" y="193"/>
                    <a:pt x="38" y="193"/>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grpSp>
      <p:grpSp>
        <p:nvGrpSpPr>
          <p:cNvPr id="187" name="Group 8">
            <a:extLst>
              <a:ext uri="{FF2B5EF4-FFF2-40B4-BE49-F238E27FC236}">
                <a16:creationId xmlns:a16="http://schemas.microsoft.com/office/drawing/2014/main" id="{8366AB7F-70F3-47AE-849A-84C53BFA14C7}"/>
              </a:ext>
            </a:extLst>
          </p:cNvPr>
          <p:cNvGrpSpPr>
            <a:grpSpLocks noChangeAspect="1"/>
          </p:cNvGrpSpPr>
          <p:nvPr/>
        </p:nvGrpSpPr>
        <p:grpSpPr bwMode="auto">
          <a:xfrm>
            <a:off x="9009717" y="1677408"/>
            <a:ext cx="351733" cy="285782"/>
            <a:chOff x="5458" y="3157"/>
            <a:chExt cx="304" cy="247"/>
          </a:xfrm>
        </p:grpSpPr>
        <p:sp>
          <p:nvSpPr>
            <p:cNvPr id="188" name="Freeform 9">
              <a:extLst>
                <a:ext uri="{FF2B5EF4-FFF2-40B4-BE49-F238E27FC236}">
                  <a16:creationId xmlns:a16="http://schemas.microsoft.com/office/drawing/2014/main" id="{5E9C91B1-E6C0-4DF0-9DE2-A3B2258A491B}"/>
                </a:ext>
              </a:extLst>
            </p:cNvPr>
            <p:cNvSpPr>
              <a:spLocks noEditPoints="1"/>
            </p:cNvSpPr>
            <p:nvPr/>
          </p:nvSpPr>
          <p:spPr bwMode="auto">
            <a:xfrm>
              <a:off x="5521" y="3157"/>
              <a:ext cx="241" cy="247"/>
            </a:xfrm>
            <a:custGeom>
              <a:avLst/>
              <a:gdLst>
                <a:gd name="T0" fmla="*/ 35 w 334"/>
                <a:gd name="T1" fmla="*/ 160 h 341"/>
                <a:gd name="T2" fmla="*/ 35 w 334"/>
                <a:gd name="T3" fmla="*/ 61 h 341"/>
                <a:gd name="T4" fmla="*/ 60 w 334"/>
                <a:gd name="T5" fmla="*/ 36 h 341"/>
                <a:gd name="T6" fmla="*/ 266 w 334"/>
                <a:gd name="T7" fmla="*/ 36 h 341"/>
                <a:gd name="T8" fmla="*/ 291 w 334"/>
                <a:gd name="T9" fmla="*/ 61 h 341"/>
                <a:gd name="T10" fmla="*/ 291 w 334"/>
                <a:gd name="T11" fmla="*/ 273 h 341"/>
                <a:gd name="T12" fmla="*/ 266 w 334"/>
                <a:gd name="T13" fmla="*/ 298 h 341"/>
                <a:gd name="T14" fmla="*/ 266 w 334"/>
                <a:gd name="T15" fmla="*/ 298 h 341"/>
                <a:gd name="T16" fmla="*/ 84 w 334"/>
                <a:gd name="T17" fmla="*/ 298 h 341"/>
                <a:gd name="T18" fmla="*/ 78 w 334"/>
                <a:gd name="T19" fmla="*/ 36 h 341"/>
                <a:gd name="T20" fmla="*/ 78 w 334"/>
                <a:gd name="T21" fmla="*/ 0 h 341"/>
                <a:gd name="T22" fmla="*/ 121 w 334"/>
                <a:gd name="T23" fmla="*/ 36 h 341"/>
                <a:gd name="T24" fmla="*/ 121 w 334"/>
                <a:gd name="T25" fmla="*/ 0 h 341"/>
                <a:gd name="T26" fmla="*/ 163 w 334"/>
                <a:gd name="T27" fmla="*/ 0 h 341"/>
                <a:gd name="T28" fmla="*/ 163 w 334"/>
                <a:gd name="T29" fmla="*/ 36 h 341"/>
                <a:gd name="T30" fmla="*/ 206 w 334"/>
                <a:gd name="T31" fmla="*/ 0 h 341"/>
                <a:gd name="T32" fmla="*/ 206 w 334"/>
                <a:gd name="T33" fmla="*/ 36 h 341"/>
                <a:gd name="T34" fmla="*/ 255 w 334"/>
                <a:gd name="T35" fmla="*/ 0 h 341"/>
                <a:gd name="T36" fmla="*/ 255 w 334"/>
                <a:gd name="T37" fmla="*/ 36 h 341"/>
                <a:gd name="T38" fmla="*/ 334 w 334"/>
                <a:gd name="T39" fmla="*/ 78 h 341"/>
                <a:gd name="T40" fmla="*/ 291 w 334"/>
                <a:gd name="T41" fmla="*/ 78 h 341"/>
                <a:gd name="T42" fmla="*/ 334 w 334"/>
                <a:gd name="T43" fmla="*/ 121 h 341"/>
                <a:gd name="T44" fmla="*/ 291 w 334"/>
                <a:gd name="T45" fmla="*/ 121 h 341"/>
                <a:gd name="T46" fmla="*/ 334 w 334"/>
                <a:gd name="T47" fmla="*/ 163 h 341"/>
                <a:gd name="T48" fmla="*/ 291 w 334"/>
                <a:gd name="T49" fmla="*/ 163 h 341"/>
                <a:gd name="T50" fmla="*/ 334 w 334"/>
                <a:gd name="T51" fmla="*/ 213 h 341"/>
                <a:gd name="T52" fmla="*/ 291 w 334"/>
                <a:gd name="T53" fmla="*/ 213 h 341"/>
                <a:gd name="T54" fmla="*/ 334 w 334"/>
                <a:gd name="T55" fmla="*/ 256 h 341"/>
                <a:gd name="T56" fmla="*/ 291 w 334"/>
                <a:gd name="T57" fmla="*/ 256 h 341"/>
                <a:gd name="T58" fmla="*/ 35 w 334"/>
                <a:gd name="T59" fmla="*/ 78 h 341"/>
                <a:gd name="T60" fmla="*/ 0 w 334"/>
                <a:gd name="T61" fmla="*/ 78 h 341"/>
                <a:gd name="T62" fmla="*/ 35 w 334"/>
                <a:gd name="T63" fmla="*/ 121 h 341"/>
                <a:gd name="T64" fmla="*/ 0 w 334"/>
                <a:gd name="T65" fmla="*/ 121 h 341"/>
                <a:gd name="T66" fmla="*/ 35 w 334"/>
                <a:gd name="T67" fmla="*/ 163 h 341"/>
                <a:gd name="T68" fmla="*/ 0 w 334"/>
                <a:gd name="T69" fmla="*/ 163 h 341"/>
                <a:gd name="T70" fmla="*/ 121 w 334"/>
                <a:gd name="T71" fmla="*/ 298 h 341"/>
                <a:gd name="T72" fmla="*/ 121 w 334"/>
                <a:gd name="T73" fmla="*/ 341 h 341"/>
                <a:gd name="T74" fmla="*/ 163 w 334"/>
                <a:gd name="T75" fmla="*/ 341 h 341"/>
                <a:gd name="T76" fmla="*/ 163 w 334"/>
                <a:gd name="T77" fmla="*/ 298 h 341"/>
                <a:gd name="T78" fmla="*/ 206 w 334"/>
                <a:gd name="T79" fmla="*/ 298 h 341"/>
                <a:gd name="T80" fmla="*/ 206 w 334"/>
                <a:gd name="T81" fmla="*/ 341 h 341"/>
                <a:gd name="T82" fmla="*/ 255 w 334"/>
                <a:gd name="T83" fmla="*/ 298 h 341"/>
                <a:gd name="T84" fmla="*/ 255 w 334"/>
                <a:gd name="T85" fmla="*/ 341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34" h="341">
                  <a:moveTo>
                    <a:pt x="35" y="160"/>
                  </a:moveTo>
                  <a:cubicBezTo>
                    <a:pt x="35" y="65"/>
                    <a:pt x="35" y="61"/>
                    <a:pt x="35" y="61"/>
                  </a:cubicBezTo>
                  <a:cubicBezTo>
                    <a:pt x="35" y="45"/>
                    <a:pt x="48" y="36"/>
                    <a:pt x="60" y="36"/>
                  </a:cubicBezTo>
                  <a:cubicBezTo>
                    <a:pt x="266" y="36"/>
                    <a:pt x="266" y="36"/>
                    <a:pt x="266" y="36"/>
                  </a:cubicBezTo>
                  <a:cubicBezTo>
                    <a:pt x="282" y="36"/>
                    <a:pt x="291" y="45"/>
                    <a:pt x="291" y="61"/>
                  </a:cubicBezTo>
                  <a:cubicBezTo>
                    <a:pt x="291" y="273"/>
                    <a:pt x="291" y="273"/>
                    <a:pt x="291" y="273"/>
                  </a:cubicBezTo>
                  <a:cubicBezTo>
                    <a:pt x="291" y="286"/>
                    <a:pt x="282" y="298"/>
                    <a:pt x="266" y="298"/>
                  </a:cubicBezTo>
                  <a:cubicBezTo>
                    <a:pt x="266" y="298"/>
                    <a:pt x="266" y="298"/>
                    <a:pt x="266" y="298"/>
                  </a:cubicBezTo>
                  <a:cubicBezTo>
                    <a:pt x="161" y="298"/>
                    <a:pt x="110" y="298"/>
                    <a:pt x="84" y="298"/>
                  </a:cubicBezTo>
                  <a:moveTo>
                    <a:pt x="78" y="36"/>
                  </a:moveTo>
                  <a:cubicBezTo>
                    <a:pt x="78" y="0"/>
                    <a:pt x="78" y="0"/>
                    <a:pt x="78" y="0"/>
                  </a:cubicBezTo>
                  <a:moveTo>
                    <a:pt x="121" y="36"/>
                  </a:moveTo>
                  <a:cubicBezTo>
                    <a:pt x="121" y="0"/>
                    <a:pt x="121" y="0"/>
                    <a:pt x="121" y="0"/>
                  </a:cubicBezTo>
                  <a:moveTo>
                    <a:pt x="163" y="0"/>
                  </a:moveTo>
                  <a:cubicBezTo>
                    <a:pt x="163" y="36"/>
                    <a:pt x="163" y="36"/>
                    <a:pt x="163" y="36"/>
                  </a:cubicBezTo>
                  <a:moveTo>
                    <a:pt x="206" y="0"/>
                  </a:moveTo>
                  <a:cubicBezTo>
                    <a:pt x="206" y="36"/>
                    <a:pt x="206" y="36"/>
                    <a:pt x="206" y="36"/>
                  </a:cubicBezTo>
                  <a:moveTo>
                    <a:pt x="255" y="0"/>
                  </a:moveTo>
                  <a:cubicBezTo>
                    <a:pt x="255" y="36"/>
                    <a:pt x="255" y="36"/>
                    <a:pt x="255" y="36"/>
                  </a:cubicBezTo>
                  <a:moveTo>
                    <a:pt x="334" y="78"/>
                  </a:moveTo>
                  <a:cubicBezTo>
                    <a:pt x="291" y="78"/>
                    <a:pt x="291" y="78"/>
                    <a:pt x="291" y="78"/>
                  </a:cubicBezTo>
                  <a:moveTo>
                    <a:pt x="334" y="121"/>
                  </a:moveTo>
                  <a:cubicBezTo>
                    <a:pt x="291" y="121"/>
                    <a:pt x="291" y="121"/>
                    <a:pt x="291" y="121"/>
                  </a:cubicBezTo>
                  <a:moveTo>
                    <a:pt x="334" y="163"/>
                  </a:moveTo>
                  <a:cubicBezTo>
                    <a:pt x="291" y="163"/>
                    <a:pt x="291" y="163"/>
                    <a:pt x="291" y="163"/>
                  </a:cubicBezTo>
                  <a:moveTo>
                    <a:pt x="334" y="213"/>
                  </a:moveTo>
                  <a:cubicBezTo>
                    <a:pt x="291" y="213"/>
                    <a:pt x="291" y="213"/>
                    <a:pt x="291" y="213"/>
                  </a:cubicBezTo>
                  <a:moveTo>
                    <a:pt x="334" y="256"/>
                  </a:moveTo>
                  <a:cubicBezTo>
                    <a:pt x="291" y="256"/>
                    <a:pt x="291" y="256"/>
                    <a:pt x="291" y="256"/>
                  </a:cubicBezTo>
                  <a:moveTo>
                    <a:pt x="35" y="78"/>
                  </a:moveTo>
                  <a:cubicBezTo>
                    <a:pt x="0" y="78"/>
                    <a:pt x="0" y="78"/>
                    <a:pt x="0" y="78"/>
                  </a:cubicBezTo>
                  <a:moveTo>
                    <a:pt x="35" y="121"/>
                  </a:moveTo>
                  <a:cubicBezTo>
                    <a:pt x="0" y="121"/>
                    <a:pt x="0" y="121"/>
                    <a:pt x="0" y="121"/>
                  </a:cubicBezTo>
                  <a:moveTo>
                    <a:pt x="35" y="163"/>
                  </a:moveTo>
                  <a:cubicBezTo>
                    <a:pt x="0" y="163"/>
                    <a:pt x="0" y="163"/>
                    <a:pt x="0" y="163"/>
                  </a:cubicBezTo>
                  <a:moveTo>
                    <a:pt x="121" y="298"/>
                  </a:moveTo>
                  <a:cubicBezTo>
                    <a:pt x="121" y="341"/>
                    <a:pt x="121" y="341"/>
                    <a:pt x="121" y="341"/>
                  </a:cubicBezTo>
                  <a:moveTo>
                    <a:pt x="163" y="341"/>
                  </a:moveTo>
                  <a:cubicBezTo>
                    <a:pt x="163" y="298"/>
                    <a:pt x="163" y="298"/>
                    <a:pt x="163" y="298"/>
                  </a:cubicBezTo>
                  <a:moveTo>
                    <a:pt x="206" y="298"/>
                  </a:moveTo>
                  <a:cubicBezTo>
                    <a:pt x="206" y="341"/>
                    <a:pt x="206" y="341"/>
                    <a:pt x="206" y="341"/>
                  </a:cubicBezTo>
                  <a:moveTo>
                    <a:pt x="255" y="298"/>
                  </a:moveTo>
                  <a:cubicBezTo>
                    <a:pt x="255" y="341"/>
                    <a:pt x="255" y="341"/>
                    <a:pt x="255" y="341"/>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89" name="Freeform 10">
              <a:extLst>
                <a:ext uri="{FF2B5EF4-FFF2-40B4-BE49-F238E27FC236}">
                  <a16:creationId xmlns:a16="http://schemas.microsoft.com/office/drawing/2014/main" id="{0D768184-EC44-49B9-A555-722F54D7808D}"/>
                </a:ext>
              </a:extLst>
            </p:cNvPr>
            <p:cNvSpPr>
              <a:spLocks noEditPoints="1"/>
            </p:cNvSpPr>
            <p:nvPr/>
          </p:nvSpPr>
          <p:spPr bwMode="auto">
            <a:xfrm>
              <a:off x="5458" y="3262"/>
              <a:ext cx="138" cy="141"/>
            </a:xfrm>
            <a:custGeom>
              <a:avLst/>
              <a:gdLst>
                <a:gd name="T0" fmla="*/ 153 w 191"/>
                <a:gd name="T1" fmla="*/ 171 h 195"/>
                <a:gd name="T2" fmla="*/ 35 w 191"/>
                <a:gd name="T3" fmla="*/ 171 h 195"/>
                <a:gd name="T4" fmla="*/ 21 w 191"/>
                <a:gd name="T5" fmla="*/ 156 h 195"/>
                <a:gd name="T6" fmla="*/ 21 w 191"/>
                <a:gd name="T7" fmla="*/ 35 h 195"/>
                <a:gd name="T8" fmla="*/ 35 w 191"/>
                <a:gd name="T9" fmla="*/ 20 h 195"/>
                <a:gd name="T10" fmla="*/ 153 w 191"/>
                <a:gd name="T11" fmla="*/ 20 h 195"/>
                <a:gd name="T12" fmla="*/ 167 w 191"/>
                <a:gd name="T13" fmla="*/ 35 h 195"/>
                <a:gd name="T14" fmla="*/ 167 w 191"/>
                <a:gd name="T15" fmla="*/ 156 h 195"/>
                <a:gd name="T16" fmla="*/ 153 w 191"/>
                <a:gd name="T17" fmla="*/ 171 h 195"/>
                <a:gd name="T18" fmla="*/ 45 w 191"/>
                <a:gd name="T19" fmla="*/ 20 h 195"/>
                <a:gd name="T20" fmla="*/ 45 w 191"/>
                <a:gd name="T21" fmla="*/ 0 h 195"/>
                <a:gd name="T22" fmla="*/ 69 w 191"/>
                <a:gd name="T23" fmla="*/ 20 h 195"/>
                <a:gd name="T24" fmla="*/ 69 w 191"/>
                <a:gd name="T25" fmla="*/ 0 h 195"/>
                <a:gd name="T26" fmla="*/ 94 w 191"/>
                <a:gd name="T27" fmla="*/ 0 h 195"/>
                <a:gd name="T28" fmla="*/ 94 w 191"/>
                <a:gd name="T29" fmla="*/ 20 h 195"/>
                <a:gd name="T30" fmla="*/ 118 w 191"/>
                <a:gd name="T31" fmla="*/ 0 h 195"/>
                <a:gd name="T32" fmla="*/ 118 w 191"/>
                <a:gd name="T33" fmla="*/ 20 h 195"/>
                <a:gd name="T34" fmla="*/ 146 w 191"/>
                <a:gd name="T35" fmla="*/ 0 h 195"/>
                <a:gd name="T36" fmla="*/ 146 w 191"/>
                <a:gd name="T37" fmla="*/ 20 h 195"/>
                <a:gd name="T38" fmla="*/ 191 w 191"/>
                <a:gd name="T39" fmla="*/ 45 h 195"/>
                <a:gd name="T40" fmla="*/ 167 w 191"/>
                <a:gd name="T41" fmla="*/ 45 h 195"/>
                <a:gd name="T42" fmla="*/ 191 w 191"/>
                <a:gd name="T43" fmla="*/ 69 h 195"/>
                <a:gd name="T44" fmla="*/ 167 w 191"/>
                <a:gd name="T45" fmla="*/ 69 h 195"/>
                <a:gd name="T46" fmla="*/ 191 w 191"/>
                <a:gd name="T47" fmla="*/ 93 h 195"/>
                <a:gd name="T48" fmla="*/ 167 w 191"/>
                <a:gd name="T49" fmla="*/ 93 h 195"/>
                <a:gd name="T50" fmla="*/ 191 w 191"/>
                <a:gd name="T51" fmla="*/ 122 h 195"/>
                <a:gd name="T52" fmla="*/ 167 w 191"/>
                <a:gd name="T53" fmla="*/ 122 h 195"/>
                <a:gd name="T54" fmla="*/ 191 w 191"/>
                <a:gd name="T55" fmla="*/ 146 h 195"/>
                <a:gd name="T56" fmla="*/ 167 w 191"/>
                <a:gd name="T57" fmla="*/ 146 h 195"/>
                <a:gd name="T58" fmla="*/ 21 w 191"/>
                <a:gd name="T59" fmla="*/ 45 h 195"/>
                <a:gd name="T60" fmla="*/ 0 w 191"/>
                <a:gd name="T61" fmla="*/ 45 h 195"/>
                <a:gd name="T62" fmla="*/ 21 w 191"/>
                <a:gd name="T63" fmla="*/ 69 h 195"/>
                <a:gd name="T64" fmla="*/ 0 w 191"/>
                <a:gd name="T65" fmla="*/ 69 h 195"/>
                <a:gd name="T66" fmla="*/ 21 w 191"/>
                <a:gd name="T67" fmla="*/ 93 h 195"/>
                <a:gd name="T68" fmla="*/ 0 w 191"/>
                <a:gd name="T69" fmla="*/ 93 h 195"/>
                <a:gd name="T70" fmla="*/ 21 w 191"/>
                <a:gd name="T71" fmla="*/ 122 h 195"/>
                <a:gd name="T72" fmla="*/ 0 w 191"/>
                <a:gd name="T73" fmla="*/ 122 h 195"/>
                <a:gd name="T74" fmla="*/ 21 w 191"/>
                <a:gd name="T75" fmla="*/ 146 h 195"/>
                <a:gd name="T76" fmla="*/ 0 w 191"/>
                <a:gd name="T77" fmla="*/ 146 h 195"/>
                <a:gd name="T78" fmla="*/ 45 w 191"/>
                <a:gd name="T79" fmla="*/ 171 h 195"/>
                <a:gd name="T80" fmla="*/ 45 w 191"/>
                <a:gd name="T81" fmla="*/ 195 h 195"/>
                <a:gd name="T82" fmla="*/ 69 w 191"/>
                <a:gd name="T83" fmla="*/ 171 h 195"/>
                <a:gd name="T84" fmla="*/ 69 w 191"/>
                <a:gd name="T85" fmla="*/ 195 h 195"/>
                <a:gd name="T86" fmla="*/ 94 w 191"/>
                <a:gd name="T87" fmla="*/ 195 h 195"/>
                <a:gd name="T88" fmla="*/ 94 w 191"/>
                <a:gd name="T89" fmla="*/ 171 h 195"/>
                <a:gd name="T90" fmla="*/ 118 w 191"/>
                <a:gd name="T91" fmla="*/ 171 h 195"/>
                <a:gd name="T92" fmla="*/ 118 w 191"/>
                <a:gd name="T93" fmla="*/ 195 h 195"/>
                <a:gd name="T94" fmla="*/ 146 w 191"/>
                <a:gd name="T95" fmla="*/ 171 h 195"/>
                <a:gd name="T96" fmla="*/ 146 w 191"/>
                <a:gd name="T97" fmla="*/ 195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1" h="195">
                  <a:moveTo>
                    <a:pt x="153" y="171"/>
                  </a:moveTo>
                  <a:cubicBezTo>
                    <a:pt x="35" y="171"/>
                    <a:pt x="35" y="171"/>
                    <a:pt x="35" y="171"/>
                  </a:cubicBezTo>
                  <a:cubicBezTo>
                    <a:pt x="28" y="171"/>
                    <a:pt x="21" y="163"/>
                    <a:pt x="21" y="156"/>
                  </a:cubicBezTo>
                  <a:cubicBezTo>
                    <a:pt x="21" y="35"/>
                    <a:pt x="21" y="35"/>
                    <a:pt x="21" y="35"/>
                  </a:cubicBezTo>
                  <a:cubicBezTo>
                    <a:pt x="21" y="26"/>
                    <a:pt x="28" y="20"/>
                    <a:pt x="35" y="20"/>
                  </a:cubicBezTo>
                  <a:cubicBezTo>
                    <a:pt x="153" y="20"/>
                    <a:pt x="153" y="20"/>
                    <a:pt x="153" y="20"/>
                  </a:cubicBezTo>
                  <a:cubicBezTo>
                    <a:pt x="162" y="20"/>
                    <a:pt x="167" y="26"/>
                    <a:pt x="167" y="35"/>
                  </a:cubicBezTo>
                  <a:cubicBezTo>
                    <a:pt x="167" y="156"/>
                    <a:pt x="167" y="156"/>
                    <a:pt x="167" y="156"/>
                  </a:cubicBezTo>
                  <a:cubicBezTo>
                    <a:pt x="167" y="163"/>
                    <a:pt x="162" y="171"/>
                    <a:pt x="153" y="171"/>
                  </a:cubicBezTo>
                  <a:close/>
                  <a:moveTo>
                    <a:pt x="45" y="20"/>
                  </a:moveTo>
                  <a:cubicBezTo>
                    <a:pt x="45" y="0"/>
                    <a:pt x="45" y="0"/>
                    <a:pt x="45" y="0"/>
                  </a:cubicBezTo>
                  <a:moveTo>
                    <a:pt x="69" y="20"/>
                  </a:moveTo>
                  <a:cubicBezTo>
                    <a:pt x="69" y="0"/>
                    <a:pt x="69" y="0"/>
                    <a:pt x="69" y="0"/>
                  </a:cubicBezTo>
                  <a:moveTo>
                    <a:pt x="94" y="0"/>
                  </a:moveTo>
                  <a:cubicBezTo>
                    <a:pt x="94" y="20"/>
                    <a:pt x="94" y="20"/>
                    <a:pt x="94" y="20"/>
                  </a:cubicBezTo>
                  <a:moveTo>
                    <a:pt x="118" y="0"/>
                  </a:moveTo>
                  <a:cubicBezTo>
                    <a:pt x="118" y="20"/>
                    <a:pt x="118" y="20"/>
                    <a:pt x="118" y="20"/>
                  </a:cubicBezTo>
                  <a:moveTo>
                    <a:pt x="146" y="0"/>
                  </a:moveTo>
                  <a:cubicBezTo>
                    <a:pt x="146" y="20"/>
                    <a:pt x="146" y="20"/>
                    <a:pt x="146" y="20"/>
                  </a:cubicBezTo>
                  <a:moveTo>
                    <a:pt x="191" y="45"/>
                  </a:moveTo>
                  <a:cubicBezTo>
                    <a:pt x="167" y="45"/>
                    <a:pt x="167" y="45"/>
                    <a:pt x="167" y="45"/>
                  </a:cubicBezTo>
                  <a:moveTo>
                    <a:pt x="191" y="69"/>
                  </a:moveTo>
                  <a:cubicBezTo>
                    <a:pt x="167" y="69"/>
                    <a:pt x="167" y="69"/>
                    <a:pt x="167" y="69"/>
                  </a:cubicBezTo>
                  <a:moveTo>
                    <a:pt x="191" y="93"/>
                  </a:moveTo>
                  <a:cubicBezTo>
                    <a:pt x="167" y="93"/>
                    <a:pt x="167" y="93"/>
                    <a:pt x="167" y="93"/>
                  </a:cubicBezTo>
                  <a:moveTo>
                    <a:pt x="191" y="122"/>
                  </a:moveTo>
                  <a:cubicBezTo>
                    <a:pt x="167" y="122"/>
                    <a:pt x="167" y="122"/>
                    <a:pt x="167" y="122"/>
                  </a:cubicBezTo>
                  <a:moveTo>
                    <a:pt x="191" y="146"/>
                  </a:moveTo>
                  <a:cubicBezTo>
                    <a:pt x="167" y="146"/>
                    <a:pt x="167" y="146"/>
                    <a:pt x="167" y="146"/>
                  </a:cubicBezTo>
                  <a:moveTo>
                    <a:pt x="21" y="45"/>
                  </a:moveTo>
                  <a:cubicBezTo>
                    <a:pt x="0" y="45"/>
                    <a:pt x="0" y="45"/>
                    <a:pt x="0" y="45"/>
                  </a:cubicBezTo>
                  <a:moveTo>
                    <a:pt x="21" y="69"/>
                  </a:moveTo>
                  <a:cubicBezTo>
                    <a:pt x="0" y="69"/>
                    <a:pt x="0" y="69"/>
                    <a:pt x="0" y="69"/>
                  </a:cubicBezTo>
                  <a:moveTo>
                    <a:pt x="21" y="93"/>
                  </a:moveTo>
                  <a:cubicBezTo>
                    <a:pt x="0" y="93"/>
                    <a:pt x="0" y="93"/>
                    <a:pt x="0" y="93"/>
                  </a:cubicBezTo>
                  <a:moveTo>
                    <a:pt x="21" y="122"/>
                  </a:moveTo>
                  <a:cubicBezTo>
                    <a:pt x="0" y="122"/>
                    <a:pt x="0" y="122"/>
                    <a:pt x="0" y="122"/>
                  </a:cubicBezTo>
                  <a:moveTo>
                    <a:pt x="21" y="146"/>
                  </a:moveTo>
                  <a:cubicBezTo>
                    <a:pt x="0" y="146"/>
                    <a:pt x="0" y="146"/>
                    <a:pt x="0" y="146"/>
                  </a:cubicBezTo>
                  <a:moveTo>
                    <a:pt x="45" y="171"/>
                  </a:moveTo>
                  <a:cubicBezTo>
                    <a:pt x="45" y="195"/>
                    <a:pt x="45" y="195"/>
                    <a:pt x="45" y="195"/>
                  </a:cubicBezTo>
                  <a:moveTo>
                    <a:pt x="69" y="171"/>
                  </a:moveTo>
                  <a:cubicBezTo>
                    <a:pt x="69" y="195"/>
                    <a:pt x="69" y="195"/>
                    <a:pt x="69" y="195"/>
                  </a:cubicBezTo>
                  <a:moveTo>
                    <a:pt x="94" y="195"/>
                  </a:moveTo>
                  <a:cubicBezTo>
                    <a:pt x="94" y="171"/>
                    <a:pt x="94" y="171"/>
                    <a:pt x="94" y="171"/>
                  </a:cubicBezTo>
                  <a:moveTo>
                    <a:pt x="118" y="171"/>
                  </a:moveTo>
                  <a:cubicBezTo>
                    <a:pt x="118" y="195"/>
                    <a:pt x="118" y="195"/>
                    <a:pt x="118" y="195"/>
                  </a:cubicBezTo>
                  <a:moveTo>
                    <a:pt x="146" y="171"/>
                  </a:moveTo>
                  <a:cubicBezTo>
                    <a:pt x="146" y="195"/>
                    <a:pt x="146" y="195"/>
                    <a:pt x="146" y="19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Semilight"/>
                <a:ea typeface="+mn-ea"/>
                <a:cs typeface="+mn-cs"/>
              </a:endParaRPr>
            </a:p>
          </p:txBody>
        </p:sp>
      </p:grpSp>
      <p:grpSp>
        <p:nvGrpSpPr>
          <p:cNvPr id="51" name="Group 50">
            <a:extLst>
              <a:ext uri="{FF2B5EF4-FFF2-40B4-BE49-F238E27FC236}">
                <a16:creationId xmlns:a16="http://schemas.microsoft.com/office/drawing/2014/main" id="{3C419257-3196-4CC8-BB51-3CD7CE402E31}"/>
              </a:ext>
            </a:extLst>
          </p:cNvPr>
          <p:cNvGrpSpPr/>
          <p:nvPr/>
        </p:nvGrpSpPr>
        <p:grpSpPr>
          <a:xfrm>
            <a:off x="9962221" y="4931390"/>
            <a:ext cx="640080" cy="640080"/>
            <a:chOff x="9962221" y="4931390"/>
            <a:chExt cx="640080" cy="640080"/>
          </a:xfrm>
        </p:grpSpPr>
        <p:sp>
          <p:nvSpPr>
            <p:cNvPr id="101" name="Oval 100">
              <a:extLst>
                <a:ext uri="{FF2B5EF4-FFF2-40B4-BE49-F238E27FC236}">
                  <a16:creationId xmlns:a16="http://schemas.microsoft.com/office/drawing/2014/main" id="{9435D432-3F8A-4F3B-B484-0735FCB4B606}"/>
                </a:ext>
              </a:extLst>
            </p:cNvPr>
            <p:cNvSpPr/>
            <p:nvPr/>
          </p:nvSpPr>
          <p:spPr bwMode="auto">
            <a:xfrm>
              <a:off x="9962221" y="4931390"/>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193" name="Group 4">
              <a:extLst>
                <a:ext uri="{FF2B5EF4-FFF2-40B4-BE49-F238E27FC236}">
                  <a16:creationId xmlns:a16="http://schemas.microsoft.com/office/drawing/2014/main" id="{825F2F61-2D0E-4917-8D1F-0431C3DB5D20}"/>
                </a:ext>
              </a:extLst>
            </p:cNvPr>
            <p:cNvGrpSpPr>
              <a:grpSpLocks noChangeAspect="1"/>
            </p:cNvGrpSpPr>
            <p:nvPr/>
          </p:nvGrpSpPr>
          <p:grpSpPr bwMode="auto">
            <a:xfrm>
              <a:off x="10147517" y="5118886"/>
              <a:ext cx="269489" cy="265088"/>
              <a:chOff x="3794" y="2083"/>
              <a:chExt cx="245" cy="241"/>
            </a:xfrm>
          </p:grpSpPr>
          <p:sp>
            <p:nvSpPr>
              <p:cNvPr id="194" name="Rectangle 193">
                <a:extLst>
                  <a:ext uri="{FF2B5EF4-FFF2-40B4-BE49-F238E27FC236}">
                    <a16:creationId xmlns:a16="http://schemas.microsoft.com/office/drawing/2014/main" id="{DE280AD3-2218-498C-B69B-8C9747BA3A64}"/>
                  </a:ext>
                </a:extLst>
              </p:cNvPr>
              <p:cNvSpPr>
                <a:spLocks noChangeArrowheads="1"/>
              </p:cNvSpPr>
              <p:nvPr/>
            </p:nvSpPr>
            <p:spPr bwMode="auto">
              <a:xfrm>
                <a:off x="3794" y="2083"/>
                <a:ext cx="245" cy="138"/>
              </a:xfrm>
              <a:prstGeom prst="rect">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95" name="Freeform 6">
                <a:extLst>
                  <a:ext uri="{FF2B5EF4-FFF2-40B4-BE49-F238E27FC236}">
                    <a16:creationId xmlns:a16="http://schemas.microsoft.com/office/drawing/2014/main" id="{A7248FF2-3768-4906-BAD8-650C5DBFF375}"/>
                  </a:ext>
                </a:extLst>
              </p:cNvPr>
              <p:cNvSpPr>
                <a:spLocks/>
              </p:cNvSpPr>
              <p:nvPr/>
            </p:nvSpPr>
            <p:spPr bwMode="auto">
              <a:xfrm>
                <a:off x="3801" y="2287"/>
                <a:ext cx="231" cy="37"/>
              </a:xfrm>
              <a:custGeom>
                <a:avLst/>
                <a:gdLst>
                  <a:gd name="T0" fmla="*/ 26 w 231"/>
                  <a:gd name="T1" fmla="*/ 0 h 37"/>
                  <a:gd name="T2" fmla="*/ 205 w 231"/>
                  <a:gd name="T3" fmla="*/ 0 h 37"/>
                  <a:gd name="T4" fmla="*/ 231 w 231"/>
                  <a:gd name="T5" fmla="*/ 37 h 37"/>
                  <a:gd name="T6" fmla="*/ 0 w 231"/>
                  <a:gd name="T7" fmla="*/ 37 h 37"/>
                  <a:gd name="T8" fmla="*/ 26 w 231"/>
                  <a:gd name="T9" fmla="*/ 0 h 37"/>
                </a:gdLst>
                <a:ahLst/>
                <a:cxnLst>
                  <a:cxn ang="0">
                    <a:pos x="T0" y="T1"/>
                  </a:cxn>
                  <a:cxn ang="0">
                    <a:pos x="T2" y="T3"/>
                  </a:cxn>
                  <a:cxn ang="0">
                    <a:pos x="T4" y="T5"/>
                  </a:cxn>
                  <a:cxn ang="0">
                    <a:pos x="T6" y="T7"/>
                  </a:cxn>
                  <a:cxn ang="0">
                    <a:pos x="T8" y="T9"/>
                  </a:cxn>
                </a:cxnLst>
                <a:rect l="0" t="0" r="r" b="b"/>
                <a:pathLst>
                  <a:path w="231" h="37">
                    <a:moveTo>
                      <a:pt x="26" y="0"/>
                    </a:moveTo>
                    <a:lnTo>
                      <a:pt x="205" y="0"/>
                    </a:lnTo>
                    <a:lnTo>
                      <a:pt x="231" y="37"/>
                    </a:lnTo>
                    <a:lnTo>
                      <a:pt x="0" y="37"/>
                    </a:lnTo>
                    <a:lnTo>
                      <a:pt x="26" y="0"/>
                    </a:lnTo>
                    <a:close/>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96" name="Line 7">
                <a:extLst>
                  <a:ext uri="{FF2B5EF4-FFF2-40B4-BE49-F238E27FC236}">
                    <a16:creationId xmlns:a16="http://schemas.microsoft.com/office/drawing/2014/main" id="{4C06B5B5-2072-4299-973D-2297D1667A8C}"/>
                  </a:ext>
                </a:extLst>
              </p:cNvPr>
              <p:cNvSpPr>
                <a:spLocks noChangeShapeType="1"/>
              </p:cNvSpPr>
              <p:nvPr/>
            </p:nvSpPr>
            <p:spPr bwMode="auto">
              <a:xfrm>
                <a:off x="3917" y="2221"/>
                <a:ext cx="0" cy="36"/>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sp>
            <p:nvSpPr>
              <p:cNvPr id="197" name="Line 8">
                <a:extLst>
                  <a:ext uri="{FF2B5EF4-FFF2-40B4-BE49-F238E27FC236}">
                    <a16:creationId xmlns:a16="http://schemas.microsoft.com/office/drawing/2014/main" id="{DB848366-F7E8-48B2-8DFB-18338FE7E934}"/>
                  </a:ext>
                </a:extLst>
              </p:cNvPr>
              <p:cNvSpPr>
                <a:spLocks noChangeShapeType="1"/>
              </p:cNvSpPr>
              <p:nvPr/>
            </p:nvSpPr>
            <p:spPr bwMode="auto">
              <a:xfrm>
                <a:off x="3873" y="2255"/>
                <a:ext cx="86" cy="0"/>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chemeClr val="bg1"/>
                  </a:solidFill>
                  <a:effectLst/>
                  <a:uLnTx/>
                  <a:uFillTx/>
                  <a:latin typeface="Segoe UI Semilight"/>
                  <a:ea typeface="+mn-ea"/>
                  <a:cs typeface="+mn-cs"/>
                </a:endParaRPr>
              </a:p>
            </p:txBody>
          </p:sp>
        </p:grpSp>
      </p:grpSp>
      <p:grpSp>
        <p:nvGrpSpPr>
          <p:cNvPr id="58" name="Group 57">
            <a:extLst>
              <a:ext uri="{FF2B5EF4-FFF2-40B4-BE49-F238E27FC236}">
                <a16:creationId xmlns:a16="http://schemas.microsoft.com/office/drawing/2014/main" id="{B2160913-A9E4-4793-9A9F-C7607B0CF6B7}"/>
              </a:ext>
            </a:extLst>
          </p:cNvPr>
          <p:cNvGrpSpPr/>
          <p:nvPr/>
        </p:nvGrpSpPr>
        <p:grpSpPr>
          <a:xfrm>
            <a:off x="7400279" y="5674964"/>
            <a:ext cx="640080" cy="640080"/>
            <a:chOff x="7400279" y="5674964"/>
            <a:chExt cx="640080" cy="640080"/>
          </a:xfrm>
        </p:grpSpPr>
        <p:sp>
          <p:nvSpPr>
            <p:cNvPr id="133" name="Oval 132">
              <a:extLst>
                <a:ext uri="{FF2B5EF4-FFF2-40B4-BE49-F238E27FC236}">
                  <a16:creationId xmlns:a16="http://schemas.microsoft.com/office/drawing/2014/main" id="{890A7B5C-DB7D-4E0E-912C-38912B26F05B}"/>
                </a:ext>
              </a:extLst>
            </p:cNvPr>
            <p:cNvSpPr/>
            <p:nvPr/>
          </p:nvSpPr>
          <p:spPr bwMode="auto">
            <a:xfrm>
              <a:off x="7400279" y="5674964"/>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198" name="Group 197">
              <a:extLst>
                <a:ext uri="{FF2B5EF4-FFF2-40B4-BE49-F238E27FC236}">
                  <a16:creationId xmlns:a16="http://schemas.microsoft.com/office/drawing/2014/main" id="{1D066AFA-B4E2-4420-A7A5-9690FD0CB012}"/>
                </a:ext>
              </a:extLst>
            </p:cNvPr>
            <p:cNvGrpSpPr/>
            <p:nvPr/>
          </p:nvGrpSpPr>
          <p:grpSpPr>
            <a:xfrm>
              <a:off x="7635101" y="5853274"/>
              <a:ext cx="170436" cy="283461"/>
              <a:chOff x="5622072" y="3034107"/>
              <a:chExt cx="225306" cy="374720"/>
            </a:xfrm>
          </p:grpSpPr>
          <p:sp>
            <p:nvSpPr>
              <p:cNvPr id="199" name="Freeform 5">
                <a:extLst>
                  <a:ext uri="{FF2B5EF4-FFF2-40B4-BE49-F238E27FC236}">
                    <a16:creationId xmlns:a16="http://schemas.microsoft.com/office/drawing/2014/main" id="{44ED38AE-F15D-4BCF-90DF-50B66AA8C59B}"/>
                  </a:ext>
                </a:extLst>
              </p:cNvPr>
              <p:cNvSpPr>
                <a:spLocks noEditPoints="1"/>
              </p:cNvSpPr>
              <p:nvPr/>
            </p:nvSpPr>
            <p:spPr bwMode="auto">
              <a:xfrm>
                <a:off x="5622072" y="3034107"/>
                <a:ext cx="225306" cy="37472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solidFill>
                  <a:effectLst/>
                  <a:uLnTx/>
                  <a:uFillTx/>
                  <a:latin typeface="Segoe UI Semilight"/>
                  <a:ea typeface="+mn-ea"/>
                  <a:cs typeface="+mn-cs"/>
                </a:endParaRPr>
              </a:p>
            </p:txBody>
          </p:sp>
          <p:sp>
            <p:nvSpPr>
              <p:cNvPr id="200" name="Oval 199">
                <a:extLst>
                  <a:ext uri="{FF2B5EF4-FFF2-40B4-BE49-F238E27FC236}">
                    <a16:creationId xmlns:a16="http://schemas.microsoft.com/office/drawing/2014/main" id="{85761D21-AB56-41F0-AF31-460A4A2DE862}"/>
                  </a:ext>
                </a:extLst>
              </p:cNvPr>
              <p:cNvSpPr/>
              <p:nvPr/>
            </p:nvSpPr>
            <p:spPr bwMode="auto">
              <a:xfrm>
                <a:off x="5670550" y="3124200"/>
                <a:ext cx="107950" cy="107950"/>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chemeClr val="bg1"/>
                  </a:solidFill>
                  <a:effectLst/>
                  <a:uLnTx/>
                  <a:uFillTx/>
                  <a:latin typeface="Segoe UI Semilight"/>
                  <a:ea typeface="Segoe UI" pitchFamily="34" charset="0"/>
                  <a:cs typeface="Segoe UI" pitchFamily="34" charset="0"/>
                </a:endParaRPr>
              </a:p>
            </p:txBody>
          </p:sp>
        </p:grpSp>
      </p:grpSp>
      <p:grpSp>
        <p:nvGrpSpPr>
          <p:cNvPr id="59" name="Group 58">
            <a:extLst>
              <a:ext uri="{FF2B5EF4-FFF2-40B4-BE49-F238E27FC236}">
                <a16:creationId xmlns:a16="http://schemas.microsoft.com/office/drawing/2014/main" id="{ACB0A3E7-C01F-4A7B-8DB2-59FDC06AF860}"/>
              </a:ext>
            </a:extLst>
          </p:cNvPr>
          <p:cNvGrpSpPr/>
          <p:nvPr/>
        </p:nvGrpSpPr>
        <p:grpSpPr>
          <a:xfrm>
            <a:off x="4217297" y="2143723"/>
            <a:ext cx="640080" cy="640080"/>
            <a:chOff x="4217297" y="2143723"/>
            <a:chExt cx="640080" cy="640080"/>
          </a:xfrm>
        </p:grpSpPr>
        <p:sp>
          <p:nvSpPr>
            <p:cNvPr id="88" name="Oval 87">
              <a:extLst>
                <a:ext uri="{FF2B5EF4-FFF2-40B4-BE49-F238E27FC236}">
                  <a16:creationId xmlns:a16="http://schemas.microsoft.com/office/drawing/2014/main" id="{CB34D442-7293-470C-B60B-244326CF2333}"/>
                </a:ext>
              </a:extLst>
            </p:cNvPr>
            <p:cNvSpPr/>
            <p:nvPr/>
          </p:nvSpPr>
          <p:spPr bwMode="auto">
            <a:xfrm>
              <a:off x="4217297" y="2143723"/>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grpSp>
          <p:nvGrpSpPr>
            <p:cNvPr id="201" name="Group 200">
              <a:extLst>
                <a:ext uri="{FF2B5EF4-FFF2-40B4-BE49-F238E27FC236}">
                  <a16:creationId xmlns:a16="http://schemas.microsoft.com/office/drawing/2014/main" id="{231F7AB8-9D50-443A-8117-E784B4950D77}"/>
                </a:ext>
              </a:extLst>
            </p:cNvPr>
            <p:cNvGrpSpPr/>
            <p:nvPr/>
          </p:nvGrpSpPr>
          <p:grpSpPr>
            <a:xfrm>
              <a:off x="4280689" y="2207115"/>
              <a:ext cx="513297" cy="513297"/>
              <a:chOff x="4452509" y="919634"/>
              <a:chExt cx="523664" cy="523664"/>
            </a:xfrm>
          </p:grpSpPr>
          <p:sp>
            <p:nvSpPr>
              <p:cNvPr id="202" name="Oval 201">
                <a:extLst>
                  <a:ext uri="{FF2B5EF4-FFF2-40B4-BE49-F238E27FC236}">
                    <a16:creationId xmlns:a16="http://schemas.microsoft.com/office/drawing/2014/main" id="{E01FC9B4-7B76-4746-9C0E-125A6DCBD88E}"/>
                  </a:ext>
                </a:extLst>
              </p:cNvPr>
              <p:cNvSpPr/>
              <p:nvPr/>
            </p:nvSpPr>
            <p:spPr bwMode="auto">
              <a:xfrm rot="19620000" flipH="1">
                <a:off x="4452509" y="919634"/>
                <a:ext cx="523664" cy="52366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solidFill>
                    <a:schemeClr val="bg1"/>
                  </a:solidFill>
                  <a:effectLst/>
                  <a:uLnTx/>
                  <a:uFillTx/>
                  <a:latin typeface="Segoe UI Semilight"/>
                  <a:ea typeface="Segoe UI" pitchFamily="34" charset="0"/>
                  <a:cs typeface="Segoe UI" pitchFamily="34" charset="0"/>
                </a:endParaRPr>
              </a:p>
            </p:txBody>
          </p:sp>
          <p:sp>
            <p:nvSpPr>
              <p:cNvPr id="203" name="Temperature_med">
                <a:extLst>
                  <a:ext uri="{FF2B5EF4-FFF2-40B4-BE49-F238E27FC236}">
                    <a16:creationId xmlns:a16="http://schemas.microsoft.com/office/drawing/2014/main" id="{D2C6E296-A5B6-4806-8D52-5CE72C9685E5}"/>
                  </a:ext>
                </a:extLst>
              </p:cNvPr>
              <p:cNvSpPr>
                <a:spLocks noChangeAspect="1" noEditPoints="1"/>
              </p:cNvSpPr>
              <p:nvPr/>
            </p:nvSpPr>
            <p:spPr bwMode="auto">
              <a:xfrm>
                <a:off x="4642457" y="1001713"/>
                <a:ext cx="143770" cy="359506"/>
              </a:xfrm>
              <a:custGeom>
                <a:avLst/>
                <a:gdLst>
                  <a:gd name="T0" fmla="*/ 748 w 1496"/>
                  <a:gd name="T1" fmla="*/ 3274 h 3743"/>
                  <a:gd name="T2" fmla="*/ 469 w 1496"/>
                  <a:gd name="T3" fmla="*/ 2995 h 3743"/>
                  <a:gd name="T4" fmla="*/ 748 w 1496"/>
                  <a:gd name="T5" fmla="*/ 2716 h 3743"/>
                  <a:gd name="T6" fmla="*/ 1027 w 1496"/>
                  <a:gd name="T7" fmla="*/ 2995 h 3743"/>
                  <a:gd name="T8" fmla="*/ 748 w 1496"/>
                  <a:gd name="T9" fmla="*/ 3274 h 3743"/>
                  <a:gd name="T10" fmla="*/ 1248 w 1496"/>
                  <a:gd name="T11" fmla="*/ 2439 h 3743"/>
                  <a:gd name="T12" fmla="*/ 1248 w 1496"/>
                  <a:gd name="T13" fmla="*/ 500 h 3743"/>
                  <a:gd name="T14" fmla="*/ 748 w 1496"/>
                  <a:gd name="T15" fmla="*/ 0 h 3743"/>
                  <a:gd name="T16" fmla="*/ 748 w 1496"/>
                  <a:gd name="T17" fmla="*/ 0 h 3743"/>
                  <a:gd name="T18" fmla="*/ 248 w 1496"/>
                  <a:gd name="T19" fmla="*/ 500 h 3743"/>
                  <a:gd name="T20" fmla="*/ 248 w 1496"/>
                  <a:gd name="T21" fmla="*/ 2439 h 3743"/>
                  <a:gd name="T22" fmla="*/ 0 w 1496"/>
                  <a:gd name="T23" fmla="*/ 2995 h 3743"/>
                  <a:gd name="T24" fmla="*/ 748 w 1496"/>
                  <a:gd name="T25" fmla="*/ 3743 h 3743"/>
                  <a:gd name="T26" fmla="*/ 1496 w 1496"/>
                  <a:gd name="T27" fmla="*/ 2995 h 3743"/>
                  <a:gd name="T28" fmla="*/ 1248 w 1496"/>
                  <a:gd name="T29" fmla="*/ 2439 h 3743"/>
                  <a:gd name="T30" fmla="*/ 748 w 1496"/>
                  <a:gd name="T31" fmla="*/ 1371 h 3743"/>
                  <a:gd name="T32" fmla="*/ 748 w 1496"/>
                  <a:gd name="T33" fmla="*/ 2716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6" h="3743">
                    <a:moveTo>
                      <a:pt x="748" y="3274"/>
                    </a:moveTo>
                    <a:cubicBezTo>
                      <a:pt x="594" y="3274"/>
                      <a:pt x="469" y="3149"/>
                      <a:pt x="469" y="2995"/>
                    </a:cubicBezTo>
                    <a:cubicBezTo>
                      <a:pt x="469" y="2841"/>
                      <a:pt x="594" y="2716"/>
                      <a:pt x="748" y="2716"/>
                    </a:cubicBezTo>
                    <a:cubicBezTo>
                      <a:pt x="902" y="2716"/>
                      <a:pt x="1027" y="2841"/>
                      <a:pt x="1027" y="2995"/>
                    </a:cubicBezTo>
                    <a:cubicBezTo>
                      <a:pt x="1027" y="3149"/>
                      <a:pt x="902" y="3274"/>
                      <a:pt x="748" y="3274"/>
                    </a:cubicBezTo>
                    <a:close/>
                    <a:moveTo>
                      <a:pt x="1248" y="2439"/>
                    </a:moveTo>
                    <a:cubicBezTo>
                      <a:pt x="1248" y="500"/>
                      <a:pt x="1248" y="500"/>
                      <a:pt x="1248" y="500"/>
                    </a:cubicBezTo>
                    <a:cubicBezTo>
                      <a:pt x="1248" y="224"/>
                      <a:pt x="1024" y="0"/>
                      <a:pt x="748" y="0"/>
                    </a:cubicBezTo>
                    <a:cubicBezTo>
                      <a:pt x="748" y="0"/>
                      <a:pt x="748" y="0"/>
                      <a:pt x="748" y="0"/>
                    </a:cubicBezTo>
                    <a:cubicBezTo>
                      <a:pt x="472" y="0"/>
                      <a:pt x="248" y="224"/>
                      <a:pt x="248" y="500"/>
                    </a:cubicBezTo>
                    <a:cubicBezTo>
                      <a:pt x="248" y="2439"/>
                      <a:pt x="248" y="2439"/>
                      <a:pt x="248" y="2439"/>
                    </a:cubicBezTo>
                    <a:cubicBezTo>
                      <a:pt x="96" y="2576"/>
                      <a:pt x="0" y="2774"/>
                      <a:pt x="0" y="2995"/>
                    </a:cubicBezTo>
                    <a:cubicBezTo>
                      <a:pt x="0" y="3408"/>
                      <a:pt x="335" y="3743"/>
                      <a:pt x="748" y="3743"/>
                    </a:cubicBezTo>
                    <a:cubicBezTo>
                      <a:pt x="1161" y="3743"/>
                      <a:pt x="1496" y="3408"/>
                      <a:pt x="1496" y="2995"/>
                    </a:cubicBezTo>
                    <a:cubicBezTo>
                      <a:pt x="1496" y="2774"/>
                      <a:pt x="1400" y="2576"/>
                      <a:pt x="1248" y="2439"/>
                    </a:cubicBezTo>
                    <a:close/>
                    <a:moveTo>
                      <a:pt x="748" y="1371"/>
                    </a:moveTo>
                    <a:cubicBezTo>
                      <a:pt x="748" y="2716"/>
                      <a:pt x="748" y="2716"/>
                      <a:pt x="748" y="271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solidFill>
                    <a:schemeClr val="bg1"/>
                  </a:solidFill>
                  <a:effectLst/>
                  <a:uLnTx/>
                  <a:uFillTx/>
                  <a:latin typeface="Segoe UI Semilight"/>
                  <a:ea typeface="+mn-ea"/>
                  <a:cs typeface="+mn-cs"/>
                </a:endParaRPr>
              </a:p>
            </p:txBody>
          </p:sp>
        </p:grpSp>
      </p:grpSp>
      <p:grpSp>
        <p:nvGrpSpPr>
          <p:cNvPr id="56" name="Group 55">
            <a:extLst>
              <a:ext uri="{FF2B5EF4-FFF2-40B4-BE49-F238E27FC236}">
                <a16:creationId xmlns:a16="http://schemas.microsoft.com/office/drawing/2014/main" id="{67889C5A-71F2-4CF4-812F-C59E0EB5D09A}"/>
              </a:ext>
            </a:extLst>
          </p:cNvPr>
          <p:cNvGrpSpPr/>
          <p:nvPr/>
        </p:nvGrpSpPr>
        <p:grpSpPr>
          <a:xfrm>
            <a:off x="1829520" y="1056216"/>
            <a:ext cx="640080" cy="640080"/>
            <a:chOff x="1829520" y="1056216"/>
            <a:chExt cx="640080" cy="640080"/>
          </a:xfrm>
        </p:grpSpPr>
        <p:sp>
          <p:nvSpPr>
            <p:cNvPr id="84" name="Oval 83">
              <a:extLst>
                <a:ext uri="{FF2B5EF4-FFF2-40B4-BE49-F238E27FC236}">
                  <a16:creationId xmlns:a16="http://schemas.microsoft.com/office/drawing/2014/main" id="{AF65203F-8195-4D06-8DB6-981CEADBAAA6}"/>
                </a:ext>
              </a:extLst>
            </p:cNvPr>
            <p:cNvSpPr/>
            <p:nvPr/>
          </p:nvSpPr>
          <p:spPr bwMode="auto">
            <a:xfrm>
              <a:off x="1829520" y="1056216"/>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chemeClr val="bg1"/>
                </a:solidFill>
                <a:effectLst/>
                <a:uLnTx/>
                <a:uFillTx/>
                <a:latin typeface="Segoe UI"/>
                <a:ea typeface="+mn-ea"/>
                <a:cs typeface="Segoe UI" pitchFamily="34" charset="0"/>
              </a:endParaRPr>
            </a:p>
          </p:txBody>
        </p:sp>
        <p:sp>
          <p:nvSpPr>
            <p:cNvPr id="206" name="Freeform 5">
              <a:extLst>
                <a:ext uri="{FF2B5EF4-FFF2-40B4-BE49-F238E27FC236}">
                  <a16:creationId xmlns:a16="http://schemas.microsoft.com/office/drawing/2014/main" id="{FCD89E3C-4A84-4CA2-8066-204A58FD2D71}"/>
                </a:ext>
              </a:extLst>
            </p:cNvPr>
            <p:cNvSpPr>
              <a:spLocks noEditPoints="1"/>
            </p:cNvSpPr>
            <p:nvPr/>
          </p:nvSpPr>
          <p:spPr bwMode="auto">
            <a:xfrm>
              <a:off x="1995474" y="1283554"/>
              <a:ext cx="308172" cy="185404"/>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chemeClr val="bg1"/>
                </a:solidFill>
                <a:effectLst/>
                <a:uLnTx/>
                <a:uFillTx/>
                <a:latin typeface="Segoe UI Semilight"/>
                <a:ea typeface="+mn-ea"/>
                <a:cs typeface="+mn-cs"/>
              </a:endParaRPr>
            </a:p>
          </p:txBody>
        </p:sp>
      </p:grpSp>
      <p:sp>
        <p:nvSpPr>
          <p:cNvPr id="122" name="Oval 83">
            <a:extLst>
              <a:ext uri="{FF2B5EF4-FFF2-40B4-BE49-F238E27FC236}">
                <a16:creationId xmlns:a16="http://schemas.microsoft.com/office/drawing/2014/main" id="{44D6E8CB-AD48-40BB-B55A-08EBECC99E25}"/>
              </a:ext>
            </a:extLst>
          </p:cNvPr>
          <p:cNvSpPr>
            <a:spLocks noChangeArrowheads="1"/>
          </p:cNvSpPr>
          <p:nvPr/>
        </p:nvSpPr>
        <p:spPr bwMode="auto">
          <a:xfrm rot="20810645">
            <a:off x="5144209" y="583200"/>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30" name="Oval 83">
            <a:extLst>
              <a:ext uri="{FF2B5EF4-FFF2-40B4-BE49-F238E27FC236}">
                <a16:creationId xmlns:a16="http://schemas.microsoft.com/office/drawing/2014/main" id="{4DEF4A33-4733-4255-A3A1-2AA20651D663}"/>
              </a:ext>
            </a:extLst>
          </p:cNvPr>
          <p:cNvSpPr>
            <a:spLocks noChangeArrowheads="1"/>
          </p:cNvSpPr>
          <p:nvPr/>
        </p:nvSpPr>
        <p:spPr bwMode="auto">
          <a:xfrm rot="413718">
            <a:off x="1333395" y="2510358"/>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32" name="Oval 83">
            <a:extLst>
              <a:ext uri="{FF2B5EF4-FFF2-40B4-BE49-F238E27FC236}">
                <a16:creationId xmlns:a16="http://schemas.microsoft.com/office/drawing/2014/main" id="{825B6005-A938-43B2-BCD4-BE618186FC88}"/>
              </a:ext>
            </a:extLst>
          </p:cNvPr>
          <p:cNvSpPr>
            <a:spLocks noChangeArrowheads="1"/>
          </p:cNvSpPr>
          <p:nvPr/>
        </p:nvSpPr>
        <p:spPr bwMode="auto">
          <a:xfrm>
            <a:off x="646108" y="4533084"/>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36" name="Oval 83">
            <a:extLst>
              <a:ext uri="{FF2B5EF4-FFF2-40B4-BE49-F238E27FC236}">
                <a16:creationId xmlns:a16="http://schemas.microsoft.com/office/drawing/2014/main" id="{31D5BCF5-F7F5-47D0-8FE9-82E45E79F73E}"/>
              </a:ext>
            </a:extLst>
          </p:cNvPr>
          <p:cNvSpPr>
            <a:spLocks noChangeArrowheads="1"/>
          </p:cNvSpPr>
          <p:nvPr/>
        </p:nvSpPr>
        <p:spPr bwMode="auto">
          <a:xfrm rot="20517812">
            <a:off x="8308587" y="4968406"/>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39" name="Oval 83">
            <a:extLst>
              <a:ext uri="{FF2B5EF4-FFF2-40B4-BE49-F238E27FC236}">
                <a16:creationId xmlns:a16="http://schemas.microsoft.com/office/drawing/2014/main" id="{CB95CDC3-0104-4443-8935-EDA21CB69E6E}"/>
              </a:ext>
            </a:extLst>
          </p:cNvPr>
          <p:cNvSpPr>
            <a:spLocks noChangeArrowheads="1"/>
          </p:cNvSpPr>
          <p:nvPr/>
        </p:nvSpPr>
        <p:spPr bwMode="auto">
          <a:xfrm rot="20713224">
            <a:off x="11795644" y="4146906"/>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44" name="Oval 129">
            <a:extLst>
              <a:ext uri="{FF2B5EF4-FFF2-40B4-BE49-F238E27FC236}">
                <a16:creationId xmlns:a16="http://schemas.microsoft.com/office/drawing/2014/main" id="{AA4A9136-40AD-42B5-AB1A-32195CFF0768}"/>
              </a:ext>
            </a:extLst>
          </p:cNvPr>
          <p:cNvSpPr>
            <a:spLocks noChangeArrowheads="1"/>
          </p:cNvSpPr>
          <p:nvPr/>
        </p:nvSpPr>
        <p:spPr bwMode="auto">
          <a:xfrm rot="597571">
            <a:off x="6757688" y="4308545"/>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45" name="Oval 83">
            <a:extLst>
              <a:ext uri="{FF2B5EF4-FFF2-40B4-BE49-F238E27FC236}">
                <a16:creationId xmlns:a16="http://schemas.microsoft.com/office/drawing/2014/main" id="{EBC4268E-476F-4574-9F45-92A98EEF1D45}"/>
              </a:ext>
            </a:extLst>
          </p:cNvPr>
          <p:cNvSpPr>
            <a:spLocks noChangeArrowheads="1"/>
          </p:cNvSpPr>
          <p:nvPr/>
        </p:nvSpPr>
        <p:spPr bwMode="auto">
          <a:xfrm>
            <a:off x="4063867" y="5994725"/>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46" name="Oval 83">
            <a:extLst>
              <a:ext uri="{FF2B5EF4-FFF2-40B4-BE49-F238E27FC236}">
                <a16:creationId xmlns:a16="http://schemas.microsoft.com/office/drawing/2014/main" id="{F37BE366-961B-44F2-9D07-B848DE6B814D}"/>
              </a:ext>
            </a:extLst>
          </p:cNvPr>
          <p:cNvSpPr>
            <a:spLocks noChangeArrowheads="1"/>
          </p:cNvSpPr>
          <p:nvPr/>
        </p:nvSpPr>
        <p:spPr bwMode="auto">
          <a:xfrm rot="19844427">
            <a:off x="5967728" y="5637339"/>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cxnSp>
        <p:nvCxnSpPr>
          <p:cNvPr id="599" name="Straight Connector 598">
            <a:extLst>
              <a:ext uri="{FF2B5EF4-FFF2-40B4-BE49-F238E27FC236}">
                <a16:creationId xmlns:a16="http://schemas.microsoft.com/office/drawing/2014/main" id="{37640E3C-C888-4E6C-A273-4D944F44E608}"/>
              </a:ext>
            </a:extLst>
          </p:cNvPr>
          <p:cNvCxnSpPr>
            <a:cxnSpLocks/>
            <a:stCxn id="604" idx="1"/>
          </p:cNvCxnSpPr>
          <p:nvPr/>
        </p:nvCxnSpPr>
        <p:spPr>
          <a:xfrm flipH="1" flipV="1">
            <a:off x="8044484" y="-125946"/>
            <a:ext cx="273802" cy="471188"/>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cxnSp>
      <p:sp>
        <p:nvSpPr>
          <p:cNvPr id="604" name="Oval 603">
            <a:extLst>
              <a:ext uri="{FF2B5EF4-FFF2-40B4-BE49-F238E27FC236}">
                <a16:creationId xmlns:a16="http://schemas.microsoft.com/office/drawing/2014/main" id="{77124DAA-3F06-4C2C-A22E-AB1908818C08}"/>
              </a:ext>
            </a:extLst>
          </p:cNvPr>
          <p:cNvSpPr/>
          <p:nvPr/>
        </p:nvSpPr>
        <p:spPr bwMode="auto">
          <a:xfrm rot="881455">
            <a:off x="8272993" y="332744"/>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09" name="Oval 608">
            <a:extLst>
              <a:ext uri="{FF2B5EF4-FFF2-40B4-BE49-F238E27FC236}">
                <a16:creationId xmlns:a16="http://schemas.microsoft.com/office/drawing/2014/main" id="{40E6E927-BD6D-4581-8CDA-D4918E02C533}"/>
              </a:ext>
            </a:extLst>
          </p:cNvPr>
          <p:cNvSpPr/>
          <p:nvPr/>
        </p:nvSpPr>
        <p:spPr bwMode="auto">
          <a:xfrm>
            <a:off x="9742430" y="879790"/>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20" name="Oval 83">
            <a:extLst>
              <a:ext uri="{FF2B5EF4-FFF2-40B4-BE49-F238E27FC236}">
                <a16:creationId xmlns:a16="http://schemas.microsoft.com/office/drawing/2014/main" id="{9FCEF755-0468-49DE-895D-84EBE4C41281}"/>
              </a:ext>
            </a:extLst>
          </p:cNvPr>
          <p:cNvSpPr>
            <a:spLocks noChangeArrowheads="1"/>
          </p:cNvSpPr>
          <p:nvPr/>
        </p:nvSpPr>
        <p:spPr bwMode="auto">
          <a:xfrm rot="995314">
            <a:off x="7565987" y="1848175"/>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21" name="Oval 129">
            <a:extLst>
              <a:ext uri="{FF2B5EF4-FFF2-40B4-BE49-F238E27FC236}">
                <a16:creationId xmlns:a16="http://schemas.microsoft.com/office/drawing/2014/main" id="{867A7FD2-A942-4D97-BC46-7DD3D5DF26DE}"/>
              </a:ext>
            </a:extLst>
          </p:cNvPr>
          <p:cNvSpPr>
            <a:spLocks noChangeArrowheads="1"/>
          </p:cNvSpPr>
          <p:nvPr/>
        </p:nvSpPr>
        <p:spPr bwMode="auto">
          <a:xfrm>
            <a:off x="11086202" y="417979"/>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22" name="Oval 621">
            <a:extLst>
              <a:ext uri="{FF2B5EF4-FFF2-40B4-BE49-F238E27FC236}">
                <a16:creationId xmlns:a16="http://schemas.microsoft.com/office/drawing/2014/main" id="{E59F3616-109D-43BA-BD45-EED0127D5694}"/>
              </a:ext>
            </a:extLst>
          </p:cNvPr>
          <p:cNvSpPr/>
          <p:nvPr/>
        </p:nvSpPr>
        <p:spPr bwMode="auto">
          <a:xfrm>
            <a:off x="11460384" y="1510677"/>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624" name="Oval 83">
            <a:extLst>
              <a:ext uri="{FF2B5EF4-FFF2-40B4-BE49-F238E27FC236}">
                <a16:creationId xmlns:a16="http://schemas.microsoft.com/office/drawing/2014/main" id="{C120AF92-C004-4EDF-A1B0-C9DE7FA76AAA}"/>
              </a:ext>
            </a:extLst>
          </p:cNvPr>
          <p:cNvSpPr>
            <a:spLocks noChangeArrowheads="1"/>
          </p:cNvSpPr>
          <p:nvPr/>
        </p:nvSpPr>
        <p:spPr bwMode="auto">
          <a:xfrm rot="1821466">
            <a:off x="2645853" y="285687"/>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25" name="Oval 83">
            <a:extLst>
              <a:ext uri="{FF2B5EF4-FFF2-40B4-BE49-F238E27FC236}">
                <a16:creationId xmlns:a16="http://schemas.microsoft.com/office/drawing/2014/main" id="{1851D4A0-A730-49C0-88EB-0DCB3462744D}"/>
              </a:ext>
            </a:extLst>
          </p:cNvPr>
          <p:cNvSpPr>
            <a:spLocks noChangeArrowheads="1"/>
          </p:cNvSpPr>
          <p:nvPr/>
        </p:nvSpPr>
        <p:spPr bwMode="auto">
          <a:xfrm>
            <a:off x="11190576" y="6194221"/>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165" name="Oval 129">
            <a:extLst>
              <a:ext uri="{FF2B5EF4-FFF2-40B4-BE49-F238E27FC236}">
                <a16:creationId xmlns:a16="http://schemas.microsoft.com/office/drawing/2014/main" id="{4B1B5265-8C2B-4434-AD86-32DEC1007E6E}"/>
              </a:ext>
            </a:extLst>
          </p:cNvPr>
          <p:cNvSpPr>
            <a:spLocks noChangeArrowheads="1"/>
          </p:cNvSpPr>
          <p:nvPr/>
        </p:nvSpPr>
        <p:spPr bwMode="auto">
          <a:xfrm>
            <a:off x="4717394" y="3619080"/>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07" name="Oval 206">
            <a:extLst>
              <a:ext uri="{FF2B5EF4-FFF2-40B4-BE49-F238E27FC236}">
                <a16:creationId xmlns:a16="http://schemas.microsoft.com/office/drawing/2014/main" id="{B4CAA9BC-DB2A-4098-AD2E-35D27DA33611}"/>
              </a:ext>
            </a:extLst>
          </p:cNvPr>
          <p:cNvSpPr/>
          <p:nvPr/>
        </p:nvSpPr>
        <p:spPr bwMode="auto">
          <a:xfrm rot="1119278">
            <a:off x="549931" y="1887515"/>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09" name="Oval 129">
            <a:extLst>
              <a:ext uri="{FF2B5EF4-FFF2-40B4-BE49-F238E27FC236}">
                <a16:creationId xmlns:a16="http://schemas.microsoft.com/office/drawing/2014/main" id="{CD02D2D3-F819-482E-A56E-1B5446012D83}"/>
              </a:ext>
            </a:extLst>
          </p:cNvPr>
          <p:cNvSpPr>
            <a:spLocks noChangeArrowheads="1"/>
          </p:cNvSpPr>
          <p:nvPr/>
        </p:nvSpPr>
        <p:spPr bwMode="auto">
          <a:xfrm rot="20121350">
            <a:off x="4269362" y="241264"/>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10" name="Oval 129">
            <a:extLst>
              <a:ext uri="{FF2B5EF4-FFF2-40B4-BE49-F238E27FC236}">
                <a16:creationId xmlns:a16="http://schemas.microsoft.com/office/drawing/2014/main" id="{0D4EAB83-3C6A-47FD-8283-D392AB95CBF1}"/>
              </a:ext>
            </a:extLst>
          </p:cNvPr>
          <p:cNvSpPr>
            <a:spLocks noChangeArrowheads="1"/>
          </p:cNvSpPr>
          <p:nvPr/>
        </p:nvSpPr>
        <p:spPr bwMode="auto">
          <a:xfrm rot="965671">
            <a:off x="5194518" y="2468658"/>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41" name="Oval 83">
            <a:extLst>
              <a:ext uri="{FF2B5EF4-FFF2-40B4-BE49-F238E27FC236}">
                <a16:creationId xmlns:a16="http://schemas.microsoft.com/office/drawing/2014/main" id="{B0E17F4A-0BD8-4727-BADB-076DF73EF003}"/>
              </a:ext>
            </a:extLst>
          </p:cNvPr>
          <p:cNvSpPr>
            <a:spLocks noChangeArrowheads="1"/>
          </p:cNvSpPr>
          <p:nvPr/>
        </p:nvSpPr>
        <p:spPr bwMode="auto">
          <a:xfrm rot="18347382">
            <a:off x="10225610" y="3857225"/>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42" name="Oval 129">
            <a:extLst>
              <a:ext uri="{FF2B5EF4-FFF2-40B4-BE49-F238E27FC236}">
                <a16:creationId xmlns:a16="http://schemas.microsoft.com/office/drawing/2014/main" id="{195143C4-05BD-4D29-9061-5D8598DE25F8}"/>
              </a:ext>
            </a:extLst>
          </p:cNvPr>
          <p:cNvSpPr>
            <a:spLocks noChangeArrowheads="1"/>
          </p:cNvSpPr>
          <p:nvPr/>
        </p:nvSpPr>
        <p:spPr bwMode="auto">
          <a:xfrm rot="4287281">
            <a:off x="11353843" y="2313318"/>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65" name="Oval 83">
            <a:extLst>
              <a:ext uri="{FF2B5EF4-FFF2-40B4-BE49-F238E27FC236}">
                <a16:creationId xmlns:a16="http://schemas.microsoft.com/office/drawing/2014/main" id="{D2EF1F0C-0A87-43CA-A11D-C778996AD897}"/>
              </a:ext>
            </a:extLst>
          </p:cNvPr>
          <p:cNvSpPr>
            <a:spLocks noChangeArrowheads="1"/>
          </p:cNvSpPr>
          <p:nvPr/>
        </p:nvSpPr>
        <p:spPr bwMode="auto">
          <a:xfrm rot="19844427">
            <a:off x="7096759" y="6600180"/>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288" name="Oval 129">
            <a:extLst>
              <a:ext uri="{FF2B5EF4-FFF2-40B4-BE49-F238E27FC236}">
                <a16:creationId xmlns:a16="http://schemas.microsoft.com/office/drawing/2014/main" id="{156B7475-2851-4A7A-B4C7-DA9EA9591B18}"/>
              </a:ext>
            </a:extLst>
          </p:cNvPr>
          <p:cNvSpPr>
            <a:spLocks noChangeArrowheads="1"/>
          </p:cNvSpPr>
          <p:nvPr/>
        </p:nvSpPr>
        <p:spPr bwMode="auto">
          <a:xfrm>
            <a:off x="405040" y="6374324"/>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20" name="Oval 83">
            <a:extLst>
              <a:ext uri="{FF2B5EF4-FFF2-40B4-BE49-F238E27FC236}">
                <a16:creationId xmlns:a16="http://schemas.microsoft.com/office/drawing/2014/main" id="{73C6501A-61C0-491F-9B15-975E28DB8E14}"/>
              </a:ext>
            </a:extLst>
          </p:cNvPr>
          <p:cNvSpPr>
            <a:spLocks noChangeArrowheads="1"/>
          </p:cNvSpPr>
          <p:nvPr/>
        </p:nvSpPr>
        <p:spPr bwMode="auto">
          <a:xfrm rot="19844427">
            <a:off x="8161351" y="7047412"/>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36" name="Oval 335">
            <a:extLst>
              <a:ext uri="{FF2B5EF4-FFF2-40B4-BE49-F238E27FC236}">
                <a16:creationId xmlns:a16="http://schemas.microsoft.com/office/drawing/2014/main" id="{31944A7A-9712-4A5B-A4A2-F44637704F9D}"/>
              </a:ext>
            </a:extLst>
          </p:cNvPr>
          <p:cNvSpPr/>
          <p:nvPr/>
        </p:nvSpPr>
        <p:spPr bwMode="auto">
          <a:xfrm rot="1119278">
            <a:off x="-270827" y="1103632"/>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51" name="Oval 83">
            <a:extLst>
              <a:ext uri="{FF2B5EF4-FFF2-40B4-BE49-F238E27FC236}">
                <a16:creationId xmlns:a16="http://schemas.microsoft.com/office/drawing/2014/main" id="{07A76B44-ADC6-4969-A91F-14F3BA175299}"/>
              </a:ext>
            </a:extLst>
          </p:cNvPr>
          <p:cNvSpPr>
            <a:spLocks noChangeArrowheads="1"/>
          </p:cNvSpPr>
          <p:nvPr/>
        </p:nvSpPr>
        <p:spPr bwMode="auto">
          <a:xfrm rot="19844427">
            <a:off x="1476998" y="7029540"/>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57" name="Oval 129">
            <a:extLst>
              <a:ext uri="{FF2B5EF4-FFF2-40B4-BE49-F238E27FC236}">
                <a16:creationId xmlns:a16="http://schemas.microsoft.com/office/drawing/2014/main" id="{269F7F25-3314-49CE-B4D7-7700658E6913}"/>
              </a:ext>
            </a:extLst>
          </p:cNvPr>
          <p:cNvSpPr>
            <a:spLocks noChangeArrowheads="1"/>
          </p:cNvSpPr>
          <p:nvPr/>
        </p:nvSpPr>
        <p:spPr bwMode="auto">
          <a:xfrm rot="20121350">
            <a:off x="-432647" y="5671608"/>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
        <p:nvSpPr>
          <p:cNvPr id="365" name="Oval 129">
            <a:extLst>
              <a:ext uri="{FF2B5EF4-FFF2-40B4-BE49-F238E27FC236}">
                <a16:creationId xmlns:a16="http://schemas.microsoft.com/office/drawing/2014/main" id="{934902B1-4CA0-43E3-AF4B-E48FE64F9F86}"/>
              </a:ext>
            </a:extLst>
          </p:cNvPr>
          <p:cNvSpPr>
            <a:spLocks noChangeArrowheads="1"/>
          </p:cNvSpPr>
          <p:nvPr/>
        </p:nvSpPr>
        <p:spPr bwMode="auto">
          <a:xfrm rot="20121350">
            <a:off x="2374751" y="-385559"/>
            <a:ext cx="182880" cy="18288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Segoe UI"/>
              <a:ea typeface="+mn-ea"/>
              <a:cs typeface="+mn-cs"/>
            </a:endParaRPr>
          </a:p>
        </p:txBody>
      </p:sp>
    </p:spTree>
    <p:extLst>
      <p:ext uri="{BB962C8B-B14F-4D97-AF65-F5344CB8AC3E}">
        <p14:creationId xmlns:p14="http://schemas.microsoft.com/office/powerpoint/2010/main" val="120749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0" name="Rectangle 2729">
            <a:extLst>
              <a:ext uri="{FF2B5EF4-FFF2-40B4-BE49-F238E27FC236}">
                <a16:creationId xmlns:a16="http://schemas.microsoft.com/office/drawing/2014/main" id="{C5813342-F378-4C7A-BB2D-ED6E8E4758C3}"/>
              </a:ext>
            </a:extLst>
          </p:cNvPr>
          <p:cNvSpPr/>
          <p:nvPr/>
        </p:nvSpPr>
        <p:spPr bwMode="auto">
          <a:xfrm>
            <a:off x="9422453" y="-1273303"/>
            <a:ext cx="1270947" cy="1231900"/>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3" name="Line 127">
            <a:extLst>
              <a:ext uri="{FF2B5EF4-FFF2-40B4-BE49-F238E27FC236}">
                <a16:creationId xmlns:a16="http://schemas.microsoft.com/office/drawing/2014/main" id="{AE4FA0BA-CC56-4D26-ACB6-5A4B25DB0762}"/>
              </a:ext>
            </a:extLst>
          </p:cNvPr>
          <p:cNvSpPr>
            <a:spLocks noChangeShapeType="1"/>
          </p:cNvSpPr>
          <p:nvPr/>
        </p:nvSpPr>
        <p:spPr bwMode="auto">
          <a:xfrm>
            <a:off x="8650664" y="4163097"/>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4" name="Line 134">
            <a:extLst>
              <a:ext uri="{FF2B5EF4-FFF2-40B4-BE49-F238E27FC236}">
                <a16:creationId xmlns:a16="http://schemas.microsoft.com/office/drawing/2014/main" id="{2028F0AB-FD55-451A-89B7-9581FAE24AE7}"/>
              </a:ext>
            </a:extLst>
          </p:cNvPr>
          <p:cNvSpPr>
            <a:spLocks noChangeShapeType="1"/>
          </p:cNvSpPr>
          <p:nvPr/>
        </p:nvSpPr>
        <p:spPr bwMode="auto">
          <a:xfrm>
            <a:off x="8690609" y="5690524"/>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5" name="Line 136">
            <a:extLst>
              <a:ext uri="{FF2B5EF4-FFF2-40B4-BE49-F238E27FC236}">
                <a16:creationId xmlns:a16="http://schemas.microsoft.com/office/drawing/2014/main" id="{5D293F2A-454D-4F7B-87BB-D0EBD2CEE8C3}"/>
              </a:ext>
            </a:extLst>
          </p:cNvPr>
          <p:cNvSpPr>
            <a:spLocks noChangeShapeType="1"/>
          </p:cNvSpPr>
          <p:nvPr/>
        </p:nvSpPr>
        <p:spPr bwMode="auto">
          <a:xfrm>
            <a:off x="8312081" y="4604396"/>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6" name="Line 153">
            <a:extLst>
              <a:ext uri="{FF2B5EF4-FFF2-40B4-BE49-F238E27FC236}">
                <a16:creationId xmlns:a16="http://schemas.microsoft.com/office/drawing/2014/main" id="{550552E1-50C5-4A4D-A33D-CD660338DF79}"/>
              </a:ext>
            </a:extLst>
          </p:cNvPr>
          <p:cNvSpPr>
            <a:spLocks noChangeShapeType="1"/>
          </p:cNvSpPr>
          <p:nvPr/>
        </p:nvSpPr>
        <p:spPr bwMode="auto">
          <a:xfrm>
            <a:off x="6872154" y="5272051"/>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7" name="Line 154">
            <a:extLst>
              <a:ext uri="{FF2B5EF4-FFF2-40B4-BE49-F238E27FC236}">
                <a16:creationId xmlns:a16="http://schemas.microsoft.com/office/drawing/2014/main" id="{7693393F-19C4-4E10-8228-AAE0E668AE1C}"/>
              </a:ext>
            </a:extLst>
          </p:cNvPr>
          <p:cNvSpPr>
            <a:spLocks noChangeShapeType="1"/>
          </p:cNvSpPr>
          <p:nvPr/>
        </p:nvSpPr>
        <p:spPr bwMode="auto">
          <a:xfrm>
            <a:off x="5961024" y="5272051"/>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188" name="Line 167">
            <a:extLst>
              <a:ext uri="{FF2B5EF4-FFF2-40B4-BE49-F238E27FC236}">
                <a16:creationId xmlns:a16="http://schemas.microsoft.com/office/drawing/2014/main" id="{16B138BA-39AF-4E64-B28C-CAB8F09B92BC}"/>
              </a:ext>
            </a:extLst>
          </p:cNvPr>
          <p:cNvSpPr>
            <a:spLocks noChangeShapeType="1"/>
          </p:cNvSpPr>
          <p:nvPr/>
        </p:nvSpPr>
        <p:spPr bwMode="auto">
          <a:xfrm>
            <a:off x="3585238" y="3495443"/>
            <a:ext cx="0" cy="0"/>
          </a:xfrm>
          <a:prstGeom prst="line">
            <a:avLst/>
          </a:prstGeom>
          <a:noFill/>
          <a:ln w="28575" cap="flat">
            <a:solidFill>
              <a:schemeClr val="accent6"/>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89" name="Group 188">
            <a:extLst>
              <a:ext uri="{FF2B5EF4-FFF2-40B4-BE49-F238E27FC236}">
                <a16:creationId xmlns:a16="http://schemas.microsoft.com/office/drawing/2014/main" id="{627B442F-7924-4B83-AF84-E487F85EE7FF}"/>
              </a:ext>
            </a:extLst>
          </p:cNvPr>
          <p:cNvGrpSpPr/>
          <p:nvPr/>
        </p:nvGrpSpPr>
        <p:grpSpPr>
          <a:xfrm>
            <a:off x="2567537" y="1225540"/>
            <a:ext cx="7258706" cy="4556464"/>
            <a:chOff x="2392912" y="1235065"/>
            <a:chExt cx="7258706" cy="4556464"/>
          </a:xfrm>
          <a:solidFill>
            <a:schemeClr val="bg2"/>
          </a:solidFill>
        </p:grpSpPr>
        <p:sp>
          <p:nvSpPr>
            <p:cNvPr id="190" name="cloud">
              <a:extLst>
                <a:ext uri="{FF2B5EF4-FFF2-40B4-BE49-F238E27FC236}">
                  <a16:creationId xmlns:a16="http://schemas.microsoft.com/office/drawing/2014/main" id="{59C43D5A-652D-4C76-B31F-1299621B3D76}"/>
                </a:ext>
              </a:extLst>
            </p:cNvPr>
            <p:cNvSpPr>
              <a:spLocks noChangeAspect="1"/>
            </p:cNvSpPr>
            <p:nvPr/>
          </p:nvSpPr>
          <p:spPr bwMode="auto">
            <a:xfrm>
              <a:off x="2392912" y="1235065"/>
              <a:ext cx="7258706" cy="4556464"/>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 name="connsiteX0" fmla="*/ 8169 w 10000"/>
                <a:gd name="connsiteY0" fmla="*/ 9954 h 10000"/>
                <a:gd name="connsiteX1" fmla="*/ 8162 w 10000"/>
                <a:gd name="connsiteY1" fmla="*/ 9947 h 10000"/>
                <a:gd name="connsiteX2" fmla="*/ 2558 w 10000"/>
                <a:gd name="connsiteY2" fmla="*/ 10000 h 10000"/>
                <a:gd name="connsiteX3" fmla="*/ 2558 w 10000"/>
                <a:gd name="connsiteY3" fmla="*/ 10000 h 10000"/>
                <a:gd name="connsiteX4" fmla="*/ 2500 w 10000"/>
                <a:gd name="connsiteY4" fmla="*/ 10000 h 10000"/>
                <a:gd name="connsiteX5" fmla="*/ 0 w 10000"/>
                <a:gd name="connsiteY5" fmla="*/ 5991 h 10000"/>
                <a:gd name="connsiteX6" fmla="*/ 2500 w 10000"/>
                <a:gd name="connsiteY6" fmla="*/ 2028 h 10000"/>
                <a:gd name="connsiteX7" fmla="*/ 3023 w 10000"/>
                <a:gd name="connsiteY7" fmla="*/ 2074 h 10000"/>
                <a:gd name="connsiteX8" fmla="*/ 5349 w 10000"/>
                <a:gd name="connsiteY8" fmla="*/ 0 h 10000"/>
                <a:gd name="connsiteX9" fmla="*/ 8081 w 10000"/>
                <a:gd name="connsiteY9" fmla="*/ 3917 h 10000"/>
                <a:gd name="connsiteX10" fmla="*/ 8081 w 10000"/>
                <a:gd name="connsiteY10" fmla="*/ 3917 h 10000"/>
                <a:gd name="connsiteX11" fmla="*/ 10000 w 10000"/>
                <a:gd name="connsiteY11" fmla="*/ 6959 h 10000"/>
                <a:gd name="connsiteX12" fmla="*/ 8169 w 10000"/>
                <a:gd name="connsiteY12" fmla="*/ 9954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8169" y="9954"/>
                  </a:moveTo>
                  <a:lnTo>
                    <a:pt x="8162" y="9947"/>
                  </a:lnTo>
                  <a:lnTo>
                    <a:pt x="2558" y="10000"/>
                  </a:lnTo>
                  <a:lnTo>
                    <a:pt x="2558" y="10000"/>
                  </a:lnTo>
                  <a:lnTo>
                    <a:pt x="2500" y="10000"/>
                  </a:lnTo>
                  <a:cubicBezTo>
                    <a:pt x="1134" y="10000"/>
                    <a:pt x="0" y="8203"/>
                    <a:pt x="0" y="5991"/>
                  </a:cubicBezTo>
                  <a:cubicBezTo>
                    <a:pt x="0" y="3779"/>
                    <a:pt x="1134" y="2028"/>
                    <a:pt x="2500" y="2028"/>
                  </a:cubicBezTo>
                  <a:cubicBezTo>
                    <a:pt x="2674" y="2028"/>
                    <a:pt x="2849" y="2028"/>
                    <a:pt x="3023" y="2074"/>
                  </a:cubicBezTo>
                  <a:cubicBezTo>
                    <a:pt x="3517" y="829"/>
                    <a:pt x="4360" y="0"/>
                    <a:pt x="5349" y="0"/>
                  </a:cubicBezTo>
                  <a:cubicBezTo>
                    <a:pt x="6773" y="0"/>
                    <a:pt x="7936" y="1705"/>
                    <a:pt x="8081" y="3917"/>
                  </a:cubicBezTo>
                  <a:lnTo>
                    <a:pt x="8081" y="3917"/>
                  </a:lnTo>
                  <a:cubicBezTo>
                    <a:pt x="9157" y="3917"/>
                    <a:pt x="10000" y="5253"/>
                    <a:pt x="10000" y="6959"/>
                  </a:cubicBezTo>
                  <a:cubicBezTo>
                    <a:pt x="10000" y="8571"/>
                    <a:pt x="9186" y="9908"/>
                    <a:pt x="8169" y="9954"/>
                  </a:cubicBezTo>
                  <a:close/>
                </a:path>
              </a:pathLst>
            </a:custGeom>
            <a:grpFill/>
            <a:ln w="31750" cap="flat">
              <a:solidFill>
                <a:schemeClr val="accent6"/>
              </a:solidFill>
              <a:prstDash val="solid"/>
              <a:miter lim="800000"/>
              <a:headEnd/>
              <a:tailEnd/>
            </a:ln>
            <a:effectLst>
              <a:outerShdw blurRad="406400" sx="102000" sy="102000" algn="ctr" rotWithShape="0">
                <a:prstClr val="black">
                  <a:alpha val="15000"/>
                </a:prstClr>
              </a:outerShdw>
            </a:effec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91" name="Group 190">
              <a:extLst>
                <a:ext uri="{FF2B5EF4-FFF2-40B4-BE49-F238E27FC236}">
                  <a16:creationId xmlns:a16="http://schemas.microsoft.com/office/drawing/2014/main" id="{58CF1637-9C7C-48E2-AD77-B7A5C7858E77}"/>
                </a:ext>
              </a:extLst>
            </p:cNvPr>
            <p:cNvGrpSpPr/>
            <p:nvPr/>
          </p:nvGrpSpPr>
          <p:grpSpPr>
            <a:xfrm>
              <a:off x="2401077" y="1254743"/>
              <a:ext cx="7240234" cy="4531340"/>
              <a:chOff x="3526665" y="1627147"/>
              <a:chExt cx="6026775" cy="4120137"/>
            </a:xfrm>
            <a:grpFill/>
          </p:grpSpPr>
          <p:sp>
            <p:nvSpPr>
              <p:cNvPr id="192" name="Line 177">
                <a:extLst>
                  <a:ext uri="{FF2B5EF4-FFF2-40B4-BE49-F238E27FC236}">
                    <a16:creationId xmlns:a16="http://schemas.microsoft.com/office/drawing/2014/main" id="{47EE09EC-34BE-4D2F-80BF-6A4133A3141C}"/>
                  </a:ext>
                </a:extLst>
              </p:cNvPr>
              <p:cNvSpPr>
                <a:spLocks noChangeShapeType="1"/>
              </p:cNvSpPr>
              <p:nvPr/>
            </p:nvSpPr>
            <p:spPr bwMode="auto">
              <a:xfrm>
                <a:off x="5461915" y="4079417"/>
                <a:ext cx="488853" cy="47934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93" name="Group 192">
                <a:extLst>
                  <a:ext uri="{FF2B5EF4-FFF2-40B4-BE49-F238E27FC236}">
                    <a16:creationId xmlns:a16="http://schemas.microsoft.com/office/drawing/2014/main" id="{3642399C-35AF-4A00-8ED5-C60A9876B3AD}"/>
                  </a:ext>
                </a:extLst>
              </p:cNvPr>
              <p:cNvGrpSpPr/>
              <p:nvPr/>
            </p:nvGrpSpPr>
            <p:grpSpPr>
              <a:xfrm>
                <a:off x="3526665" y="1627147"/>
                <a:ext cx="6026775" cy="4120137"/>
                <a:chOff x="3526665" y="1627147"/>
                <a:chExt cx="6026775" cy="4120137"/>
              </a:xfrm>
              <a:grpFill/>
            </p:grpSpPr>
            <p:sp>
              <p:nvSpPr>
                <p:cNvPr id="194" name="Line 144">
                  <a:extLst>
                    <a:ext uri="{FF2B5EF4-FFF2-40B4-BE49-F238E27FC236}">
                      <a16:creationId xmlns:a16="http://schemas.microsoft.com/office/drawing/2014/main" id="{33910FFB-2E4B-4D90-B9E3-3845AFC5AC1E}"/>
                    </a:ext>
                  </a:extLst>
                </p:cNvPr>
                <p:cNvSpPr>
                  <a:spLocks noChangeShapeType="1"/>
                </p:cNvSpPr>
                <p:nvPr/>
              </p:nvSpPr>
              <p:spPr bwMode="auto">
                <a:xfrm>
                  <a:off x="4876262" y="5368884"/>
                  <a:ext cx="150115" cy="37840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95" name="Group 194">
                  <a:extLst>
                    <a:ext uri="{FF2B5EF4-FFF2-40B4-BE49-F238E27FC236}">
                      <a16:creationId xmlns:a16="http://schemas.microsoft.com/office/drawing/2014/main" id="{67F9C6FD-97E3-4871-94E5-0EB80A1C9103}"/>
                    </a:ext>
                  </a:extLst>
                </p:cNvPr>
                <p:cNvGrpSpPr/>
                <p:nvPr/>
              </p:nvGrpSpPr>
              <p:grpSpPr>
                <a:xfrm>
                  <a:off x="3526665" y="1627147"/>
                  <a:ext cx="6026775" cy="4118399"/>
                  <a:chOff x="3526665" y="1627147"/>
                  <a:chExt cx="6026775" cy="4118399"/>
                </a:xfrm>
                <a:grpFill/>
              </p:grpSpPr>
              <p:sp>
                <p:nvSpPr>
                  <p:cNvPr id="196" name="Line 161">
                    <a:extLst>
                      <a:ext uri="{FF2B5EF4-FFF2-40B4-BE49-F238E27FC236}">
                        <a16:creationId xmlns:a16="http://schemas.microsoft.com/office/drawing/2014/main" id="{282125F2-1A64-4159-9488-31471F2EF89D}"/>
                      </a:ext>
                    </a:extLst>
                  </p:cNvPr>
                  <p:cNvSpPr>
                    <a:spLocks noChangeShapeType="1"/>
                  </p:cNvSpPr>
                  <p:nvPr/>
                </p:nvSpPr>
                <p:spPr bwMode="auto">
                  <a:xfrm flipH="1">
                    <a:off x="4054324" y="4684301"/>
                    <a:ext cx="39945" cy="65915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97" name="Group 196">
                    <a:extLst>
                      <a:ext uri="{FF2B5EF4-FFF2-40B4-BE49-F238E27FC236}">
                        <a16:creationId xmlns:a16="http://schemas.microsoft.com/office/drawing/2014/main" id="{0EBC4F9D-E072-461A-8FD1-19D448BCB891}"/>
                      </a:ext>
                    </a:extLst>
                  </p:cNvPr>
                  <p:cNvGrpSpPr/>
                  <p:nvPr/>
                </p:nvGrpSpPr>
                <p:grpSpPr>
                  <a:xfrm>
                    <a:off x="3526665" y="1627147"/>
                    <a:ext cx="6026775" cy="4118399"/>
                    <a:chOff x="3526665" y="1627147"/>
                    <a:chExt cx="6026775" cy="4118399"/>
                  </a:xfrm>
                  <a:grpFill/>
                </p:grpSpPr>
                <p:sp>
                  <p:nvSpPr>
                    <p:cNvPr id="198" name="Line 172">
                      <a:extLst>
                        <a:ext uri="{FF2B5EF4-FFF2-40B4-BE49-F238E27FC236}">
                          <a16:creationId xmlns:a16="http://schemas.microsoft.com/office/drawing/2014/main" id="{B161D2FF-7DE1-48BA-A08D-93D7FCE263AA}"/>
                        </a:ext>
                      </a:extLst>
                    </p:cNvPr>
                    <p:cNvSpPr>
                      <a:spLocks noChangeShapeType="1"/>
                    </p:cNvSpPr>
                    <p:nvPr/>
                  </p:nvSpPr>
                  <p:spPr bwMode="auto">
                    <a:xfrm flipH="1">
                      <a:off x="4876261" y="4708297"/>
                      <a:ext cx="72574" cy="63515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99" name="Group 198">
                      <a:extLst>
                        <a:ext uri="{FF2B5EF4-FFF2-40B4-BE49-F238E27FC236}">
                          <a16:creationId xmlns:a16="http://schemas.microsoft.com/office/drawing/2014/main" id="{BA7E3AEA-30D2-4346-AE77-4B911F2A4008}"/>
                        </a:ext>
                      </a:extLst>
                    </p:cNvPr>
                    <p:cNvGrpSpPr/>
                    <p:nvPr/>
                  </p:nvGrpSpPr>
                  <p:grpSpPr>
                    <a:xfrm>
                      <a:off x="3526665" y="1627147"/>
                      <a:ext cx="6026775" cy="4118399"/>
                      <a:chOff x="3526665" y="1627147"/>
                      <a:chExt cx="6026775" cy="4118399"/>
                    </a:xfrm>
                    <a:grpFill/>
                  </p:grpSpPr>
                  <p:sp>
                    <p:nvSpPr>
                      <p:cNvPr id="200" name="Line 155">
                        <a:extLst>
                          <a:ext uri="{FF2B5EF4-FFF2-40B4-BE49-F238E27FC236}">
                            <a16:creationId xmlns:a16="http://schemas.microsoft.com/office/drawing/2014/main" id="{513CC929-5C8B-4A51-93F9-20A8F9F99DB0}"/>
                          </a:ext>
                        </a:extLst>
                      </p:cNvPr>
                      <p:cNvSpPr>
                        <a:spLocks noChangeShapeType="1"/>
                      </p:cNvSpPr>
                      <p:nvPr/>
                    </p:nvSpPr>
                    <p:spPr bwMode="auto">
                      <a:xfrm flipH="1">
                        <a:off x="4958723" y="4079417"/>
                        <a:ext cx="503190" cy="59041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01" name="Line 178">
                        <a:extLst>
                          <a:ext uri="{FF2B5EF4-FFF2-40B4-BE49-F238E27FC236}">
                            <a16:creationId xmlns:a16="http://schemas.microsoft.com/office/drawing/2014/main" id="{8E4A6337-CC3C-4113-B545-38D4EC147968}"/>
                          </a:ext>
                        </a:extLst>
                      </p:cNvPr>
                      <p:cNvSpPr>
                        <a:spLocks noChangeShapeType="1"/>
                      </p:cNvSpPr>
                      <p:nvPr/>
                    </p:nvSpPr>
                    <p:spPr bwMode="auto">
                      <a:xfrm flipH="1">
                        <a:off x="5950768" y="3560130"/>
                        <a:ext cx="85597" cy="998629"/>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02" name="Group 201">
                        <a:extLst>
                          <a:ext uri="{FF2B5EF4-FFF2-40B4-BE49-F238E27FC236}">
                            <a16:creationId xmlns:a16="http://schemas.microsoft.com/office/drawing/2014/main" id="{767E4060-913B-428B-8644-BF78FC3AB5D6}"/>
                          </a:ext>
                        </a:extLst>
                      </p:cNvPr>
                      <p:cNvGrpSpPr/>
                      <p:nvPr/>
                    </p:nvGrpSpPr>
                    <p:grpSpPr>
                      <a:xfrm>
                        <a:off x="3526665" y="1627147"/>
                        <a:ext cx="6026775" cy="4118399"/>
                        <a:chOff x="3526665" y="1627147"/>
                        <a:chExt cx="6026775" cy="4118399"/>
                      </a:xfrm>
                      <a:grpFill/>
                    </p:grpSpPr>
                    <p:sp>
                      <p:nvSpPr>
                        <p:cNvPr id="203" name="Freeform 120">
                          <a:extLst>
                            <a:ext uri="{FF2B5EF4-FFF2-40B4-BE49-F238E27FC236}">
                              <a16:creationId xmlns:a16="http://schemas.microsoft.com/office/drawing/2014/main" id="{41A84482-A95F-432A-B0B7-26BBC8EAB346}"/>
                            </a:ext>
                          </a:extLst>
                        </p:cNvPr>
                        <p:cNvSpPr>
                          <a:spLocks/>
                        </p:cNvSpPr>
                        <p:nvPr/>
                      </p:nvSpPr>
                      <p:spPr bwMode="auto">
                        <a:xfrm>
                          <a:off x="5943159" y="3379426"/>
                          <a:ext cx="1116562" cy="1194550"/>
                        </a:xfrm>
                        <a:custGeom>
                          <a:avLst/>
                          <a:gdLst>
                            <a:gd name="T0" fmla="*/ 587 w 587"/>
                            <a:gd name="T1" fmla="*/ 0 h 628"/>
                            <a:gd name="T2" fmla="*/ 500 w 587"/>
                            <a:gd name="T3" fmla="*/ 306 h 628"/>
                            <a:gd name="T4" fmla="*/ 0 w 587"/>
                            <a:gd name="T5" fmla="*/ 628 h 628"/>
                          </a:gdLst>
                          <a:ahLst/>
                          <a:cxnLst>
                            <a:cxn ang="0">
                              <a:pos x="T0" y="T1"/>
                            </a:cxn>
                            <a:cxn ang="0">
                              <a:pos x="T2" y="T3"/>
                            </a:cxn>
                            <a:cxn ang="0">
                              <a:pos x="T4" y="T5"/>
                            </a:cxn>
                          </a:cxnLst>
                          <a:rect l="0" t="0" r="r" b="b"/>
                          <a:pathLst>
                            <a:path w="587" h="628">
                              <a:moveTo>
                                <a:pt x="587" y="0"/>
                              </a:moveTo>
                              <a:lnTo>
                                <a:pt x="500" y="306"/>
                              </a:lnTo>
                              <a:lnTo>
                                <a:pt x="0" y="628"/>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04" name="Line 148">
                          <a:extLst>
                            <a:ext uri="{FF2B5EF4-FFF2-40B4-BE49-F238E27FC236}">
                              <a16:creationId xmlns:a16="http://schemas.microsoft.com/office/drawing/2014/main" id="{5FB34D63-A5F9-4716-AD7F-D758983C803D}"/>
                            </a:ext>
                          </a:extLst>
                        </p:cNvPr>
                        <p:cNvSpPr>
                          <a:spLocks noChangeShapeType="1"/>
                        </p:cNvSpPr>
                        <p:nvPr/>
                      </p:nvSpPr>
                      <p:spPr bwMode="auto">
                        <a:xfrm flipV="1">
                          <a:off x="4956444" y="4558759"/>
                          <a:ext cx="994323" cy="117933"/>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05" name="Line 152">
                          <a:extLst>
                            <a:ext uri="{FF2B5EF4-FFF2-40B4-BE49-F238E27FC236}">
                              <a16:creationId xmlns:a16="http://schemas.microsoft.com/office/drawing/2014/main" id="{3DFA940E-6018-4716-82BC-9A44E9245D45}"/>
                            </a:ext>
                          </a:extLst>
                        </p:cNvPr>
                        <p:cNvSpPr>
                          <a:spLocks noChangeShapeType="1"/>
                        </p:cNvSpPr>
                        <p:nvPr/>
                      </p:nvSpPr>
                      <p:spPr bwMode="auto">
                        <a:xfrm flipV="1">
                          <a:off x="5461915" y="3560130"/>
                          <a:ext cx="574449" cy="51928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06" name="Group 205">
                          <a:extLst>
                            <a:ext uri="{FF2B5EF4-FFF2-40B4-BE49-F238E27FC236}">
                              <a16:creationId xmlns:a16="http://schemas.microsoft.com/office/drawing/2014/main" id="{CB443BEE-D1B5-4BA0-A01D-C738BA85D844}"/>
                            </a:ext>
                          </a:extLst>
                        </p:cNvPr>
                        <p:cNvGrpSpPr/>
                        <p:nvPr/>
                      </p:nvGrpSpPr>
                      <p:grpSpPr>
                        <a:xfrm>
                          <a:off x="3526665" y="1627147"/>
                          <a:ext cx="6026775" cy="4118399"/>
                          <a:chOff x="3526665" y="1627147"/>
                          <a:chExt cx="6026775" cy="4118399"/>
                        </a:xfrm>
                        <a:grpFill/>
                      </p:grpSpPr>
                      <p:sp>
                        <p:nvSpPr>
                          <p:cNvPr id="207" name="Line 121">
                            <a:extLst>
                              <a:ext uri="{FF2B5EF4-FFF2-40B4-BE49-F238E27FC236}">
                                <a16:creationId xmlns:a16="http://schemas.microsoft.com/office/drawing/2014/main" id="{3866293F-F995-48DC-B351-616B505D2225}"/>
                              </a:ext>
                            </a:extLst>
                          </p:cNvPr>
                          <p:cNvSpPr>
                            <a:spLocks noChangeShapeType="1"/>
                          </p:cNvSpPr>
                          <p:nvPr/>
                        </p:nvSpPr>
                        <p:spPr bwMode="auto">
                          <a:xfrm flipH="1" flipV="1">
                            <a:off x="8018404" y="4062297"/>
                            <a:ext cx="559231" cy="117933"/>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08" name="Freeform 131">
                            <a:extLst>
                              <a:ext uri="{FF2B5EF4-FFF2-40B4-BE49-F238E27FC236}">
                                <a16:creationId xmlns:a16="http://schemas.microsoft.com/office/drawing/2014/main" id="{C3FC60BE-2141-4B89-809C-E0A4DC872605}"/>
                              </a:ext>
                            </a:extLst>
                          </p:cNvPr>
                          <p:cNvSpPr>
                            <a:spLocks/>
                          </p:cNvSpPr>
                          <p:nvPr/>
                        </p:nvSpPr>
                        <p:spPr bwMode="auto">
                          <a:xfrm>
                            <a:off x="7845309" y="3615292"/>
                            <a:ext cx="732328" cy="998629"/>
                          </a:xfrm>
                          <a:custGeom>
                            <a:avLst/>
                            <a:gdLst>
                              <a:gd name="T0" fmla="*/ 385 w 385"/>
                              <a:gd name="T1" fmla="*/ 293 h 525"/>
                              <a:gd name="T2" fmla="*/ 203 w 385"/>
                              <a:gd name="T3" fmla="*/ 525 h 525"/>
                              <a:gd name="T4" fmla="*/ 87 w 385"/>
                              <a:gd name="T5" fmla="*/ 235 h 525"/>
                              <a:gd name="T6" fmla="*/ 0 w 385"/>
                              <a:gd name="T7" fmla="*/ 0 h 525"/>
                            </a:gdLst>
                            <a:ahLst/>
                            <a:cxnLst>
                              <a:cxn ang="0">
                                <a:pos x="T0" y="T1"/>
                              </a:cxn>
                              <a:cxn ang="0">
                                <a:pos x="T2" y="T3"/>
                              </a:cxn>
                              <a:cxn ang="0">
                                <a:pos x="T4" y="T5"/>
                              </a:cxn>
                              <a:cxn ang="0">
                                <a:pos x="T6" y="T7"/>
                              </a:cxn>
                            </a:cxnLst>
                            <a:rect l="0" t="0" r="r" b="b"/>
                            <a:pathLst>
                              <a:path w="385" h="525">
                                <a:moveTo>
                                  <a:pt x="385" y="293"/>
                                </a:moveTo>
                                <a:lnTo>
                                  <a:pt x="203" y="525"/>
                                </a:lnTo>
                                <a:lnTo>
                                  <a:pt x="87" y="235"/>
                                </a:lnTo>
                                <a:lnTo>
                                  <a:pt x="0" y="0"/>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09" name="Group 208">
                            <a:extLst>
                              <a:ext uri="{FF2B5EF4-FFF2-40B4-BE49-F238E27FC236}">
                                <a16:creationId xmlns:a16="http://schemas.microsoft.com/office/drawing/2014/main" id="{89FBC7EF-2EC0-4B80-AE63-E3718A9DA5F5}"/>
                              </a:ext>
                            </a:extLst>
                          </p:cNvPr>
                          <p:cNvGrpSpPr/>
                          <p:nvPr/>
                        </p:nvGrpSpPr>
                        <p:grpSpPr>
                          <a:xfrm>
                            <a:off x="3526665" y="1627147"/>
                            <a:ext cx="6026775" cy="4118399"/>
                            <a:chOff x="3526665" y="1627147"/>
                            <a:chExt cx="6026775" cy="4118399"/>
                          </a:xfrm>
                          <a:grpFill/>
                        </p:grpSpPr>
                        <p:sp>
                          <p:nvSpPr>
                            <p:cNvPr id="211" name="Line 132">
                              <a:extLst>
                                <a:ext uri="{FF2B5EF4-FFF2-40B4-BE49-F238E27FC236}">
                                  <a16:creationId xmlns:a16="http://schemas.microsoft.com/office/drawing/2014/main" id="{FFECEB7A-7D07-40E5-9361-A60E22BCDFF5}"/>
                                </a:ext>
                              </a:extLst>
                            </p:cNvPr>
                            <p:cNvSpPr>
                              <a:spLocks noChangeShapeType="1"/>
                            </p:cNvSpPr>
                            <p:nvPr/>
                          </p:nvSpPr>
                          <p:spPr bwMode="auto">
                            <a:xfrm>
                              <a:off x="8577637" y="4165014"/>
                              <a:ext cx="338583" cy="53450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2" name="Freeform 133">
                              <a:extLst>
                                <a:ext uri="{FF2B5EF4-FFF2-40B4-BE49-F238E27FC236}">
                                  <a16:creationId xmlns:a16="http://schemas.microsoft.com/office/drawing/2014/main" id="{BCE1A976-AA9E-478B-94CC-18228B755C45}"/>
                                </a:ext>
                              </a:extLst>
                            </p:cNvPr>
                            <p:cNvSpPr>
                              <a:spLocks/>
                            </p:cNvSpPr>
                            <p:nvPr/>
                          </p:nvSpPr>
                          <p:spPr bwMode="auto">
                            <a:xfrm>
                              <a:off x="8231446" y="4621530"/>
                              <a:ext cx="1321994" cy="70380"/>
                            </a:xfrm>
                            <a:custGeom>
                              <a:avLst/>
                              <a:gdLst>
                                <a:gd name="T0" fmla="*/ 0 w 695"/>
                                <a:gd name="T1" fmla="*/ 0 h 37"/>
                                <a:gd name="T2" fmla="*/ 356 w 695"/>
                                <a:gd name="T3" fmla="*/ 37 h 37"/>
                                <a:gd name="T4" fmla="*/ 695 w 695"/>
                                <a:gd name="T5" fmla="*/ 4 h 37"/>
                              </a:gdLst>
                              <a:ahLst/>
                              <a:cxnLst>
                                <a:cxn ang="0">
                                  <a:pos x="T0" y="T1"/>
                                </a:cxn>
                                <a:cxn ang="0">
                                  <a:pos x="T2" y="T3"/>
                                </a:cxn>
                                <a:cxn ang="0">
                                  <a:pos x="T4" y="T5"/>
                                </a:cxn>
                              </a:cxnLst>
                              <a:rect l="0" t="0" r="r" b="b"/>
                              <a:pathLst>
                                <a:path w="695" h="37">
                                  <a:moveTo>
                                    <a:pt x="0" y="0"/>
                                  </a:moveTo>
                                  <a:lnTo>
                                    <a:pt x="356" y="37"/>
                                  </a:lnTo>
                                  <a:lnTo>
                                    <a:pt x="695" y="4"/>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3" name="Line 135">
                              <a:extLst>
                                <a:ext uri="{FF2B5EF4-FFF2-40B4-BE49-F238E27FC236}">
                                  <a16:creationId xmlns:a16="http://schemas.microsoft.com/office/drawing/2014/main" id="{2E485C19-5C9B-459F-B17F-85E59893032B}"/>
                                </a:ext>
                              </a:extLst>
                            </p:cNvPr>
                            <p:cNvSpPr>
                              <a:spLocks noChangeShapeType="1"/>
                            </p:cNvSpPr>
                            <p:nvPr/>
                          </p:nvSpPr>
                          <p:spPr bwMode="auto">
                            <a:xfrm>
                              <a:off x="8908611" y="4691909"/>
                              <a:ext cx="328397" cy="64483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14" name="Group 213">
                              <a:extLst>
                                <a:ext uri="{FF2B5EF4-FFF2-40B4-BE49-F238E27FC236}">
                                  <a16:creationId xmlns:a16="http://schemas.microsoft.com/office/drawing/2014/main" id="{02AB14E1-8C04-4F4D-B5B3-F30F0ADABC15}"/>
                                </a:ext>
                              </a:extLst>
                            </p:cNvPr>
                            <p:cNvGrpSpPr/>
                            <p:nvPr/>
                          </p:nvGrpSpPr>
                          <p:grpSpPr>
                            <a:xfrm>
                              <a:off x="3526665" y="1627147"/>
                              <a:ext cx="5920409" cy="4118399"/>
                              <a:chOff x="3526665" y="1627147"/>
                              <a:chExt cx="5920409" cy="4118399"/>
                            </a:xfrm>
                            <a:grpFill/>
                          </p:grpSpPr>
                          <p:sp>
                            <p:nvSpPr>
                              <p:cNvPr id="215" name="Line 106">
                                <a:extLst>
                                  <a:ext uri="{FF2B5EF4-FFF2-40B4-BE49-F238E27FC236}">
                                    <a16:creationId xmlns:a16="http://schemas.microsoft.com/office/drawing/2014/main" id="{78C9ABFD-454C-4794-87C4-96002229CD52}"/>
                                  </a:ext>
                                </a:extLst>
                              </p:cNvPr>
                              <p:cNvSpPr>
                                <a:spLocks noChangeShapeType="1"/>
                              </p:cNvSpPr>
                              <p:nvPr/>
                            </p:nvSpPr>
                            <p:spPr bwMode="auto">
                              <a:xfrm flipH="1" flipV="1">
                                <a:off x="6938105" y="1627147"/>
                                <a:ext cx="483024" cy="58481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16" name="Freeform 183">
                                <a:extLst>
                                  <a:ext uri="{FF2B5EF4-FFF2-40B4-BE49-F238E27FC236}">
                                    <a16:creationId xmlns:a16="http://schemas.microsoft.com/office/drawing/2014/main" id="{8DABCA26-AB31-46CF-A266-564FEFC061DF}"/>
                                  </a:ext>
                                </a:extLst>
                              </p:cNvPr>
                              <p:cNvSpPr>
                                <a:spLocks/>
                              </p:cNvSpPr>
                              <p:nvPr/>
                            </p:nvSpPr>
                            <p:spPr bwMode="auto">
                              <a:xfrm>
                                <a:off x="5817617" y="2709869"/>
                                <a:ext cx="1084226" cy="1244006"/>
                              </a:xfrm>
                              <a:custGeom>
                                <a:avLst/>
                                <a:gdLst>
                                  <a:gd name="T0" fmla="*/ 0 w 570"/>
                                  <a:gd name="T1" fmla="*/ 0 h 654"/>
                                  <a:gd name="T2" fmla="*/ 115 w 570"/>
                                  <a:gd name="T3" fmla="*/ 447 h 654"/>
                                  <a:gd name="T4" fmla="*/ 570 w 570"/>
                                  <a:gd name="T5" fmla="*/ 654 h 654"/>
                                </a:gdLst>
                                <a:ahLst/>
                                <a:cxnLst>
                                  <a:cxn ang="0">
                                    <a:pos x="T0" y="T1"/>
                                  </a:cxn>
                                  <a:cxn ang="0">
                                    <a:pos x="T2" y="T3"/>
                                  </a:cxn>
                                  <a:cxn ang="0">
                                    <a:pos x="T4" y="T5"/>
                                  </a:cxn>
                                </a:cxnLst>
                                <a:rect l="0" t="0" r="r" b="b"/>
                                <a:pathLst>
                                  <a:path w="570" h="654">
                                    <a:moveTo>
                                      <a:pt x="0" y="0"/>
                                    </a:moveTo>
                                    <a:lnTo>
                                      <a:pt x="115" y="447"/>
                                    </a:lnTo>
                                    <a:lnTo>
                                      <a:pt x="570" y="654"/>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17" name="Group 216">
                                <a:extLst>
                                  <a:ext uri="{FF2B5EF4-FFF2-40B4-BE49-F238E27FC236}">
                                    <a16:creationId xmlns:a16="http://schemas.microsoft.com/office/drawing/2014/main" id="{0DB9FF58-7ECC-4734-BFFB-AA48C142F79D}"/>
                                  </a:ext>
                                </a:extLst>
                              </p:cNvPr>
                              <p:cNvGrpSpPr/>
                              <p:nvPr/>
                            </p:nvGrpSpPr>
                            <p:grpSpPr>
                              <a:xfrm>
                                <a:off x="3526665" y="1766402"/>
                                <a:ext cx="5920409" cy="3979144"/>
                                <a:chOff x="3526665" y="1766402"/>
                                <a:chExt cx="5920409" cy="3979144"/>
                              </a:xfrm>
                              <a:grpFill/>
                            </p:grpSpPr>
                            <p:sp>
                              <p:nvSpPr>
                                <p:cNvPr id="219" name="Line 179">
                                  <a:extLst>
                                    <a:ext uri="{FF2B5EF4-FFF2-40B4-BE49-F238E27FC236}">
                                      <a16:creationId xmlns:a16="http://schemas.microsoft.com/office/drawing/2014/main" id="{A624CD13-8338-4ACA-B825-220D4D1B2F4D}"/>
                                    </a:ext>
                                  </a:extLst>
                                </p:cNvPr>
                                <p:cNvSpPr>
                                  <a:spLocks noChangeShapeType="1"/>
                                </p:cNvSpPr>
                                <p:nvPr/>
                              </p:nvSpPr>
                              <p:spPr bwMode="auto">
                                <a:xfrm flipV="1">
                                  <a:off x="6036364" y="3379426"/>
                                  <a:ext cx="1015748" cy="18070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20" name="Group 219">
                                  <a:extLst>
                                    <a:ext uri="{FF2B5EF4-FFF2-40B4-BE49-F238E27FC236}">
                                      <a16:creationId xmlns:a16="http://schemas.microsoft.com/office/drawing/2014/main" id="{307C03E0-ABEA-4454-B699-FD9C66EDF3B3}"/>
                                    </a:ext>
                                  </a:extLst>
                                </p:cNvPr>
                                <p:cNvGrpSpPr/>
                                <p:nvPr/>
                              </p:nvGrpSpPr>
                              <p:grpSpPr>
                                <a:xfrm>
                                  <a:off x="3526665" y="1766402"/>
                                  <a:ext cx="5920409" cy="3979144"/>
                                  <a:chOff x="3526665" y="1766402"/>
                                  <a:chExt cx="5920409" cy="3979144"/>
                                </a:xfrm>
                                <a:grpFill/>
                              </p:grpSpPr>
                              <p:sp>
                                <p:nvSpPr>
                                  <p:cNvPr id="221" name="Line 129">
                                    <a:extLst>
                                      <a:ext uri="{FF2B5EF4-FFF2-40B4-BE49-F238E27FC236}">
                                        <a16:creationId xmlns:a16="http://schemas.microsoft.com/office/drawing/2014/main" id="{6AE7F3A6-E735-4FEA-A310-EBF938640062}"/>
                                      </a:ext>
                                    </a:extLst>
                                  </p:cNvPr>
                                  <p:cNvSpPr>
                                    <a:spLocks noChangeShapeType="1"/>
                                  </p:cNvSpPr>
                                  <p:nvPr/>
                                </p:nvSpPr>
                                <p:spPr bwMode="auto">
                                  <a:xfrm flipH="1" flipV="1">
                                    <a:off x="7413521" y="2198190"/>
                                    <a:ext cx="401354" cy="692383"/>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2" name="Line 130">
                                    <a:extLst>
                                      <a:ext uri="{FF2B5EF4-FFF2-40B4-BE49-F238E27FC236}">
                                        <a16:creationId xmlns:a16="http://schemas.microsoft.com/office/drawing/2014/main" id="{C0B68EDF-1D95-4975-A6B3-F5950C1EAF38}"/>
                                      </a:ext>
                                    </a:extLst>
                                  </p:cNvPr>
                                  <p:cNvSpPr>
                                    <a:spLocks noChangeShapeType="1"/>
                                  </p:cNvSpPr>
                                  <p:nvPr/>
                                </p:nvSpPr>
                                <p:spPr bwMode="auto">
                                  <a:xfrm flipH="1" flipV="1">
                                    <a:off x="7814875" y="2898182"/>
                                    <a:ext cx="30434" cy="71711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23" name="Group 222">
                                    <a:extLst>
                                      <a:ext uri="{FF2B5EF4-FFF2-40B4-BE49-F238E27FC236}">
                                        <a16:creationId xmlns:a16="http://schemas.microsoft.com/office/drawing/2014/main" id="{6647DFD8-6622-4316-BF85-8C5DC5A2D4C3}"/>
                                      </a:ext>
                                    </a:extLst>
                                  </p:cNvPr>
                                  <p:cNvGrpSpPr/>
                                  <p:nvPr/>
                                </p:nvGrpSpPr>
                                <p:grpSpPr>
                                  <a:xfrm>
                                    <a:off x="3526665" y="1766402"/>
                                    <a:ext cx="5920409" cy="3979144"/>
                                    <a:chOff x="3526665" y="1766402"/>
                                    <a:chExt cx="5920409" cy="3979144"/>
                                  </a:xfrm>
                                  <a:grpFill/>
                                </p:grpSpPr>
                                <p:sp>
                                  <p:nvSpPr>
                                    <p:cNvPr id="224" name="Line 119">
                                      <a:extLst>
                                        <a:ext uri="{FF2B5EF4-FFF2-40B4-BE49-F238E27FC236}">
                                          <a16:creationId xmlns:a16="http://schemas.microsoft.com/office/drawing/2014/main" id="{0D346984-822C-4319-982D-6E921D04770B}"/>
                                        </a:ext>
                                      </a:extLst>
                                    </p:cNvPr>
                                    <p:cNvSpPr>
                                      <a:spLocks noChangeShapeType="1"/>
                                    </p:cNvSpPr>
                                    <p:nvPr/>
                                  </p:nvSpPr>
                                  <p:spPr bwMode="auto">
                                    <a:xfrm flipH="1">
                                      <a:off x="7052113" y="2890573"/>
                                      <a:ext cx="777979" cy="488853"/>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5" name="Line 122">
                                      <a:extLst>
                                        <a:ext uri="{FF2B5EF4-FFF2-40B4-BE49-F238E27FC236}">
                                          <a16:creationId xmlns:a16="http://schemas.microsoft.com/office/drawing/2014/main" id="{281A7330-0298-4E1B-8DF1-9BBC3A57590C}"/>
                                        </a:ext>
                                      </a:extLst>
                                    </p:cNvPr>
                                    <p:cNvSpPr>
                                      <a:spLocks noChangeShapeType="1"/>
                                    </p:cNvSpPr>
                                    <p:nvPr/>
                                  </p:nvSpPr>
                                  <p:spPr bwMode="auto">
                                    <a:xfrm>
                                      <a:off x="6894234" y="3961484"/>
                                      <a:ext cx="1337211" cy="667655"/>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6" name="Line 123">
                                      <a:extLst>
                                        <a:ext uri="{FF2B5EF4-FFF2-40B4-BE49-F238E27FC236}">
                                          <a16:creationId xmlns:a16="http://schemas.microsoft.com/office/drawing/2014/main" id="{1313ED4E-107C-4E78-8974-F0DC5BF2CD03}"/>
                                        </a:ext>
                                      </a:extLst>
                                    </p:cNvPr>
                                    <p:cNvSpPr>
                                      <a:spLocks noChangeShapeType="1"/>
                                    </p:cNvSpPr>
                                    <p:nvPr/>
                                  </p:nvSpPr>
                                  <p:spPr bwMode="auto">
                                    <a:xfrm flipH="1" flipV="1">
                                      <a:off x="6901843" y="3961484"/>
                                      <a:ext cx="1116562" cy="10081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7" name="Line 140">
                                      <a:extLst>
                                        <a:ext uri="{FF2B5EF4-FFF2-40B4-BE49-F238E27FC236}">
                                          <a16:creationId xmlns:a16="http://schemas.microsoft.com/office/drawing/2014/main" id="{D72F0031-3FCE-4015-BF28-9EF5B8A08F22}"/>
                                        </a:ext>
                                      </a:extLst>
                                    </p:cNvPr>
                                    <p:cNvSpPr>
                                      <a:spLocks noChangeShapeType="1"/>
                                    </p:cNvSpPr>
                                    <p:nvPr/>
                                  </p:nvSpPr>
                                  <p:spPr bwMode="auto">
                                    <a:xfrm>
                                      <a:off x="6894234" y="3961485"/>
                                      <a:ext cx="707600" cy="104826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8" name="Freeform 141">
                                      <a:extLst>
                                        <a:ext uri="{FF2B5EF4-FFF2-40B4-BE49-F238E27FC236}">
                                          <a16:creationId xmlns:a16="http://schemas.microsoft.com/office/drawing/2014/main" id="{8514D360-A995-4AFE-915E-EA5C1C302CCD}"/>
                                        </a:ext>
                                      </a:extLst>
                                    </p:cNvPr>
                                    <p:cNvSpPr>
                                      <a:spLocks/>
                                    </p:cNvSpPr>
                                    <p:nvPr/>
                                  </p:nvSpPr>
                                  <p:spPr bwMode="auto">
                                    <a:xfrm>
                                      <a:off x="6799127" y="3961484"/>
                                      <a:ext cx="291029" cy="1776608"/>
                                    </a:xfrm>
                                    <a:custGeom>
                                      <a:avLst/>
                                      <a:gdLst>
                                        <a:gd name="T0" fmla="*/ 50 w 153"/>
                                        <a:gd name="T1" fmla="*/ 0 h 934"/>
                                        <a:gd name="T2" fmla="*/ 0 w 153"/>
                                        <a:gd name="T3" fmla="*/ 694 h 934"/>
                                        <a:gd name="T4" fmla="*/ 153 w 153"/>
                                        <a:gd name="T5" fmla="*/ 934 h 934"/>
                                      </a:gdLst>
                                      <a:ahLst/>
                                      <a:cxnLst>
                                        <a:cxn ang="0">
                                          <a:pos x="T0" y="T1"/>
                                        </a:cxn>
                                        <a:cxn ang="0">
                                          <a:pos x="T2" y="T3"/>
                                        </a:cxn>
                                        <a:cxn ang="0">
                                          <a:pos x="T4" y="T5"/>
                                        </a:cxn>
                                      </a:cxnLst>
                                      <a:rect l="0" t="0" r="r" b="b"/>
                                      <a:pathLst>
                                        <a:path w="153" h="934">
                                          <a:moveTo>
                                            <a:pt x="50" y="0"/>
                                          </a:moveTo>
                                          <a:lnTo>
                                            <a:pt x="0" y="694"/>
                                          </a:lnTo>
                                          <a:lnTo>
                                            <a:pt x="153" y="934"/>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29" name="Line 147">
                                      <a:extLst>
                                        <a:ext uri="{FF2B5EF4-FFF2-40B4-BE49-F238E27FC236}">
                                          <a16:creationId xmlns:a16="http://schemas.microsoft.com/office/drawing/2014/main" id="{CC46658A-E341-4D21-BEB3-6E20701172C2}"/>
                                        </a:ext>
                                      </a:extLst>
                                    </p:cNvPr>
                                    <p:cNvSpPr>
                                      <a:spLocks noChangeShapeType="1"/>
                                    </p:cNvSpPr>
                                    <p:nvPr/>
                                  </p:nvSpPr>
                                  <p:spPr bwMode="auto">
                                    <a:xfrm>
                                      <a:off x="5950768" y="4558759"/>
                                      <a:ext cx="857870" cy="732328"/>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0" name="Line 180">
                                      <a:extLst>
                                        <a:ext uri="{FF2B5EF4-FFF2-40B4-BE49-F238E27FC236}">
                                          <a16:creationId xmlns:a16="http://schemas.microsoft.com/office/drawing/2014/main" id="{50F1E882-6907-4387-BD10-ED8E031B96CB}"/>
                                        </a:ext>
                                      </a:extLst>
                                    </p:cNvPr>
                                    <p:cNvSpPr>
                                      <a:spLocks noChangeShapeType="1"/>
                                    </p:cNvSpPr>
                                    <p:nvPr/>
                                  </p:nvSpPr>
                                  <p:spPr bwMode="auto">
                                    <a:xfrm>
                                      <a:off x="7052113" y="3379426"/>
                                      <a:ext cx="793197" cy="23586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31" name="Group 230">
                                      <a:extLst>
                                        <a:ext uri="{FF2B5EF4-FFF2-40B4-BE49-F238E27FC236}">
                                          <a16:creationId xmlns:a16="http://schemas.microsoft.com/office/drawing/2014/main" id="{E5F85A34-A9F1-4FDF-954C-9F928E9593FB}"/>
                                        </a:ext>
                                      </a:extLst>
                                    </p:cNvPr>
                                    <p:cNvGrpSpPr/>
                                    <p:nvPr/>
                                  </p:nvGrpSpPr>
                                  <p:grpSpPr>
                                    <a:xfrm>
                                      <a:off x="3526665" y="1766402"/>
                                      <a:ext cx="5920409" cy="3979144"/>
                                      <a:chOff x="3526665" y="1766402"/>
                                      <a:chExt cx="5920409" cy="3979144"/>
                                    </a:xfrm>
                                    <a:grpFill/>
                                  </p:grpSpPr>
                                  <p:sp>
                                    <p:nvSpPr>
                                      <p:cNvPr id="232" name="Line 137">
                                        <a:extLst>
                                          <a:ext uri="{FF2B5EF4-FFF2-40B4-BE49-F238E27FC236}">
                                            <a16:creationId xmlns:a16="http://schemas.microsoft.com/office/drawing/2014/main" id="{3C915391-2056-4B56-A25B-FD4520F5C095}"/>
                                          </a:ext>
                                        </a:extLst>
                                      </p:cNvPr>
                                      <p:cNvSpPr>
                                        <a:spLocks noChangeShapeType="1"/>
                                      </p:cNvSpPr>
                                      <p:nvPr/>
                                    </p:nvSpPr>
                                    <p:spPr bwMode="auto">
                                      <a:xfrm flipH="1" flipV="1">
                                        <a:off x="8239054" y="4613921"/>
                                        <a:ext cx="353800" cy="1086128"/>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4" name="Line 139">
                                        <a:extLst>
                                          <a:ext uri="{FF2B5EF4-FFF2-40B4-BE49-F238E27FC236}">
                                            <a16:creationId xmlns:a16="http://schemas.microsoft.com/office/drawing/2014/main" id="{E0F04F38-FC83-4C36-9F1D-7705600B683E}"/>
                                          </a:ext>
                                        </a:extLst>
                                      </p:cNvPr>
                                      <p:cNvSpPr>
                                        <a:spLocks noChangeShapeType="1"/>
                                      </p:cNvSpPr>
                                      <p:nvPr/>
                                    </p:nvSpPr>
                                    <p:spPr bwMode="auto">
                                      <a:xfrm flipH="1">
                                        <a:off x="8090686" y="4606313"/>
                                        <a:ext cx="140759" cy="112417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5" name="Line 142">
                                        <a:extLst>
                                          <a:ext uri="{FF2B5EF4-FFF2-40B4-BE49-F238E27FC236}">
                                            <a16:creationId xmlns:a16="http://schemas.microsoft.com/office/drawing/2014/main" id="{CE468052-6E9D-4F2E-81A2-C733C457F146}"/>
                                          </a:ext>
                                        </a:extLst>
                                      </p:cNvPr>
                                      <p:cNvSpPr>
                                        <a:spLocks noChangeShapeType="1"/>
                                      </p:cNvSpPr>
                                      <p:nvPr/>
                                    </p:nvSpPr>
                                    <p:spPr bwMode="auto">
                                      <a:xfrm flipH="1">
                                        <a:off x="5895605" y="5281576"/>
                                        <a:ext cx="888304" cy="951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7" name="Line 145">
                                        <a:extLst>
                                          <a:ext uri="{FF2B5EF4-FFF2-40B4-BE49-F238E27FC236}">
                                            <a16:creationId xmlns:a16="http://schemas.microsoft.com/office/drawing/2014/main" id="{B5F78E1A-7ECE-491C-8428-280CFCBC5CE9}"/>
                                          </a:ext>
                                        </a:extLst>
                                      </p:cNvPr>
                                      <p:cNvSpPr>
                                        <a:spLocks noChangeShapeType="1"/>
                                      </p:cNvSpPr>
                                      <p:nvPr/>
                                    </p:nvSpPr>
                                    <p:spPr bwMode="auto">
                                      <a:xfrm flipH="1">
                                        <a:off x="5059847" y="5281576"/>
                                        <a:ext cx="828150" cy="45651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8" name="Freeform 146">
                                        <a:extLst>
                                          <a:ext uri="{FF2B5EF4-FFF2-40B4-BE49-F238E27FC236}">
                                            <a16:creationId xmlns:a16="http://schemas.microsoft.com/office/drawing/2014/main" id="{7ABD2230-21FB-4C52-9EE8-371081FB1AF3}"/>
                                          </a:ext>
                                        </a:extLst>
                                      </p:cNvPr>
                                      <p:cNvSpPr>
                                        <a:spLocks/>
                                      </p:cNvSpPr>
                                      <p:nvPr/>
                                    </p:nvSpPr>
                                    <p:spPr bwMode="auto">
                                      <a:xfrm>
                                        <a:off x="5690173" y="4558759"/>
                                        <a:ext cx="252986" cy="1164116"/>
                                      </a:xfrm>
                                      <a:custGeom>
                                        <a:avLst/>
                                        <a:gdLst>
                                          <a:gd name="T0" fmla="*/ 133 w 133"/>
                                          <a:gd name="T1" fmla="*/ 0 h 612"/>
                                          <a:gd name="T2" fmla="*/ 104 w 133"/>
                                          <a:gd name="T3" fmla="*/ 385 h 612"/>
                                          <a:gd name="T4" fmla="*/ 0 w 133"/>
                                          <a:gd name="T5" fmla="*/ 612 h 612"/>
                                        </a:gdLst>
                                        <a:ahLst/>
                                        <a:cxnLst>
                                          <a:cxn ang="0">
                                            <a:pos x="T0" y="T1"/>
                                          </a:cxn>
                                          <a:cxn ang="0">
                                            <a:pos x="T2" y="T3"/>
                                          </a:cxn>
                                          <a:cxn ang="0">
                                            <a:pos x="T4" y="T5"/>
                                          </a:cxn>
                                        </a:cxnLst>
                                        <a:rect l="0" t="0" r="r" b="b"/>
                                        <a:pathLst>
                                          <a:path w="133" h="612">
                                            <a:moveTo>
                                              <a:pt x="133" y="0"/>
                                            </a:moveTo>
                                            <a:lnTo>
                                              <a:pt x="104" y="385"/>
                                            </a:lnTo>
                                            <a:lnTo>
                                              <a:pt x="0" y="612"/>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39" name="Line 149">
                                        <a:extLst>
                                          <a:ext uri="{FF2B5EF4-FFF2-40B4-BE49-F238E27FC236}">
                                            <a16:creationId xmlns:a16="http://schemas.microsoft.com/office/drawing/2014/main" id="{CF3CF156-DB84-47A4-9F9A-EFA37E6AF14C}"/>
                                          </a:ext>
                                        </a:extLst>
                                      </p:cNvPr>
                                      <p:cNvSpPr>
                                        <a:spLocks noChangeShapeType="1"/>
                                      </p:cNvSpPr>
                                      <p:nvPr/>
                                    </p:nvSpPr>
                                    <p:spPr bwMode="auto">
                                      <a:xfrm flipV="1">
                                        <a:off x="4054322" y="4699326"/>
                                        <a:ext cx="879699" cy="64412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0" name="Line 162">
                                        <a:extLst>
                                          <a:ext uri="{FF2B5EF4-FFF2-40B4-BE49-F238E27FC236}">
                                            <a16:creationId xmlns:a16="http://schemas.microsoft.com/office/drawing/2014/main" id="{8E12EE65-74D6-496E-B9B5-0E9DB29A738A}"/>
                                          </a:ext>
                                        </a:extLst>
                                      </p:cNvPr>
                                      <p:cNvSpPr>
                                        <a:spLocks noChangeShapeType="1"/>
                                      </p:cNvSpPr>
                                      <p:nvPr/>
                                    </p:nvSpPr>
                                    <p:spPr bwMode="auto">
                                      <a:xfrm>
                                        <a:off x="4073092" y="5351057"/>
                                        <a:ext cx="794883" cy="2647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1" name="Line 163">
                                        <a:extLst>
                                          <a:ext uri="{FF2B5EF4-FFF2-40B4-BE49-F238E27FC236}">
                                            <a16:creationId xmlns:a16="http://schemas.microsoft.com/office/drawing/2014/main" id="{886B7881-32EB-4555-9E63-D65024105F1B}"/>
                                          </a:ext>
                                        </a:extLst>
                                      </p:cNvPr>
                                      <p:cNvSpPr>
                                        <a:spLocks noChangeShapeType="1"/>
                                      </p:cNvSpPr>
                                      <p:nvPr/>
                                    </p:nvSpPr>
                                    <p:spPr bwMode="auto">
                                      <a:xfrm>
                                        <a:off x="3563414" y="4419847"/>
                                        <a:ext cx="530856" cy="27206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2" name="Line 164">
                                        <a:extLst>
                                          <a:ext uri="{FF2B5EF4-FFF2-40B4-BE49-F238E27FC236}">
                                            <a16:creationId xmlns:a16="http://schemas.microsoft.com/office/drawing/2014/main" id="{91EEC076-B061-464C-B3E8-F340280826D5}"/>
                                          </a:ext>
                                        </a:extLst>
                                      </p:cNvPr>
                                      <p:cNvSpPr>
                                        <a:spLocks noChangeShapeType="1"/>
                                      </p:cNvSpPr>
                                      <p:nvPr/>
                                    </p:nvSpPr>
                                    <p:spPr bwMode="auto">
                                      <a:xfrm flipH="1">
                                        <a:off x="4094269" y="4683263"/>
                                        <a:ext cx="839752" cy="8645"/>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3" name="Line 173">
                                        <a:extLst>
                                          <a:ext uri="{FF2B5EF4-FFF2-40B4-BE49-F238E27FC236}">
                                            <a16:creationId xmlns:a16="http://schemas.microsoft.com/office/drawing/2014/main" id="{E640CD4D-CAF9-4451-955D-9298F9DE4145}"/>
                                          </a:ext>
                                        </a:extLst>
                                      </p:cNvPr>
                                      <p:cNvSpPr>
                                        <a:spLocks noChangeShapeType="1"/>
                                      </p:cNvSpPr>
                                      <p:nvPr/>
                                    </p:nvSpPr>
                                    <p:spPr bwMode="auto">
                                      <a:xfrm>
                                        <a:off x="4956444" y="4691909"/>
                                        <a:ext cx="931553" cy="58966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4" name="Line 174">
                                        <a:extLst>
                                          <a:ext uri="{FF2B5EF4-FFF2-40B4-BE49-F238E27FC236}">
                                            <a16:creationId xmlns:a16="http://schemas.microsoft.com/office/drawing/2014/main" id="{E27368A3-41DA-4C80-81EB-7A503EB78610}"/>
                                          </a:ext>
                                        </a:extLst>
                                      </p:cNvPr>
                                      <p:cNvSpPr>
                                        <a:spLocks noChangeShapeType="1"/>
                                      </p:cNvSpPr>
                                      <p:nvPr/>
                                    </p:nvSpPr>
                                    <p:spPr bwMode="auto">
                                      <a:xfrm flipV="1">
                                        <a:off x="4849423" y="5291087"/>
                                        <a:ext cx="1030965" cy="7038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5" name="Line 175">
                                        <a:extLst>
                                          <a:ext uri="{FF2B5EF4-FFF2-40B4-BE49-F238E27FC236}">
                                            <a16:creationId xmlns:a16="http://schemas.microsoft.com/office/drawing/2014/main" id="{94C13391-FE18-464E-B253-81B604AE0A46}"/>
                                          </a:ext>
                                        </a:extLst>
                                      </p:cNvPr>
                                      <p:cNvSpPr>
                                        <a:spLocks noChangeShapeType="1"/>
                                      </p:cNvSpPr>
                                      <p:nvPr/>
                                    </p:nvSpPr>
                                    <p:spPr bwMode="auto">
                                      <a:xfrm>
                                        <a:off x="5880388" y="5281576"/>
                                        <a:ext cx="486950" cy="44890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6" name="Line 176">
                                        <a:extLst>
                                          <a:ext uri="{FF2B5EF4-FFF2-40B4-BE49-F238E27FC236}">
                                            <a16:creationId xmlns:a16="http://schemas.microsoft.com/office/drawing/2014/main" id="{3D940248-DDEB-45E2-A5C7-77D37A920F48}"/>
                                          </a:ext>
                                        </a:extLst>
                                      </p:cNvPr>
                                      <p:cNvSpPr>
                                        <a:spLocks noChangeShapeType="1"/>
                                      </p:cNvSpPr>
                                      <p:nvPr/>
                                    </p:nvSpPr>
                                    <p:spPr bwMode="auto">
                                      <a:xfrm flipH="1">
                                        <a:off x="6389760" y="5281575"/>
                                        <a:ext cx="409365" cy="46397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7" name="Line 185">
                                        <a:extLst>
                                          <a:ext uri="{FF2B5EF4-FFF2-40B4-BE49-F238E27FC236}">
                                            <a16:creationId xmlns:a16="http://schemas.microsoft.com/office/drawing/2014/main" id="{D217E8A7-76BE-4701-B8BA-6660C79C51B3}"/>
                                          </a:ext>
                                        </a:extLst>
                                      </p:cNvPr>
                                      <p:cNvSpPr>
                                        <a:spLocks noChangeShapeType="1"/>
                                      </p:cNvSpPr>
                                      <p:nvPr/>
                                    </p:nvSpPr>
                                    <p:spPr bwMode="auto">
                                      <a:xfrm flipV="1">
                                        <a:off x="8577637" y="3929828"/>
                                        <a:ext cx="861779" cy="24279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48" name="Freeform 186">
                                        <a:extLst>
                                          <a:ext uri="{FF2B5EF4-FFF2-40B4-BE49-F238E27FC236}">
                                            <a16:creationId xmlns:a16="http://schemas.microsoft.com/office/drawing/2014/main" id="{1292D882-EB44-4BAD-BB27-6DF27F6342E5}"/>
                                          </a:ext>
                                        </a:extLst>
                                      </p:cNvPr>
                                      <p:cNvSpPr>
                                        <a:spLocks/>
                                      </p:cNvSpPr>
                                      <p:nvPr/>
                                    </p:nvSpPr>
                                    <p:spPr bwMode="auto">
                                      <a:xfrm>
                                        <a:off x="8600463" y="3929829"/>
                                        <a:ext cx="846611" cy="1770220"/>
                                      </a:xfrm>
                                      <a:custGeom>
                                        <a:avLst/>
                                        <a:gdLst>
                                          <a:gd name="T0" fmla="*/ 0 w 463"/>
                                          <a:gd name="T1" fmla="*/ 927 h 927"/>
                                          <a:gd name="T2" fmla="*/ 166 w 463"/>
                                          <a:gd name="T3" fmla="*/ 393 h 927"/>
                                          <a:gd name="T4" fmla="*/ 463 w 463"/>
                                          <a:gd name="T5" fmla="*/ 0 h 927"/>
                                        </a:gdLst>
                                        <a:ahLst/>
                                        <a:cxnLst>
                                          <a:cxn ang="0">
                                            <a:pos x="T0" y="T1"/>
                                          </a:cxn>
                                          <a:cxn ang="0">
                                            <a:pos x="T2" y="T3"/>
                                          </a:cxn>
                                          <a:cxn ang="0">
                                            <a:pos x="T4" y="T5"/>
                                          </a:cxn>
                                        </a:cxnLst>
                                        <a:rect l="0" t="0" r="r" b="b"/>
                                        <a:pathLst>
                                          <a:path w="463" h="927">
                                            <a:moveTo>
                                              <a:pt x="0" y="927"/>
                                            </a:moveTo>
                                            <a:lnTo>
                                              <a:pt x="166" y="393"/>
                                            </a:lnTo>
                                            <a:lnTo>
                                              <a:pt x="463" y="0"/>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49" name="Group 248">
                                        <a:extLst>
                                          <a:ext uri="{FF2B5EF4-FFF2-40B4-BE49-F238E27FC236}">
                                            <a16:creationId xmlns:a16="http://schemas.microsoft.com/office/drawing/2014/main" id="{10F56CB6-1444-4E1C-861A-846773385E4D}"/>
                                          </a:ext>
                                        </a:extLst>
                                      </p:cNvPr>
                                      <p:cNvGrpSpPr/>
                                      <p:nvPr/>
                                    </p:nvGrpSpPr>
                                    <p:grpSpPr>
                                      <a:xfrm>
                                        <a:off x="3526665" y="1766402"/>
                                        <a:ext cx="5050920" cy="2917898"/>
                                        <a:chOff x="3526665" y="1766402"/>
                                        <a:chExt cx="5050920" cy="2917898"/>
                                      </a:xfrm>
                                      <a:grpFill/>
                                    </p:grpSpPr>
                                    <p:grpSp>
                                      <p:nvGrpSpPr>
                                        <p:cNvPr id="252" name="Group 251">
                                          <a:extLst>
                                            <a:ext uri="{FF2B5EF4-FFF2-40B4-BE49-F238E27FC236}">
                                              <a16:creationId xmlns:a16="http://schemas.microsoft.com/office/drawing/2014/main" id="{3F8454C5-6375-4CFF-B1A0-F1CC7B01F9D3}"/>
                                            </a:ext>
                                          </a:extLst>
                                        </p:cNvPr>
                                        <p:cNvGrpSpPr/>
                                        <p:nvPr/>
                                      </p:nvGrpSpPr>
                                      <p:grpSpPr>
                                        <a:xfrm>
                                          <a:off x="3526665" y="1766402"/>
                                          <a:ext cx="5050920" cy="2917898"/>
                                          <a:chOff x="3526665" y="1766402"/>
                                          <a:chExt cx="5050920" cy="2917898"/>
                                        </a:xfrm>
                                        <a:grpFill/>
                                      </p:grpSpPr>
                                      <p:sp>
                                        <p:nvSpPr>
                                          <p:cNvPr id="254" name="Line 107">
                                            <a:extLst>
                                              <a:ext uri="{FF2B5EF4-FFF2-40B4-BE49-F238E27FC236}">
                                                <a16:creationId xmlns:a16="http://schemas.microsoft.com/office/drawing/2014/main" id="{BBBAE03B-40C3-4A1B-939C-1A1B668A7D7D}"/>
                                              </a:ext>
                                            </a:extLst>
                                          </p:cNvPr>
                                          <p:cNvSpPr>
                                            <a:spLocks noChangeShapeType="1"/>
                                          </p:cNvSpPr>
                                          <p:nvPr/>
                                        </p:nvSpPr>
                                        <p:spPr bwMode="auto">
                                          <a:xfrm flipH="1">
                                            <a:off x="4611653" y="2473926"/>
                                            <a:ext cx="728328" cy="517998"/>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55" name="Group 254">
                                            <a:extLst>
                                              <a:ext uri="{FF2B5EF4-FFF2-40B4-BE49-F238E27FC236}">
                                                <a16:creationId xmlns:a16="http://schemas.microsoft.com/office/drawing/2014/main" id="{4A8F6584-0FC4-4076-BEFF-37390AB9E4F2}"/>
                                              </a:ext>
                                            </a:extLst>
                                          </p:cNvPr>
                                          <p:cNvGrpSpPr/>
                                          <p:nvPr/>
                                        </p:nvGrpSpPr>
                                        <p:grpSpPr>
                                          <a:xfrm>
                                            <a:off x="3526665" y="1766402"/>
                                            <a:ext cx="5050920" cy="2917898"/>
                                            <a:chOff x="3526665" y="1766402"/>
                                            <a:chExt cx="5050920" cy="2917898"/>
                                          </a:xfrm>
                                          <a:grpFill/>
                                        </p:grpSpPr>
                                        <p:sp>
                                          <p:nvSpPr>
                                            <p:cNvPr id="257" name="Line 112">
                                              <a:extLst>
                                                <a:ext uri="{FF2B5EF4-FFF2-40B4-BE49-F238E27FC236}">
                                                  <a16:creationId xmlns:a16="http://schemas.microsoft.com/office/drawing/2014/main" id="{1FB68404-4FCA-4DD5-86DD-E6A6652FAF2D}"/>
                                                </a:ext>
                                              </a:extLst>
                                            </p:cNvPr>
                                            <p:cNvSpPr>
                                              <a:spLocks noChangeShapeType="1"/>
                                            </p:cNvSpPr>
                                            <p:nvPr/>
                                          </p:nvSpPr>
                                          <p:spPr bwMode="auto">
                                            <a:xfrm flipV="1">
                                              <a:off x="3745863" y="3035332"/>
                                              <a:ext cx="761136" cy="20111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58" name="Line 181">
                                              <a:extLst>
                                                <a:ext uri="{FF2B5EF4-FFF2-40B4-BE49-F238E27FC236}">
                                                  <a16:creationId xmlns:a16="http://schemas.microsoft.com/office/drawing/2014/main" id="{A87EB76C-5DF1-474E-93BF-BA3CDCB5D553}"/>
                                                </a:ext>
                                              </a:extLst>
                                            </p:cNvPr>
                                            <p:cNvSpPr>
                                              <a:spLocks noChangeShapeType="1"/>
                                            </p:cNvSpPr>
                                            <p:nvPr/>
                                          </p:nvSpPr>
                                          <p:spPr bwMode="auto">
                                            <a:xfrm>
                                              <a:off x="3770903" y="3244053"/>
                                              <a:ext cx="1299168" cy="25330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59" name="Group 258">
                                              <a:extLst>
                                                <a:ext uri="{FF2B5EF4-FFF2-40B4-BE49-F238E27FC236}">
                                                  <a16:creationId xmlns:a16="http://schemas.microsoft.com/office/drawing/2014/main" id="{5872B8B2-3F5F-455A-8A72-D72D26F7FA93}"/>
                                                </a:ext>
                                              </a:extLst>
                                            </p:cNvPr>
                                            <p:cNvGrpSpPr/>
                                            <p:nvPr/>
                                          </p:nvGrpSpPr>
                                          <p:grpSpPr>
                                            <a:xfrm>
                                              <a:off x="3526665" y="1766402"/>
                                              <a:ext cx="5050920" cy="2917898"/>
                                              <a:chOff x="3526665" y="1766402"/>
                                              <a:chExt cx="5050920" cy="2917898"/>
                                            </a:xfrm>
                                            <a:grpFill/>
                                          </p:grpSpPr>
                                          <p:sp>
                                            <p:nvSpPr>
                                              <p:cNvPr id="260" name="Line 108">
                                                <a:extLst>
                                                  <a:ext uri="{FF2B5EF4-FFF2-40B4-BE49-F238E27FC236}">
                                                    <a16:creationId xmlns:a16="http://schemas.microsoft.com/office/drawing/2014/main" id="{F42C1BFE-86DA-4FAB-B6A1-186D87D6E956}"/>
                                                  </a:ext>
                                                </a:extLst>
                                              </p:cNvPr>
                                              <p:cNvSpPr>
                                                <a:spLocks noChangeShapeType="1"/>
                                              </p:cNvSpPr>
                                              <p:nvPr/>
                                            </p:nvSpPr>
                                            <p:spPr bwMode="auto">
                                              <a:xfrm>
                                                <a:off x="4195791" y="2724674"/>
                                                <a:ext cx="362187" cy="28146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1" name="Line 111">
                                                <a:extLst>
                                                  <a:ext uri="{FF2B5EF4-FFF2-40B4-BE49-F238E27FC236}">
                                                    <a16:creationId xmlns:a16="http://schemas.microsoft.com/office/drawing/2014/main" id="{8777C411-C74F-4C29-92CA-571092A794FF}"/>
                                                  </a:ext>
                                                </a:extLst>
                                              </p:cNvPr>
                                              <p:cNvSpPr>
                                                <a:spLocks noChangeShapeType="1"/>
                                              </p:cNvSpPr>
                                              <p:nvPr/>
                                            </p:nvSpPr>
                                            <p:spPr bwMode="auto">
                                              <a:xfrm>
                                                <a:off x="4589608" y="3056380"/>
                                                <a:ext cx="463345" cy="44098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62" name="Line 115">
                                                <a:extLst>
                                                  <a:ext uri="{FF2B5EF4-FFF2-40B4-BE49-F238E27FC236}">
                                                    <a16:creationId xmlns:a16="http://schemas.microsoft.com/office/drawing/2014/main" id="{C1ABEAF3-3F85-477C-B823-03DE78054D8C}"/>
                                                  </a:ext>
                                                </a:extLst>
                                              </p:cNvPr>
                                              <p:cNvSpPr>
                                                <a:spLocks noChangeShapeType="1"/>
                                              </p:cNvSpPr>
                                              <p:nvPr/>
                                            </p:nvSpPr>
                                            <p:spPr bwMode="auto">
                                              <a:xfrm flipH="1" flipV="1">
                                                <a:off x="8410199" y="3230425"/>
                                                <a:ext cx="167386" cy="93458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63" name="Group 262">
                                                <a:extLst>
                                                  <a:ext uri="{FF2B5EF4-FFF2-40B4-BE49-F238E27FC236}">
                                                    <a16:creationId xmlns:a16="http://schemas.microsoft.com/office/drawing/2014/main" id="{64BB8789-D1D6-4DFE-B434-7D577542B782}"/>
                                                  </a:ext>
                                                </a:extLst>
                                              </p:cNvPr>
                                              <p:cNvGrpSpPr/>
                                              <p:nvPr/>
                                            </p:nvGrpSpPr>
                                            <p:grpSpPr>
                                              <a:xfrm>
                                                <a:off x="3526665" y="1766402"/>
                                                <a:ext cx="3894464" cy="2917898"/>
                                                <a:chOff x="3526665" y="1766402"/>
                                                <a:chExt cx="3894464" cy="2917898"/>
                                              </a:xfrm>
                                              <a:grpFill/>
                                            </p:grpSpPr>
                                            <p:sp>
                                              <p:nvSpPr>
                                                <p:cNvPr id="264" name="Line 117">
                                                  <a:extLst>
                                                    <a:ext uri="{FF2B5EF4-FFF2-40B4-BE49-F238E27FC236}">
                                                      <a16:creationId xmlns:a16="http://schemas.microsoft.com/office/drawing/2014/main" id="{EACE1810-AC44-473D-AF3D-3351FAA3AF77}"/>
                                                    </a:ext>
                                                  </a:extLst>
                                                </p:cNvPr>
                                                <p:cNvSpPr>
                                                  <a:spLocks noChangeShapeType="1"/>
                                                </p:cNvSpPr>
                                                <p:nvPr/>
                                              </p:nvSpPr>
                                              <p:spPr bwMode="auto">
                                                <a:xfrm flipV="1">
                                                  <a:off x="5815714" y="2205799"/>
                                                  <a:ext cx="1605415" cy="46862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65" name="Group 264">
                                                  <a:extLst>
                                                    <a:ext uri="{FF2B5EF4-FFF2-40B4-BE49-F238E27FC236}">
                                                      <a16:creationId xmlns:a16="http://schemas.microsoft.com/office/drawing/2014/main" id="{0B74CEAB-B2C0-4CBB-BF65-92FC86066562}"/>
                                                    </a:ext>
                                                  </a:extLst>
                                                </p:cNvPr>
                                                <p:cNvGrpSpPr/>
                                                <p:nvPr/>
                                              </p:nvGrpSpPr>
                                              <p:grpSpPr>
                                                <a:xfrm>
                                                  <a:off x="3526665" y="1821565"/>
                                                  <a:ext cx="3886856" cy="2862735"/>
                                                  <a:chOff x="3526665" y="1821565"/>
                                                  <a:chExt cx="3886856" cy="2862735"/>
                                                </a:xfrm>
                                                <a:grpFill/>
                                              </p:grpSpPr>
                                              <p:sp>
                                                <p:nvSpPr>
                                                  <p:cNvPr id="267" name="Freeform 116">
                                                    <a:extLst>
                                                      <a:ext uri="{FF2B5EF4-FFF2-40B4-BE49-F238E27FC236}">
                                                        <a16:creationId xmlns:a16="http://schemas.microsoft.com/office/drawing/2014/main" id="{09B2E29E-8B4C-446E-85CD-5034632E52A3}"/>
                                                      </a:ext>
                                                    </a:extLst>
                                                  </p:cNvPr>
                                                  <p:cNvSpPr>
                                                    <a:spLocks/>
                                                  </p:cNvSpPr>
                                                  <p:nvPr/>
                                                </p:nvSpPr>
                                                <p:spPr bwMode="auto">
                                                  <a:xfrm>
                                                    <a:off x="6083918" y="1821565"/>
                                                    <a:ext cx="1329603" cy="391843"/>
                                                  </a:xfrm>
                                                  <a:custGeom>
                                                    <a:avLst/>
                                                    <a:gdLst>
                                                      <a:gd name="T0" fmla="*/ 695 w 699"/>
                                                      <a:gd name="T1" fmla="*/ 206 h 206"/>
                                                      <a:gd name="T2" fmla="*/ 699 w 699"/>
                                                      <a:gd name="T3" fmla="*/ 202 h 206"/>
                                                      <a:gd name="T4" fmla="*/ 0 w 699"/>
                                                      <a:gd name="T5" fmla="*/ 0 h 206"/>
                                                    </a:gdLst>
                                                    <a:ahLst/>
                                                    <a:cxnLst>
                                                      <a:cxn ang="0">
                                                        <a:pos x="T0" y="T1"/>
                                                      </a:cxn>
                                                      <a:cxn ang="0">
                                                        <a:pos x="T2" y="T3"/>
                                                      </a:cxn>
                                                      <a:cxn ang="0">
                                                        <a:pos x="T4" y="T5"/>
                                                      </a:cxn>
                                                    </a:cxnLst>
                                                    <a:rect l="0" t="0" r="r" b="b"/>
                                                    <a:pathLst>
                                                      <a:path w="699" h="206">
                                                        <a:moveTo>
                                                          <a:pt x="695" y="206"/>
                                                        </a:moveTo>
                                                        <a:lnTo>
                                                          <a:pt x="699" y="202"/>
                                                        </a:lnTo>
                                                        <a:lnTo>
                                                          <a:pt x="0" y="0"/>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268" name="Group 267">
                                                    <a:extLst>
                                                      <a:ext uri="{FF2B5EF4-FFF2-40B4-BE49-F238E27FC236}">
                                                        <a16:creationId xmlns:a16="http://schemas.microsoft.com/office/drawing/2014/main" id="{A46FF727-4952-4B4E-B0DE-88423A0938BE}"/>
                                                      </a:ext>
                                                    </a:extLst>
                                                  </p:cNvPr>
                                                  <p:cNvGrpSpPr/>
                                                  <p:nvPr/>
                                                </p:nvGrpSpPr>
                                                <p:grpSpPr>
                                                  <a:xfrm>
                                                    <a:off x="3526665" y="2205799"/>
                                                    <a:ext cx="3886856" cy="2478501"/>
                                                    <a:chOff x="3526665" y="2205799"/>
                                                    <a:chExt cx="3886856" cy="2478501"/>
                                                  </a:xfrm>
                                                  <a:grpFill/>
                                                </p:grpSpPr>
                                                <p:sp>
                                                  <p:nvSpPr>
                                                    <p:cNvPr id="269" name="Line 110">
                                                      <a:extLst>
                                                        <a:ext uri="{FF2B5EF4-FFF2-40B4-BE49-F238E27FC236}">
                                                          <a16:creationId xmlns:a16="http://schemas.microsoft.com/office/drawing/2014/main" id="{0EF16397-ACE6-41BF-AAA9-472928EDC482}"/>
                                                        </a:ext>
                                                      </a:extLst>
                                                    </p:cNvPr>
                                                    <p:cNvSpPr>
                                                      <a:spLocks noChangeShapeType="1"/>
                                                    </p:cNvSpPr>
                                                    <p:nvPr/>
                                                  </p:nvSpPr>
                                                  <p:spPr bwMode="auto">
                                                    <a:xfrm flipH="1">
                                                      <a:off x="4290191" y="3497359"/>
                                                      <a:ext cx="779882" cy="45651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0" name="Line 113">
                                                      <a:extLst>
                                                        <a:ext uri="{FF2B5EF4-FFF2-40B4-BE49-F238E27FC236}">
                                                          <a16:creationId xmlns:a16="http://schemas.microsoft.com/office/drawing/2014/main" id="{CE87E86D-577F-49FD-8DDB-4F62506B91B8}"/>
                                                        </a:ext>
                                                      </a:extLst>
                                                    </p:cNvPr>
                                                    <p:cNvSpPr>
                                                      <a:spLocks noChangeShapeType="1"/>
                                                    </p:cNvSpPr>
                                                    <p:nvPr/>
                                                  </p:nvSpPr>
                                                  <p:spPr bwMode="auto">
                                                    <a:xfrm flipV="1">
                                                      <a:off x="4642210" y="2681036"/>
                                                      <a:ext cx="1158288" cy="32659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1" name="Line 114">
                                                      <a:extLst>
                                                        <a:ext uri="{FF2B5EF4-FFF2-40B4-BE49-F238E27FC236}">
                                                          <a16:creationId xmlns:a16="http://schemas.microsoft.com/office/drawing/2014/main" id="{22CDB2A1-CDD9-4923-8388-B4B14DD0D7E9}"/>
                                                        </a:ext>
                                                      </a:extLst>
                                                    </p:cNvPr>
                                                    <p:cNvSpPr>
                                                      <a:spLocks noChangeShapeType="1"/>
                                                    </p:cNvSpPr>
                                                    <p:nvPr/>
                                                  </p:nvSpPr>
                                                  <p:spPr bwMode="auto">
                                                    <a:xfrm flipH="1">
                                                      <a:off x="5062464" y="2694652"/>
                                                      <a:ext cx="745640" cy="80270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2" name="Freeform 118">
                                                      <a:extLst>
                                                        <a:ext uri="{FF2B5EF4-FFF2-40B4-BE49-F238E27FC236}">
                                                          <a16:creationId xmlns:a16="http://schemas.microsoft.com/office/drawing/2014/main" id="{17F577A0-BF2C-4DE3-A3D4-FD4959764261}"/>
                                                        </a:ext>
                                                      </a:extLst>
                                                    </p:cNvPr>
                                                    <p:cNvSpPr>
                                                      <a:spLocks/>
                                                    </p:cNvSpPr>
                                                    <p:nvPr/>
                                                  </p:nvSpPr>
                                                  <p:spPr bwMode="auto">
                                                    <a:xfrm>
                                                      <a:off x="5808106" y="2205799"/>
                                                      <a:ext cx="1605415" cy="1173627"/>
                                                    </a:xfrm>
                                                    <a:custGeom>
                                                      <a:avLst/>
                                                      <a:gdLst>
                                                        <a:gd name="T0" fmla="*/ 844 w 844"/>
                                                        <a:gd name="T1" fmla="*/ 0 h 617"/>
                                                        <a:gd name="T2" fmla="*/ 654 w 844"/>
                                                        <a:gd name="T3" fmla="*/ 617 h 617"/>
                                                        <a:gd name="T4" fmla="*/ 0 w 844"/>
                                                        <a:gd name="T5" fmla="*/ 261 h 617"/>
                                                      </a:gdLst>
                                                      <a:ahLst/>
                                                      <a:cxnLst>
                                                        <a:cxn ang="0">
                                                          <a:pos x="T0" y="T1"/>
                                                        </a:cxn>
                                                        <a:cxn ang="0">
                                                          <a:pos x="T2" y="T3"/>
                                                        </a:cxn>
                                                        <a:cxn ang="0">
                                                          <a:pos x="T4" y="T5"/>
                                                        </a:cxn>
                                                      </a:cxnLst>
                                                      <a:rect l="0" t="0" r="r" b="b"/>
                                                      <a:pathLst>
                                                        <a:path w="844" h="617">
                                                          <a:moveTo>
                                                            <a:pt x="844" y="0"/>
                                                          </a:moveTo>
                                                          <a:lnTo>
                                                            <a:pt x="654" y="617"/>
                                                          </a:lnTo>
                                                          <a:lnTo>
                                                            <a:pt x="0" y="261"/>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3" name="Line 150">
                                                      <a:extLst>
                                                        <a:ext uri="{FF2B5EF4-FFF2-40B4-BE49-F238E27FC236}">
                                                          <a16:creationId xmlns:a16="http://schemas.microsoft.com/office/drawing/2014/main" id="{7283E5BC-05E3-4A54-A732-A0846D1CDE2C}"/>
                                                        </a:ext>
                                                      </a:extLst>
                                                    </p:cNvPr>
                                                    <p:cNvSpPr>
                                                      <a:spLocks noChangeShapeType="1"/>
                                                    </p:cNvSpPr>
                                                    <p:nvPr/>
                                                  </p:nvSpPr>
                                                  <p:spPr bwMode="auto">
                                                    <a:xfrm flipH="1">
                                                      <a:off x="4094269" y="3944364"/>
                                                      <a:ext cx="188313" cy="73993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4" name="Freeform 151">
                                                      <a:extLst>
                                                        <a:ext uri="{FF2B5EF4-FFF2-40B4-BE49-F238E27FC236}">
                                                          <a16:creationId xmlns:a16="http://schemas.microsoft.com/office/drawing/2014/main" id="{4736F0BF-F36F-47D9-A0C7-2A1927CA99E2}"/>
                                                        </a:ext>
                                                      </a:extLst>
                                                    </p:cNvPr>
                                                    <p:cNvSpPr>
                                                      <a:spLocks/>
                                                    </p:cNvSpPr>
                                                    <p:nvPr/>
                                                  </p:nvSpPr>
                                                  <p:spPr bwMode="auto">
                                                    <a:xfrm>
                                                      <a:off x="4282582" y="3487848"/>
                                                      <a:ext cx="1179333" cy="591569"/>
                                                    </a:xfrm>
                                                    <a:custGeom>
                                                      <a:avLst/>
                                                      <a:gdLst>
                                                        <a:gd name="T0" fmla="*/ 410 w 620"/>
                                                        <a:gd name="T1" fmla="*/ 0 h 311"/>
                                                        <a:gd name="T2" fmla="*/ 620 w 620"/>
                                                        <a:gd name="T3" fmla="*/ 311 h 311"/>
                                                        <a:gd name="T4" fmla="*/ 0 w 620"/>
                                                        <a:gd name="T5" fmla="*/ 240 h 311"/>
                                                      </a:gdLst>
                                                      <a:ahLst/>
                                                      <a:cxnLst>
                                                        <a:cxn ang="0">
                                                          <a:pos x="T0" y="T1"/>
                                                        </a:cxn>
                                                        <a:cxn ang="0">
                                                          <a:pos x="T2" y="T3"/>
                                                        </a:cxn>
                                                        <a:cxn ang="0">
                                                          <a:pos x="T4" y="T5"/>
                                                        </a:cxn>
                                                      </a:cxnLst>
                                                      <a:rect l="0" t="0" r="r" b="b"/>
                                                      <a:pathLst>
                                                        <a:path w="620" h="311">
                                                          <a:moveTo>
                                                            <a:pt x="410" y="0"/>
                                                          </a:moveTo>
                                                          <a:lnTo>
                                                            <a:pt x="620" y="311"/>
                                                          </a:lnTo>
                                                          <a:lnTo>
                                                            <a:pt x="0" y="240"/>
                                                          </a:lnTo>
                                                        </a:path>
                                                      </a:pathLst>
                                                    </a:cu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5" name="Line 165">
                                                      <a:extLst>
                                                        <a:ext uri="{FF2B5EF4-FFF2-40B4-BE49-F238E27FC236}">
                                                          <a16:creationId xmlns:a16="http://schemas.microsoft.com/office/drawing/2014/main" id="{3508DA1B-B677-4ED6-9278-8D9F3F2A4F39}"/>
                                                        </a:ext>
                                                      </a:extLst>
                                                    </p:cNvPr>
                                                    <p:cNvSpPr>
                                                      <a:spLocks noChangeShapeType="1"/>
                                                    </p:cNvSpPr>
                                                    <p:nvPr/>
                                                  </p:nvSpPr>
                                                  <p:spPr bwMode="auto">
                                                    <a:xfrm>
                                                      <a:off x="4282582" y="3944364"/>
                                                      <a:ext cx="640339" cy="725465"/>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6" name="Line 166">
                                                      <a:extLst>
                                                        <a:ext uri="{FF2B5EF4-FFF2-40B4-BE49-F238E27FC236}">
                                                          <a16:creationId xmlns:a16="http://schemas.microsoft.com/office/drawing/2014/main" id="{E4C67610-1667-4D9B-99C9-DAD774703AF1}"/>
                                                        </a:ext>
                                                      </a:extLst>
                                                    </p:cNvPr>
                                                    <p:cNvSpPr>
                                                      <a:spLocks noChangeShapeType="1"/>
                                                    </p:cNvSpPr>
                                                    <p:nvPr/>
                                                  </p:nvSpPr>
                                                  <p:spPr bwMode="auto">
                                                    <a:xfrm flipV="1">
                                                      <a:off x="3543785" y="3944363"/>
                                                      <a:ext cx="746405" cy="47548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7" name="Line 169">
                                                      <a:extLst>
                                                        <a:ext uri="{FF2B5EF4-FFF2-40B4-BE49-F238E27FC236}">
                                                          <a16:creationId xmlns:a16="http://schemas.microsoft.com/office/drawing/2014/main" id="{84D3ABF3-FA5E-40EA-9F51-6D1CF994DB99}"/>
                                                        </a:ext>
                                                      </a:extLst>
                                                    </p:cNvPr>
                                                    <p:cNvSpPr>
                                                      <a:spLocks noChangeShapeType="1"/>
                                                    </p:cNvSpPr>
                                                    <p:nvPr/>
                                                  </p:nvSpPr>
                                                  <p:spPr bwMode="auto">
                                                    <a:xfrm flipH="1" flipV="1">
                                                      <a:off x="3745863" y="3244053"/>
                                                      <a:ext cx="536719" cy="692704"/>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8" name="Line 170">
                                                      <a:extLst>
                                                        <a:ext uri="{FF2B5EF4-FFF2-40B4-BE49-F238E27FC236}">
                                                          <a16:creationId xmlns:a16="http://schemas.microsoft.com/office/drawing/2014/main" id="{95AA4E8D-D9AC-401A-A34E-FDFD619F2156}"/>
                                                        </a:ext>
                                                      </a:extLst>
                                                    </p:cNvPr>
                                                    <p:cNvSpPr>
                                                      <a:spLocks noChangeShapeType="1"/>
                                                    </p:cNvSpPr>
                                                    <p:nvPr/>
                                                  </p:nvSpPr>
                                                  <p:spPr bwMode="auto">
                                                    <a:xfrm flipV="1">
                                                      <a:off x="3526665" y="3944364"/>
                                                      <a:ext cx="755917" cy="7607"/>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79" name="Line 182">
                                                      <a:extLst>
                                                        <a:ext uri="{FF2B5EF4-FFF2-40B4-BE49-F238E27FC236}">
                                                          <a16:creationId xmlns:a16="http://schemas.microsoft.com/office/drawing/2014/main" id="{6479B2C9-2106-496E-94D1-BA626AD3ADC6}"/>
                                                        </a:ext>
                                                      </a:extLst>
                                                    </p:cNvPr>
                                                    <p:cNvSpPr>
                                                      <a:spLocks noChangeShapeType="1"/>
                                                    </p:cNvSpPr>
                                                    <p:nvPr/>
                                                  </p:nvSpPr>
                                                  <p:spPr bwMode="auto">
                                                    <a:xfrm>
                                                      <a:off x="5062464" y="3497359"/>
                                                      <a:ext cx="991020" cy="7038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sp>
                                              <p:nvSpPr>
                                                <p:cNvPr id="266" name="Line 184">
                                                  <a:extLst>
                                                    <a:ext uri="{FF2B5EF4-FFF2-40B4-BE49-F238E27FC236}">
                                                      <a16:creationId xmlns:a16="http://schemas.microsoft.com/office/drawing/2014/main" id="{D77750D9-DC4C-4654-88FE-861BBAFA7FEE}"/>
                                                    </a:ext>
                                                  </a:extLst>
                                                </p:cNvPr>
                                                <p:cNvSpPr>
                                                  <a:spLocks noChangeShapeType="1"/>
                                                </p:cNvSpPr>
                                                <p:nvPr/>
                                              </p:nvSpPr>
                                              <p:spPr bwMode="auto">
                                                <a:xfrm flipV="1">
                                                  <a:off x="5800497" y="1766402"/>
                                                  <a:ext cx="275812" cy="90147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sp>
                                        <p:nvSpPr>
                                          <p:cNvPr id="256" name="Line 107">
                                            <a:extLst>
                                              <a:ext uri="{FF2B5EF4-FFF2-40B4-BE49-F238E27FC236}">
                                                <a16:creationId xmlns:a16="http://schemas.microsoft.com/office/drawing/2014/main" id="{BED092BA-9DBF-484F-A650-821400737681}"/>
                                              </a:ext>
                                            </a:extLst>
                                          </p:cNvPr>
                                          <p:cNvSpPr>
                                            <a:spLocks noChangeShapeType="1"/>
                                          </p:cNvSpPr>
                                          <p:nvPr/>
                                        </p:nvSpPr>
                                        <p:spPr bwMode="auto">
                                          <a:xfrm>
                                            <a:off x="5347587" y="2460230"/>
                                            <a:ext cx="452908" cy="20169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53" name="Line 187">
                                          <a:extLst>
                                            <a:ext uri="{FF2B5EF4-FFF2-40B4-BE49-F238E27FC236}">
                                              <a16:creationId xmlns:a16="http://schemas.microsoft.com/office/drawing/2014/main" id="{E2A218B8-F7F0-42C6-920A-B8BB46FF2725}"/>
                                            </a:ext>
                                          </a:extLst>
                                        </p:cNvPr>
                                        <p:cNvSpPr>
                                          <a:spLocks noChangeShapeType="1"/>
                                        </p:cNvSpPr>
                                        <p:nvPr/>
                                      </p:nvSpPr>
                                      <p:spPr bwMode="auto">
                                        <a:xfrm flipV="1">
                                          <a:off x="7814876" y="2416939"/>
                                          <a:ext cx="330972" cy="48885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sp>
                                    <p:nvSpPr>
                                      <p:cNvPr id="250" name="Line 188">
                                        <a:extLst>
                                          <a:ext uri="{FF2B5EF4-FFF2-40B4-BE49-F238E27FC236}">
                                            <a16:creationId xmlns:a16="http://schemas.microsoft.com/office/drawing/2014/main" id="{87335270-6C88-4C39-B7F8-94B7DC411326}"/>
                                          </a:ext>
                                        </a:extLst>
                                      </p:cNvPr>
                                      <p:cNvSpPr>
                                        <a:spLocks noChangeShapeType="1"/>
                                      </p:cNvSpPr>
                                      <p:nvPr/>
                                    </p:nvSpPr>
                                    <p:spPr bwMode="auto">
                                      <a:xfrm>
                                        <a:off x="7830093" y="2898183"/>
                                        <a:ext cx="580107" cy="31788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51" name="Line 188">
                                        <a:extLst>
                                          <a:ext uri="{FF2B5EF4-FFF2-40B4-BE49-F238E27FC236}">
                                            <a16:creationId xmlns:a16="http://schemas.microsoft.com/office/drawing/2014/main" id="{85737872-ECA7-43E7-A9DE-4144A3E74046}"/>
                                          </a:ext>
                                        </a:extLst>
                                      </p:cNvPr>
                                      <p:cNvSpPr>
                                        <a:spLocks noChangeShapeType="1"/>
                                      </p:cNvSpPr>
                                      <p:nvPr/>
                                    </p:nvSpPr>
                                    <p:spPr bwMode="auto">
                                      <a:xfrm flipV="1">
                                        <a:off x="8585242" y="3401821"/>
                                        <a:ext cx="397140" cy="770801"/>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37" name="Line 142">
                                        <a:extLst>
                                          <a:ext uri="{FF2B5EF4-FFF2-40B4-BE49-F238E27FC236}">
                                            <a16:creationId xmlns:a16="http://schemas.microsoft.com/office/drawing/2014/main" id="{126B0ECF-DD08-48D6-A19E-77716A0C62DB}"/>
                                          </a:ext>
                                        </a:extLst>
                                      </p:cNvPr>
                                      <p:cNvSpPr>
                                        <a:spLocks noChangeShapeType="1"/>
                                      </p:cNvSpPr>
                                      <p:nvPr/>
                                    </p:nvSpPr>
                                    <p:spPr bwMode="auto">
                                      <a:xfrm flipH="1">
                                        <a:off x="6811490" y="5043531"/>
                                        <a:ext cx="805561" cy="229349"/>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38" name="Line 142">
                                        <a:extLst>
                                          <a:ext uri="{FF2B5EF4-FFF2-40B4-BE49-F238E27FC236}">
                                            <a16:creationId xmlns:a16="http://schemas.microsoft.com/office/drawing/2014/main" id="{5A54295B-C853-434B-B318-C3A1603F0CEE}"/>
                                          </a:ext>
                                        </a:extLst>
                                      </p:cNvPr>
                                      <p:cNvSpPr>
                                        <a:spLocks noChangeShapeType="1"/>
                                      </p:cNvSpPr>
                                      <p:nvPr/>
                                    </p:nvSpPr>
                                    <p:spPr bwMode="auto">
                                      <a:xfrm flipH="1">
                                        <a:off x="7651709" y="4629139"/>
                                        <a:ext cx="571157" cy="34565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39" name="Line 142">
                                        <a:extLst>
                                          <a:ext uri="{FF2B5EF4-FFF2-40B4-BE49-F238E27FC236}">
                                            <a16:creationId xmlns:a16="http://schemas.microsoft.com/office/drawing/2014/main" id="{7567E17A-5E6D-41DC-9FD0-491F3F8209B0}"/>
                                          </a:ext>
                                        </a:extLst>
                                      </p:cNvPr>
                                      <p:cNvSpPr>
                                        <a:spLocks noChangeShapeType="1"/>
                                      </p:cNvSpPr>
                                      <p:nvPr/>
                                    </p:nvSpPr>
                                    <p:spPr bwMode="auto">
                                      <a:xfrm flipH="1">
                                        <a:off x="7119933" y="5009750"/>
                                        <a:ext cx="497116" cy="71275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40" name="Line 142">
                                        <a:extLst>
                                          <a:ext uri="{FF2B5EF4-FFF2-40B4-BE49-F238E27FC236}">
                                            <a16:creationId xmlns:a16="http://schemas.microsoft.com/office/drawing/2014/main" id="{D02BEA07-B364-45CF-BF34-9A598ACDDBE5}"/>
                                          </a:ext>
                                        </a:extLst>
                                      </p:cNvPr>
                                      <p:cNvSpPr>
                                        <a:spLocks noChangeShapeType="1"/>
                                      </p:cNvSpPr>
                                      <p:nvPr/>
                                    </p:nvSpPr>
                                    <p:spPr bwMode="auto">
                                      <a:xfrm>
                                        <a:off x="7609442" y="5020014"/>
                                        <a:ext cx="446583" cy="702492"/>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grpSp>
                          <p:sp>
                            <p:nvSpPr>
                              <p:cNvPr id="218" name="Line 106">
                                <a:extLst>
                                  <a:ext uri="{FF2B5EF4-FFF2-40B4-BE49-F238E27FC236}">
                                    <a16:creationId xmlns:a16="http://schemas.microsoft.com/office/drawing/2014/main" id="{02276642-4A70-4B55-A55B-4DB27BF3E235}"/>
                                  </a:ext>
                                </a:extLst>
                              </p:cNvPr>
                              <p:cNvSpPr>
                                <a:spLocks noChangeShapeType="1"/>
                              </p:cNvSpPr>
                              <p:nvPr/>
                            </p:nvSpPr>
                            <p:spPr bwMode="auto">
                              <a:xfrm flipV="1">
                                <a:off x="7413521" y="1929468"/>
                                <a:ext cx="283467" cy="282490"/>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sp>
                        <p:nvSpPr>
                          <p:cNvPr id="210" name="Line 121">
                            <a:extLst>
                              <a:ext uri="{FF2B5EF4-FFF2-40B4-BE49-F238E27FC236}">
                                <a16:creationId xmlns:a16="http://schemas.microsoft.com/office/drawing/2014/main" id="{146E5FD4-0159-47B2-9576-FE7B6F6674EA}"/>
                              </a:ext>
                            </a:extLst>
                          </p:cNvPr>
                          <p:cNvSpPr>
                            <a:spLocks noChangeShapeType="1"/>
                          </p:cNvSpPr>
                          <p:nvPr/>
                        </p:nvSpPr>
                        <p:spPr bwMode="auto">
                          <a:xfrm flipH="1">
                            <a:off x="7849161" y="3230427"/>
                            <a:ext cx="579099" cy="384846"/>
                          </a:xfrm>
                          <a:prstGeom prst="line">
                            <a:avLst/>
                          </a:prstGeom>
                          <a:grpFill/>
                          <a:ln w="28575" cap="flat">
                            <a:solidFill>
                              <a:schemeClr val="accent6"/>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grpSp>
                </p:grpSp>
              </p:grpSp>
            </p:grpSp>
          </p:grpSp>
        </p:grpSp>
      </p:grpSp>
      <p:sp>
        <p:nvSpPr>
          <p:cNvPr id="281" name="Oval 70">
            <a:extLst>
              <a:ext uri="{FF2B5EF4-FFF2-40B4-BE49-F238E27FC236}">
                <a16:creationId xmlns:a16="http://schemas.microsoft.com/office/drawing/2014/main" id="{3D01C136-854B-4F25-913E-907464982DF3}"/>
              </a:ext>
            </a:extLst>
          </p:cNvPr>
          <p:cNvSpPr>
            <a:spLocks noChangeArrowheads="1"/>
          </p:cNvSpPr>
          <p:nvPr/>
        </p:nvSpPr>
        <p:spPr bwMode="auto">
          <a:xfrm>
            <a:off x="4334828" y="3197010"/>
            <a:ext cx="192088" cy="19208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82" name="Oval 74">
            <a:extLst>
              <a:ext uri="{FF2B5EF4-FFF2-40B4-BE49-F238E27FC236}">
                <a16:creationId xmlns:a16="http://schemas.microsoft.com/office/drawing/2014/main" id="{75EC2283-32EA-4516-8DE5-9F37BFB797D3}"/>
              </a:ext>
            </a:extLst>
          </p:cNvPr>
          <p:cNvSpPr>
            <a:spLocks noChangeArrowheads="1"/>
          </p:cNvSpPr>
          <p:nvPr/>
        </p:nvSpPr>
        <p:spPr bwMode="auto">
          <a:xfrm>
            <a:off x="8103183" y="4425341"/>
            <a:ext cx="246830" cy="242954"/>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83" name="Oval 79">
            <a:extLst>
              <a:ext uri="{FF2B5EF4-FFF2-40B4-BE49-F238E27FC236}">
                <a16:creationId xmlns:a16="http://schemas.microsoft.com/office/drawing/2014/main" id="{68AB8ED3-B06F-4478-82B9-3227AEC42F16}"/>
              </a:ext>
            </a:extLst>
          </p:cNvPr>
          <p:cNvSpPr>
            <a:spLocks noChangeArrowheads="1"/>
          </p:cNvSpPr>
          <p:nvPr/>
        </p:nvSpPr>
        <p:spPr bwMode="auto">
          <a:xfrm>
            <a:off x="4155684" y="4477651"/>
            <a:ext cx="244475" cy="241301"/>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85" name="Oval 81">
            <a:extLst>
              <a:ext uri="{FF2B5EF4-FFF2-40B4-BE49-F238E27FC236}">
                <a16:creationId xmlns:a16="http://schemas.microsoft.com/office/drawing/2014/main" id="{8F97B6F1-8358-42DE-955D-3904809BB82F}"/>
              </a:ext>
            </a:extLst>
          </p:cNvPr>
          <p:cNvSpPr>
            <a:spLocks noChangeArrowheads="1"/>
          </p:cNvSpPr>
          <p:nvPr/>
        </p:nvSpPr>
        <p:spPr bwMode="auto">
          <a:xfrm>
            <a:off x="9728425" y="4454533"/>
            <a:ext cx="182563" cy="17938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0" name="Oval 89">
            <a:extLst>
              <a:ext uri="{FF2B5EF4-FFF2-40B4-BE49-F238E27FC236}">
                <a16:creationId xmlns:a16="http://schemas.microsoft.com/office/drawing/2014/main" id="{3E47EBE4-4B9E-43E8-9FCD-EC062423930E}"/>
              </a:ext>
            </a:extLst>
          </p:cNvPr>
          <p:cNvSpPr>
            <a:spLocks noChangeArrowheads="1"/>
          </p:cNvSpPr>
          <p:nvPr/>
        </p:nvSpPr>
        <p:spPr bwMode="auto">
          <a:xfrm>
            <a:off x="7641920" y="2544345"/>
            <a:ext cx="217488" cy="21748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1" name="Oval 91">
            <a:extLst>
              <a:ext uri="{FF2B5EF4-FFF2-40B4-BE49-F238E27FC236}">
                <a16:creationId xmlns:a16="http://schemas.microsoft.com/office/drawing/2014/main" id="{0E1B124E-5D55-4AD0-8531-DBE2F9B37F04}"/>
              </a:ext>
            </a:extLst>
          </p:cNvPr>
          <p:cNvSpPr>
            <a:spLocks noChangeArrowheads="1"/>
          </p:cNvSpPr>
          <p:nvPr/>
        </p:nvSpPr>
        <p:spPr bwMode="auto">
          <a:xfrm>
            <a:off x="5512825" y="1309604"/>
            <a:ext cx="211138" cy="21907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2" name="Oval 97">
            <a:extLst>
              <a:ext uri="{FF2B5EF4-FFF2-40B4-BE49-F238E27FC236}">
                <a16:creationId xmlns:a16="http://schemas.microsoft.com/office/drawing/2014/main" id="{5751D35C-A7EB-4885-9EDC-CC645D758060}"/>
              </a:ext>
            </a:extLst>
          </p:cNvPr>
          <p:cNvSpPr>
            <a:spLocks noChangeArrowheads="1"/>
          </p:cNvSpPr>
          <p:nvPr/>
        </p:nvSpPr>
        <p:spPr bwMode="auto">
          <a:xfrm>
            <a:off x="3130398" y="5254807"/>
            <a:ext cx="166688" cy="16827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3" name="Oval 98">
            <a:extLst>
              <a:ext uri="{FF2B5EF4-FFF2-40B4-BE49-F238E27FC236}">
                <a16:creationId xmlns:a16="http://schemas.microsoft.com/office/drawing/2014/main" id="{4F57C510-FD19-4D52-826D-4FC3496B7F09}"/>
              </a:ext>
            </a:extLst>
          </p:cNvPr>
          <p:cNvSpPr>
            <a:spLocks noChangeArrowheads="1"/>
          </p:cNvSpPr>
          <p:nvPr/>
        </p:nvSpPr>
        <p:spPr bwMode="auto">
          <a:xfrm>
            <a:off x="3343876" y="2393221"/>
            <a:ext cx="107950" cy="1111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4" name="Oval 106">
            <a:extLst>
              <a:ext uri="{FF2B5EF4-FFF2-40B4-BE49-F238E27FC236}">
                <a16:creationId xmlns:a16="http://schemas.microsoft.com/office/drawing/2014/main" id="{6094CBF8-8594-47D9-BB49-A2F54216A1B2}"/>
              </a:ext>
            </a:extLst>
          </p:cNvPr>
          <p:cNvSpPr>
            <a:spLocks noChangeArrowheads="1"/>
          </p:cNvSpPr>
          <p:nvPr/>
        </p:nvSpPr>
        <p:spPr bwMode="auto">
          <a:xfrm>
            <a:off x="6813846" y="5701192"/>
            <a:ext cx="122238" cy="12700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5" name="Oval 117">
            <a:extLst>
              <a:ext uri="{FF2B5EF4-FFF2-40B4-BE49-F238E27FC236}">
                <a16:creationId xmlns:a16="http://schemas.microsoft.com/office/drawing/2014/main" id="{6F36EBE0-5FBA-4B81-8BD5-87F9B6D64A8E}"/>
              </a:ext>
            </a:extLst>
          </p:cNvPr>
          <p:cNvSpPr>
            <a:spLocks noChangeArrowheads="1"/>
          </p:cNvSpPr>
          <p:nvPr/>
        </p:nvSpPr>
        <p:spPr bwMode="auto">
          <a:xfrm>
            <a:off x="4096056" y="5273631"/>
            <a:ext cx="179388" cy="17938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6" name="Oval 124">
            <a:extLst>
              <a:ext uri="{FF2B5EF4-FFF2-40B4-BE49-F238E27FC236}">
                <a16:creationId xmlns:a16="http://schemas.microsoft.com/office/drawing/2014/main" id="{40FDCB39-2903-48EB-8058-EF5C268FAC00}"/>
              </a:ext>
            </a:extLst>
          </p:cNvPr>
          <p:cNvSpPr>
            <a:spLocks noChangeArrowheads="1"/>
          </p:cNvSpPr>
          <p:nvPr/>
        </p:nvSpPr>
        <p:spPr bwMode="auto">
          <a:xfrm>
            <a:off x="7887725" y="3842217"/>
            <a:ext cx="179388" cy="17145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7" name="Oval 126">
            <a:extLst>
              <a:ext uri="{FF2B5EF4-FFF2-40B4-BE49-F238E27FC236}">
                <a16:creationId xmlns:a16="http://schemas.microsoft.com/office/drawing/2014/main" id="{FEA3D6EA-A484-45D9-9B73-4C4787682C4F}"/>
              </a:ext>
            </a:extLst>
          </p:cNvPr>
          <p:cNvSpPr>
            <a:spLocks noChangeArrowheads="1"/>
          </p:cNvSpPr>
          <p:nvPr/>
        </p:nvSpPr>
        <p:spPr bwMode="auto">
          <a:xfrm>
            <a:off x="6726877" y="3080028"/>
            <a:ext cx="191113" cy="19111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8" name="Oval 129">
            <a:extLst>
              <a:ext uri="{FF2B5EF4-FFF2-40B4-BE49-F238E27FC236}">
                <a16:creationId xmlns:a16="http://schemas.microsoft.com/office/drawing/2014/main" id="{8DC91B74-BF18-426E-8E6F-5B4023305E8B}"/>
              </a:ext>
            </a:extLst>
          </p:cNvPr>
          <p:cNvSpPr>
            <a:spLocks noChangeArrowheads="1"/>
          </p:cNvSpPr>
          <p:nvPr/>
        </p:nvSpPr>
        <p:spPr bwMode="auto">
          <a:xfrm>
            <a:off x="2509482" y="4243034"/>
            <a:ext cx="163513" cy="15557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299" name="Oval 130">
            <a:extLst>
              <a:ext uri="{FF2B5EF4-FFF2-40B4-BE49-F238E27FC236}">
                <a16:creationId xmlns:a16="http://schemas.microsoft.com/office/drawing/2014/main" id="{A33A500D-A7F7-4DA1-A73E-EA25128F19AD}"/>
              </a:ext>
            </a:extLst>
          </p:cNvPr>
          <p:cNvSpPr>
            <a:spLocks noChangeArrowheads="1"/>
          </p:cNvSpPr>
          <p:nvPr/>
        </p:nvSpPr>
        <p:spPr bwMode="auto">
          <a:xfrm>
            <a:off x="2531763" y="3744248"/>
            <a:ext cx="111125" cy="10636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1" name="Oval 135">
            <a:extLst>
              <a:ext uri="{FF2B5EF4-FFF2-40B4-BE49-F238E27FC236}">
                <a16:creationId xmlns:a16="http://schemas.microsoft.com/office/drawing/2014/main" id="{BEC9D1CB-854A-472B-A63B-DCDB4715CAAB}"/>
              </a:ext>
            </a:extLst>
          </p:cNvPr>
          <p:cNvSpPr>
            <a:spLocks noChangeArrowheads="1"/>
          </p:cNvSpPr>
          <p:nvPr/>
        </p:nvSpPr>
        <p:spPr bwMode="auto">
          <a:xfrm>
            <a:off x="3388091" y="3699328"/>
            <a:ext cx="215965" cy="205481"/>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3" name="Oval 141">
            <a:extLst>
              <a:ext uri="{FF2B5EF4-FFF2-40B4-BE49-F238E27FC236}">
                <a16:creationId xmlns:a16="http://schemas.microsoft.com/office/drawing/2014/main" id="{3AD3440E-8916-40D7-A7F3-C1523B227A6B}"/>
              </a:ext>
            </a:extLst>
          </p:cNvPr>
          <p:cNvSpPr>
            <a:spLocks noChangeArrowheads="1"/>
          </p:cNvSpPr>
          <p:nvPr/>
        </p:nvSpPr>
        <p:spPr bwMode="auto">
          <a:xfrm>
            <a:off x="5403998" y="4394975"/>
            <a:ext cx="163513" cy="16351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4" name="Oval 142">
            <a:extLst>
              <a:ext uri="{FF2B5EF4-FFF2-40B4-BE49-F238E27FC236}">
                <a16:creationId xmlns:a16="http://schemas.microsoft.com/office/drawing/2014/main" id="{B96C36E5-1281-4A4A-8609-422BEC2FE924}"/>
              </a:ext>
            </a:extLst>
          </p:cNvPr>
          <p:cNvSpPr>
            <a:spLocks noChangeArrowheads="1"/>
          </p:cNvSpPr>
          <p:nvPr/>
        </p:nvSpPr>
        <p:spPr bwMode="auto">
          <a:xfrm>
            <a:off x="4300336" y="5700247"/>
            <a:ext cx="163513" cy="16351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5" name="Oval 146">
            <a:extLst>
              <a:ext uri="{FF2B5EF4-FFF2-40B4-BE49-F238E27FC236}">
                <a16:creationId xmlns:a16="http://schemas.microsoft.com/office/drawing/2014/main" id="{C5C00824-E4A6-4084-B092-7F5A81D3D626}"/>
              </a:ext>
            </a:extLst>
          </p:cNvPr>
          <p:cNvSpPr>
            <a:spLocks noChangeArrowheads="1"/>
          </p:cNvSpPr>
          <p:nvPr/>
        </p:nvSpPr>
        <p:spPr bwMode="auto">
          <a:xfrm>
            <a:off x="8369943" y="2925525"/>
            <a:ext cx="147638" cy="1492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6" name="Oval 150">
            <a:extLst>
              <a:ext uri="{FF2B5EF4-FFF2-40B4-BE49-F238E27FC236}">
                <a16:creationId xmlns:a16="http://schemas.microsoft.com/office/drawing/2014/main" id="{70E0B538-CF56-4F3B-AF05-68F6DB5B523E}"/>
              </a:ext>
            </a:extLst>
          </p:cNvPr>
          <p:cNvSpPr>
            <a:spLocks noChangeArrowheads="1"/>
          </p:cNvSpPr>
          <p:nvPr/>
        </p:nvSpPr>
        <p:spPr bwMode="auto">
          <a:xfrm>
            <a:off x="8056133" y="2062569"/>
            <a:ext cx="147638" cy="14763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7" name="Oval 151">
            <a:extLst>
              <a:ext uri="{FF2B5EF4-FFF2-40B4-BE49-F238E27FC236}">
                <a16:creationId xmlns:a16="http://schemas.microsoft.com/office/drawing/2014/main" id="{EBE5032D-2EF5-4330-B6C4-32F894F945A1}"/>
              </a:ext>
            </a:extLst>
          </p:cNvPr>
          <p:cNvSpPr>
            <a:spLocks noChangeArrowheads="1"/>
          </p:cNvSpPr>
          <p:nvPr/>
        </p:nvSpPr>
        <p:spPr bwMode="auto">
          <a:xfrm>
            <a:off x="5504991" y="3293054"/>
            <a:ext cx="171450" cy="17145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08" name="Oval 153">
            <a:extLst>
              <a:ext uri="{FF2B5EF4-FFF2-40B4-BE49-F238E27FC236}">
                <a16:creationId xmlns:a16="http://schemas.microsoft.com/office/drawing/2014/main" id="{50674496-161B-4EE4-B5B1-4A097AAE436F}"/>
              </a:ext>
            </a:extLst>
          </p:cNvPr>
          <p:cNvSpPr>
            <a:spLocks noChangeArrowheads="1"/>
          </p:cNvSpPr>
          <p:nvPr/>
        </p:nvSpPr>
        <p:spPr bwMode="auto">
          <a:xfrm>
            <a:off x="7957193" y="5670232"/>
            <a:ext cx="171450" cy="17145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0" name="Oval 130">
            <a:extLst>
              <a:ext uri="{FF2B5EF4-FFF2-40B4-BE49-F238E27FC236}">
                <a16:creationId xmlns:a16="http://schemas.microsoft.com/office/drawing/2014/main" id="{C475E809-FA52-443D-9B0D-690783E6A9E0}"/>
              </a:ext>
            </a:extLst>
          </p:cNvPr>
          <p:cNvSpPr>
            <a:spLocks noChangeArrowheads="1"/>
          </p:cNvSpPr>
          <p:nvPr/>
        </p:nvSpPr>
        <p:spPr bwMode="auto">
          <a:xfrm>
            <a:off x="5114659" y="5724693"/>
            <a:ext cx="111125" cy="10636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2" name="Oval 130">
            <a:extLst>
              <a:ext uri="{FF2B5EF4-FFF2-40B4-BE49-F238E27FC236}">
                <a16:creationId xmlns:a16="http://schemas.microsoft.com/office/drawing/2014/main" id="{28CE124F-32B0-446D-9D07-2C0699CA5919}"/>
              </a:ext>
            </a:extLst>
          </p:cNvPr>
          <p:cNvSpPr>
            <a:spLocks noChangeArrowheads="1"/>
          </p:cNvSpPr>
          <p:nvPr/>
        </p:nvSpPr>
        <p:spPr bwMode="auto">
          <a:xfrm>
            <a:off x="5948999" y="5721829"/>
            <a:ext cx="111125" cy="10636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15" name="Oval 127">
            <a:extLst>
              <a:ext uri="{FF2B5EF4-FFF2-40B4-BE49-F238E27FC236}">
                <a16:creationId xmlns:a16="http://schemas.microsoft.com/office/drawing/2014/main" id="{BBA7FA6E-207E-46EC-A11D-32425DB42944}"/>
              </a:ext>
            </a:extLst>
          </p:cNvPr>
          <p:cNvSpPr>
            <a:spLocks noChangeArrowheads="1"/>
          </p:cNvSpPr>
          <p:nvPr/>
        </p:nvSpPr>
        <p:spPr bwMode="auto">
          <a:xfrm>
            <a:off x="6429561" y="5178430"/>
            <a:ext cx="163513" cy="163513"/>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1" name="Oval 106">
            <a:extLst>
              <a:ext uri="{FF2B5EF4-FFF2-40B4-BE49-F238E27FC236}">
                <a16:creationId xmlns:a16="http://schemas.microsoft.com/office/drawing/2014/main" id="{9D4DC87A-F4F5-4455-A667-A56D48F593BC}"/>
              </a:ext>
            </a:extLst>
          </p:cNvPr>
          <p:cNvSpPr>
            <a:spLocks noChangeArrowheads="1"/>
          </p:cNvSpPr>
          <p:nvPr/>
        </p:nvSpPr>
        <p:spPr bwMode="auto">
          <a:xfrm>
            <a:off x="8615467" y="5663372"/>
            <a:ext cx="122238" cy="12700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2" name="Oval 106">
            <a:extLst>
              <a:ext uri="{FF2B5EF4-FFF2-40B4-BE49-F238E27FC236}">
                <a16:creationId xmlns:a16="http://schemas.microsoft.com/office/drawing/2014/main" id="{06D6DD1A-9F77-4D57-A4DC-933F819864FF}"/>
              </a:ext>
            </a:extLst>
          </p:cNvPr>
          <p:cNvSpPr>
            <a:spLocks noChangeArrowheads="1"/>
          </p:cNvSpPr>
          <p:nvPr/>
        </p:nvSpPr>
        <p:spPr bwMode="auto">
          <a:xfrm>
            <a:off x="9384624" y="5274345"/>
            <a:ext cx="122238" cy="12700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3" name="Oval 106">
            <a:extLst>
              <a:ext uri="{FF2B5EF4-FFF2-40B4-BE49-F238E27FC236}">
                <a16:creationId xmlns:a16="http://schemas.microsoft.com/office/drawing/2014/main" id="{3AAE4ECE-764D-4865-86E0-D8056DF4E3A9}"/>
              </a:ext>
            </a:extLst>
          </p:cNvPr>
          <p:cNvSpPr>
            <a:spLocks noChangeArrowheads="1"/>
          </p:cNvSpPr>
          <p:nvPr/>
        </p:nvSpPr>
        <p:spPr bwMode="auto">
          <a:xfrm>
            <a:off x="9068780" y="3137332"/>
            <a:ext cx="122238" cy="12700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4" name="Oval 98">
            <a:extLst>
              <a:ext uri="{FF2B5EF4-FFF2-40B4-BE49-F238E27FC236}">
                <a16:creationId xmlns:a16="http://schemas.microsoft.com/office/drawing/2014/main" id="{FB73BA6E-E5C5-4FE3-82C8-97E8BB0AE804}"/>
              </a:ext>
            </a:extLst>
          </p:cNvPr>
          <p:cNvSpPr>
            <a:spLocks noChangeArrowheads="1"/>
          </p:cNvSpPr>
          <p:nvPr/>
        </p:nvSpPr>
        <p:spPr bwMode="auto">
          <a:xfrm>
            <a:off x="2783150" y="2961408"/>
            <a:ext cx="107950" cy="1111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5" name="Oval 98">
            <a:extLst>
              <a:ext uri="{FF2B5EF4-FFF2-40B4-BE49-F238E27FC236}">
                <a16:creationId xmlns:a16="http://schemas.microsoft.com/office/drawing/2014/main" id="{E5EF977A-9449-4829-AC88-55534F70A5A9}"/>
              </a:ext>
            </a:extLst>
          </p:cNvPr>
          <p:cNvSpPr>
            <a:spLocks noChangeArrowheads="1"/>
          </p:cNvSpPr>
          <p:nvPr/>
        </p:nvSpPr>
        <p:spPr bwMode="auto">
          <a:xfrm>
            <a:off x="6630454" y="1188060"/>
            <a:ext cx="107950" cy="1111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6" name="Oval 150">
            <a:extLst>
              <a:ext uri="{FF2B5EF4-FFF2-40B4-BE49-F238E27FC236}">
                <a16:creationId xmlns:a16="http://schemas.microsoft.com/office/drawing/2014/main" id="{9DC5BA84-D6F6-436D-A823-BA4428AF93BF}"/>
              </a:ext>
            </a:extLst>
          </p:cNvPr>
          <p:cNvSpPr>
            <a:spLocks noChangeArrowheads="1"/>
          </p:cNvSpPr>
          <p:nvPr/>
        </p:nvSpPr>
        <p:spPr bwMode="auto">
          <a:xfrm>
            <a:off x="4680303" y="2085396"/>
            <a:ext cx="147638" cy="147638"/>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7" name="Oval 124">
            <a:extLst>
              <a:ext uri="{FF2B5EF4-FFF2-40B4-BE49-F238E27FC236}">
                <a16:creationId xmlns:a16="http://schemas.microsoft.com/office/drawing/2014/main" id="{CFF01BD0-F943-4AE2-B0C3-7F399AE14CA0}"/>
              </a:ext>
            </a:extLst>
          </p:cNvPr>
          <p:cNvSpPr>
            <a:spLocks noChangeArrowheads="1"/>
          </p:cNvSpPr>
          <p:nvPr/>
        </p:nvSpPr>
        <p:spPr bwMode="auto">
          <a:xfrm>
            <a:off x="7678758" y="3350729"/>
            <a:ext cx="179388" cy="17145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8" name="Oval 98">
            <a:extLst>
              <a:ext uri="{FF2B5EF4-FFF2-40B4-BE49-F238E27FC236}">
                <a16:creationId xmlns:a16="http://schemas.microsoft.com/office/drawing/2014/main" id="{B47B12A1-E7DA-43F8-AC8F-A204C5F8F442}"/>
              </a:ext>
            </a:extLst>
          </p:cNvPr>
          <p:cNvSpPr>
            <a:spLocks noChangeArrowheads="1"/>
          </p:cNvSpPr>
          <p:nvPr/>
        </p:nvSpPr>
        <p:spPr bwMode="auto">
          <a:xfrm>
            <a:off x="8987299" y="4564304"/>
            <a:ext cx="107950" cy="1111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29" name="Oval 98">
            <a:extLst>
              <a:ext uri="{FF2B5EF4-FFF2-40B4-BE49-F238E27FC236}">
                <a16:creationId xmlns:a16="http://schemas.microsoft.com/office/drawing/2014/main" id="{2126368B-7F08-4531-A0EE-D97A682F688D}"/>
              </a:ext>
            </a:extLst>
          </p:cNvPr>
          <p:cNvSpPr>
            <a:spLocks noChangeArrowheads="1"/>
          </p:cNvSpPr>
          <p:nvPr/>
        </p:nvSpPr>
        <p:spPr bwMode="auto">
          <a:xfrm>
            <a:off x="9628113" y="3726507"/>
            <a:ext cx="107950" cy="111125"/>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sp>
        <p:nvSpPr>
          <p:cNvPr id="331" name="Oval 106">
            <a:extLst>
              <a:ext uri="{FF2B5EF4-FFF2-40B4-BE49-F238E27FC236}">
                <a16:creationId xmlns:a16="http://schemas.microsoft.com/office/drawing/2014/main" id="{F13F4A1C-3284-49C4-9FAB-B41AE9B276A1}"/>
              </a:ext>
            </a:extLst>
          </p:cNvPr>
          <p:cNvSpPr>
            <a:spLocks noChangeArrowheads="1"/>
          </p:cNvSpPr>
          <p:nvPr/>
        </p:nvSpPr>
        <p:spPr bwMode="auto">
          <a:xfrm>
            <a:off x="7519682" y="1516268"/>
            <a:ext cx="122238" cy="127000"/>
          </a:xfrm>
          <a:prstGeom prst="ellipse">
            <a:avLst/>
          </a:prstGeom>
          <a:solidFill>
            <a:schemeClr val="accent1"/>
          </a:solidFill>
          <a:ln>
            <a:noFill/>
          </a:ln>
          <a:effectLst>
            <a:outerShdw blurRad="101600" sx="101000" sy="101000" algn="ctr" rotWithShape="0">
              <a:prstClr val="black">
                <a:alpha val="27000"/>
              </a:prst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A1A1A"/>
              </a:solidFill>
              <a:effectLst/>
              <a:uLnTx/>
              <a:uFillTx/>
              <a:latin typeface="Segoe UI"/>
              <a:ea typeface="+mn-ea"/>
              <a:cs typeface="+mn-cs"/>
            </a:endParaRPr>
          </a:p>
        </p:txBody>
      </p:sp>
      <p:grpSp>
        <p:nvGrpSpPr>
          <p:cNvPr id="143" name="Group 142">
            <a:extLst>
              <a:ext uri="{FF2B5EF4-FFF2-40B4-BE49-F238E27FC236}">
                <a16:creationId xmlns:a16="http://schemas.microsoft.com/office/drawing/2014/main" id="{3A7720B1-DAF5-4DD4-961A-C2F812C67508}"/>
              </a:ext>
            </a:extLst>
          </p:cNvPr>
          <p:cNvGrpSpPr/>
          <p:nvPr/>
        </p:nvGrpSpPr>
        <p:grpSpPr>
          <a:xfrm>
            <a:off x="6395084" y="3577062"/>
            <a:ext cx="477006" cy="477006"/>
            <a:chOff x="3742759" y="3997485"/>
            <a:chExt cx="640080" cy="640080"/>
          </a:xfrm>
        </p:grpSpPr>
        <p:sp>
          <p:nvSpPr>
            <p:cNvPr id="144" name="Oval 143">
              <a:extLst>
                <a:ext uri="{FF2B5EF4-FFF2-40B4-BE49-F238E27FC236}">
                  <a16:creationId xmlns:a16="http://schemas.microsoft.com/office/drawing/2014/main" id="{A7E93E03-4ED3-40A9-B8B9-932D041A1DD0}"/>
                </a:ext>
              </a:extLst>
            </p:cNvPr>
            <p:cNvSpPr/>
            <p:nvPr/>
          </p:nvSpPr>
          <p:spPr bwMode="auto">
            <a:xfrm>
              <a:off x="3742759" y="3997485"/>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5" name="Freeform 5">
              <a:extLst>
                <a:ext uri="{FF2B5EF4-FFF2-40B4-BE49-F238E27FC236}">
                  <a16:creationId xmlns:a16="http://schemas.microsoft.com/office/drawing/2014/main" id="{EF257890-C841-46D0-995C-2CA16BE29BEC}"/>
                </a:ext>
              </a:extLst>
            </p:cNvPr>
            <p:cNvSpPr>
              <a:spLocks noEditPoints="1"/>
            </p:cNvSpPr>
            <p:nvPr/>
          </p:nvSpPr>
          <p:spPr bwMode="auto">
            <a:xfrm>
              <a:off x="3933834" y="4173431"/>
              <a:ext cx="257930" cy="288189"/>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Semilight"/>
                <a:ea typeface="+mn-ea"/>
                <a:cs typeface="+mn-cs"/>
              </a:endParaRPr>
            </a:p>
          </p:txBody>
        </p:sp>
      </p:grpSp>
      <p:grpSp>
        <p:nvGrpSpPr>
          <p:cNvPr id="154" name="Group 153">
            <a:extLst>
              <a:ext uri="{FF2B5EF4-FFF2-40B4-BE49-F238E27FC236}">
                <a16:creationId xmlns:a16="http://schemas.microsoft.com/office/drawing/2014/main" id="{30D3103E-8B19-43F0-A682-F4FE11C1DDA7}"/>
              </a:ext>
            </a:extLst>
          </p:cNvPr>
          <p:cNvGrpSpPr/>
          <p:nvPr/>
        </p:nvGrpSpPr>
        <p:grpSpPr>
          <a:xfrm>
            <a:off x="8867056" y="4415558"/>
            <a:ext cx="477006" cy="477006"/>
            <a:chOff x="9962221" y="4931390"/>
            <a:chExt cx="640080" cy="640080"/>
          </a:xfrm>
        </p:grpSpPr>
        <p:sp>
          <p:nvSpPr>
            <p:cNvPr id="155" name="Oval 154">
              <a:extLst>
                <a:ext uri="{FF2B5EF4-FFF2-40B4-BE49-F238E27FC236}">
                  <a16:creationId xmlns:a16="http://schemas.microsoft.com/office/drawing/2014/main" id="{5A342A6D-53B4-4A40-9DE7-88A1C5FA96B1}"/>
                </a:ext>
              </a:extLst>
            </p:cNvPr>
            <p:cNvSpPr/>
            <p:nvPr/>
          </p:nvSpPr>
          <p:spPr bwMode="auto">
            <a:xfrm>
              <a:off x="9962221" y="4931390"/>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156" name="Group 4">
              <a:extLst>
                <a:ext uri="{FF2B5EF4-FFF2-40B4-BE49-F238E27FC236}">
                  <a16:creationId xmlns:a16="http://schemas.microsoft.com/office/drawing/2014/main" id="{15B4607F-F728-4F6C-B300-7137B53ED2EF}"/>
                </a:ext>
              </a:extLst>
            </p:cNvPr>
            <p:cNvGrpSpPr>
              <a:grpSpLocks noChangeAspect="1"/>
            </p:cNvGrpSpPr>
            <p:nvPr/>
          </p:nvGrpSpPr>
          <p:grpSpPr bwMode="auto">
            <a:xfrm>
              <a:off x="10147517" y="5118886"/>
              <a:ext cx="269489" cy="265088"/>
              <a:chOff x="3794" y="2083"/>
              <a:chExt cx="245" cy="241"/>
            </a:xfrm>
          </p:grpSpPr>
          <p:sp>
            <p:nvSpPr>
              <p:cNvPr id="157" name="Rectangle 156">
                <a:extLst>
                  <a:ext uri="{FF2B5EF4-FFF2-40B4-BE49-F238E27FC236}">
                    <a16:creationId xmlns:a16="http://schemas.microsoft.com/office/drawing/2014/main" id="{FF9CA0D8-086B-4FB3-B911-A1A6DD26C4BA}"/>
                  </a:ext>
                </a:extLst>
              </p:cNvPr>
              <p:cNvSpPr>
                <a:spLocks noChangeArrowheads="1"/>
              </p:cNvSpPr>
              <p:nvPr/>
            </p:nvSpPr>
            <p:spPr bwMode="auto">
              <a:xfrm>
                <a:off x="3794" y="2083"/>
                <a:ext cx="245" cy="138"/>
              </a:xfrm>
              <a:prstGeom prst="rect">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58" name="Freeform 6">
                <a:extLst>
                  <a:ext uri="{FF2B5EF4-FFF2-40B4-BE49-F238E27FC236}">
                    <a16:creationId xmlns:a16="http://schemas.microsoft.com/office/drawing/2014/main" id="{55C5B730-A80D-48FE-9036-BDC5B02200F9}"/>
                  </a:ext>
                </a:extLst>
              </p:cNvPr>
              <p:cNvSpPr>
                <a:spLocks/>
              </p:cNvSpPr>
              <p:nvPr/>
            </p:nvSpPr>
            <p:spPr bwMode="auto">
              <a:xfrm>
                <a:off x="3801" y="2287"/>
                <a:ext cx="231" cy="37"/>
              </a:xfrm>
              <a:custGeom>
                <a:avLst/>
                <a:gdLst>
                  <a:gd name="T0" fmla="*/ 26 w 231"/>
                  <a:gd name="T1" fmla="*/ 0 h 37"/>
                  <a:gd name="T2" fmla="*/ 205 w 231"/>
                  <a:gd name="T3" fmla="*/ 0 h 37"/>
                  <a:gd name="T4" fmla="*/ 231 w 231"/>
                  <a:gd name="T5" fmla="*/ 37 h 37"/>
                  <a:gd name="T6" fmla="*/ 0 w 231"/>
                  <a:gd name="T7" fmla="*/ 37 h 37"/>
                  <a:gd name="T8" fmla="*/ 26 w 231"/>
                  <a:gd name="T9" fmla="*/ 0 h 37"/>
                </a:gdLst>
                <a:ahLst/>
                <a:cxnLst>
                  <a:cxn ang="0">
                    <a:pos x="T0" y="T1"/>
                  </a:cxn>
                  <a:cxn ang="0">
                    <a:pos x="T2" y="T3"/>
                  </a:cxn>
                  <a:cxn ang="0">
                    <a:pos x="T4" y="T5"/>
                  </a:cxn>
                  <a:cxn ang="0">
                    <a:pos x="T6" y="T7"/>
                  </a:cxn>
                  <a:cxn ang="0">
                    <a:pos x="T8" y="T9"/>
                  </a:cxn>
                </a:cxnLst>
                <a:rect l="0" t="0" r="r" b="b"/>
                <a:pathLst>
                  <a:path w="231" h="37">
                    <a:moveTo>
                      <a:pt x="26" y="0"/>
                    </a:moveTo>
                    <a:lnTo>
                      <a:pt x="205" y="0"/>
                    </a:lnTo>
                    <a:lnTo>
                      <a:pt x="231" y="37"/>
                    </a:lnTo>
                    <a:lnTo>
                      <a:pt x="0" y="37"/>
                    </a:lnTo>
                    <a:lnTo>
                      <a:pt x="26" y="0"/>
                    </a:lnTo>
                    <a:close/>
                  </a:path>
                </a:pathLst>
              </a:cu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59" name="Line 7">
                <a:extLst>
                  <a:ext uri="{FF2B5EF4-FFF2-40B4-BE49-F238E27FC236}">
                    <a16:creationId xmlns:a16="http://schemas.microsoft.com/office/drawing/2014/main" id="{AA2B3402-49A2-409D-928A-320F9DA9A522}"/>
                  </a:ext>
                </a:extLst>
              </p:cNvPr>
              <p:cNvSpPr>
                <a:spLocks noChangeShapeType="1"/>
              </p:cNvSpPr>
              <p:nvPr/>
            </p:nvSpPr>
            <p:spPr bwMode="auto">
              <a:xfrm>
                <a:off x="3917" y="2221"/>
                <a:ext cx="0" cy="36"/>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Semilight"/>
                  <a:ea typeface="+mn-ea"/>
                  <a:cs typeface="+mn-cs"/>
                </a:endParaRPr>
              </a:p>
            </p:txBody>
          </p:sp>
          <p:sp>
            <p:nvSpPr>
              <p:cNvPr id="160" name="Line 8">
                <a:extLst>
                  <a:ext uri="{FF2B5EF4-FFF2-40B4-BE49-F238E27FC236}">
                    <a16:creationId xmlns:a16="http://schemas.microsoft.com/office/drawing/2014/main" id="{FEC1A898-4959-4C0F-A3CD-317C49A6D525}"/>
                  </a:ext>
                </a:extLst>
              </p:cNvPr>
              <p:cNvSpPr>
                <a:spLocks noChangeShapeType="1"/>
              </p:cNvSpPr>
              <p:nvPr/>
            </p:nvSpPr>
            <p:spPr bwMode="auto">
              <a:xfrm>
                <a:off x="3873" y="2255"/>
                <a:ext cx="86" cy="0"/>
              </a:xfrm>
              <a:prstGeom prst="line">
                <a:avLst/>
              </a:prstGeom>
              <a:noFill/>
              <a:ln w="15875" cap="rnd">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1764" b="0" i="0" u="none" strike="noStrike" kern="1200" cap="none" spc="0" normalizeH="0" baseline="0" noProof="0">
                  <a:ln>
                    <a:noFill/>
                  </a:ln>
                  <a:solidFill>
                    <a:srgbClr val="505050"/>
                  </a:solidFill>
                  <a:effectLst/>
                  <a:uLnTx/>
                  <a:uFillTx/>
                  <a:latin typeface="Segoe UI Semilight"/>
                  <a:ea typeface="+mn-ea"/>
                  <a:cs typeface="+mn-cs"/>
                </a:endParaRPr>
              </a:p>
            </p:txBody>
          </p:sp>
        </p:grpSp>
      </p:grpSp>
      <p:grpSp>
        <p:nvGrpSpPr>
          <p:cNvPr id="164" name="Group 163">
            <a:extLst>
              <a:ext uri="{FF2B5EF4-FFF2-40B4-BE49-F238E27FC236}">
                <a16:creationId xmlns:a16="http://schemas.microsoft.com/office/drawing/2014/main" id="{85CCAD4A-82DA-4944-9449-2EED8ADB7318}"/>
              </a:ext>
            </a:extLst>
          </p:cNvPr>
          <p:cNvGrpSpPr/>
          <p:nvPr/>
        </p:nvGrpSpPr>
        <p:grpSpPr>
          <a:xfrm>
            <a:off x="5183112" y="5036991"/>
            <a:ext cx="477006" cy="477006"/>
            <a:chOff x="2442291" y="5625347"/>
            <a:chExt cx="640080" cy="640080"/>
          </a:xfrm>
        </p:grpSpPr>
        <p:sp>
          <p:nvSpPr>
            <p:cNvPr id="165" name="Oval 164">
              <a:extLst>
                <a:ext uri="{FF2B5EF4-FFF2-40B4-BE49-F238E27FC236}">
                  <a16:creationId xmlns:a16="http://schemas.microsoft.com/office/drawing/2014/main" id="{F7D4C794-23DF-4FEE-B856-D16EC02FC857}"/>
                </a:ext>
              </a:extLst>
            </p:cNvPr>
            <p:cNvSpPr/>
            <p:nvPr/>
          </p:nvSpPr>
          <p:spPr bwMode="auto">
            <a:xfrm>
              <a:off x="2442291" y="5625347"/>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66" name="Freeform 25">
              <a:extLst>
                <a:ext uri="{FF2B5EF4-FFF2-40B4-BE49-F238E27FC236}">
                  <a16:creationId xmlns:a16="http://schemas.microsoft.com/office/drawing/2014/main" id="{26D5EB23-F210-448B-887B-B896A5AA4A40}"/>
                </a:ext>
              </a:extLst>
            </p:cNvPr>
            <p:cNvSpPr>
              <a:spLocks noEditPoints="1"/>
            </p:cNvSpPr>
            <p:nvPr/>
          </p:nvSpPr>
          <p:spPr bwMode="auto">
            <a:xfrm>
              <a:off x="2599400" y="5786194"/>
              <a:ext cx="325863" cy="318386"/>
            </a:xfrm>
            <a:custGeom>
              <a:avLst/>
              <a:gdLst>
                <a:gd name="T0" fmla="*/ 3549 w 3875"/>
                <a:gd name="T1" fmla="*/ 2212 h 3788"/>
                <a:gd name="T2" fmla="*/ 3875 w 3875"/>
                <a:gd name="T3" fmla="*/ 2538 h 3788"/>
                <a:gd name="T4" fmla="*/ 3875 w 3875"/>
                <a:gd name="T5" fmla="*/ 2913 h 3788"/>
                <a:gd name="T6" fmla="*/ 3195 w 3875"/>
                <a:gd name="T7" fmla="*/ 2218 h 3788"/>
                <a:gd name="T8" fmla="*/ 2875 w 3875"/>
                <a:gd name="T9" fmla="*/ 2538 h 3788"/>
                <a:gd name="T10" fmla="*/ 2875 w 3875"/>
                <a:gd name="T11" fmla="*/ 2913 h 3788"/>
                <a:gd name="T12" fmla="*/ 1000 w 3875"/>
                <a:gd name="T13" fmla="*/ 1413 h 3788"/>
                <a:gd name="T14" fmla="*/ 375 w 3875"/>
                <a:gd name="T15" fmla="*/ 2038 h 3788"/>
                <a:gd name="T16" fmla="*/ 375 w 3875"/>
                <a:gd name="T17" fmla="*/ 3788 h 3788"/>
                <a:gd name="T18" fmla="*/ 1625 w 3875"/>
                <a:gd name="T19" fmla="*/ 3788 h 3788"/>
                <a:gd name="T20" fmla="*/ 1625 w 3875"/>
                <a:gd name="T21" fmla="*/ 2038 h 3788"/>
                <a:gd name="T22" fmla="*/ 1000 w 3875"/>
                <a:gd name="T23" fmla="*/ 1413 h 3788"/>
                <a:gd name="T24" fmla="*/ 0 w 3875"/>
                <a:gd name="T25" fmla="*/ 3788 h 3788"/>
                <a:gd name="T26" fmla="*/ 2000 w 3875"/>
                <a:gd name="T27" fmla="*/ 3788 h 3788"/>
                <a:gd name="T28" fmla="*/ 1000 w 3875"/>
                <a:gd name="T29" fmla="*/ 2038 h 3788"/>
                <a:gd name="T30" fmla="*/ 875 w 3875"/>
                <a:gd name="T31" fmla="*/ 2163 h 3788"/>
                <a:gd name="T32" fmla="*/ 1000 w 3875"/>
                <a:gd name="T33" fmla="*/ 2288 h 3788"/>
                <a:gd name="T34" fmla="*/ 1125 w 3875"/>
                <a:gd name="T35" fmla="*/ 2163 h 3788"/>
                <a:gd name="T36" fmla="*/ 1000 w 3875"/>
                <a:gd name="T37" fmla="*/ 2038 h 3788"/>
                <a:gd name="T38" fmla="*/ 3054 w 3875"/>
                <a:gd name="T39" fmla="*/ 1920 h 3788"/>
                <a:gd name="T40" fmla="*/ 3518 w 3875"/>
                <a:gd name="T41" fmla="*/ 1722 h 3788"/>
                <a:gd name="T42" fmla="*/ 1604 w 3875"/>
                <a:gd name="T43" fmla="*/ 1875 h 3788"/>
                <a:gd name="T44" fmla="*/ 2769 w 3875"/>
                <a:gd name="T45" fmla="*/ 674 h 3788"/>
                <a:gd name="T46" fmla="*/ 2761 w 3875"/>
                <a:gd name="T47" fmla="*/ 144 h 3788"/>
                <a:gd name="T48" fmla="*/ 2231 w 3875"/>
                <a:gd name="T49" fmla="*/ 152 h 3788"/>
                <a:gd name="T50" fmla="*/ 1007 w 3875"/>
                <a:gd name="T51" fmla="*/ 1413 h 3788"/>
                <a:gd name="T52" fmla="*/ 3141 w 3875"/>
                <a:gd name="T53" fmla="*/ 2139 h 3788"/>
                <a:gd name="T54" fmla="*/ 3508 w 3875"/>
                <a:gd name="T55" fmla="*/ 2246 h 3788"/>
                <a:gd name="T56" fmla="*/ 3592 w 3875"/>
                <a:gd name="T57" fmla="*/ 1924 h 3788"/>
                <a:gd name="T58" fmla="*/ 2846 w 3875"/>
                <a:gd name="T59" fmla="*/ 268 h 3788"/>
                <a:gd name="T60" fmla="*/ 3141 w 3875"/>
                <a:gd name="T61" fmla="*/ 2139 h 3788"/>
                <a:gd name="T62" fmla="*/ 2575 w 3875"/>
                <a:gd name="T63" fmla="*/ 874 h 3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75" h="3788">
                  <a:moveTo>
                    <a:pt x="3549" y="2212"/>
                  </a:moveTo>
                  <a:cubicBezTo>
                    <a:pt x="3875" y="2538"/>
                    <a:pt x="3875" y="2538"/>
                    <a:pt x="3875" y="2538"/>
                  </a:cubicBezTo>
                  <a:cubicBezTo>
                    <a:pt x="3875" y="2913"/>
                    <a:pt x="3875" y="2913"/>
                    <a:pt x="3875" y="2913"/>
                  </a:cubicBezTo>
                  <a:moveTo>
                    <a:pt x="3195" y="2218"/>
                  </a:moveTo>
                  <a:cubicBezTo>
                    <a:pt x="2875" y="2538"/>
                    <a:pt x="2875" y="2538"/>
                    <a:pt x="2875" y="2538"/>
                  </a:cubicBezTo>
                  <a:cubicBezTo>
                    <a:pt x="2875" y="2913"/>
                    <a:pt x="2875" y="2913"/>
                    <a:pt x="2875" y="2913"/>
                  </a:cubicBezTo>
                  <a:moveTo>
                    <a:pt x="1000" y="1413"/>
                  </a:moveTo>
                  <a:cubicBezTo>
                    <a:pt x="655" y="1413"/>
                    <a:pt x="375" y="1693"/>
                    <a:pt x="375" y="2038"/>
                  </a:cubicBezTo>
                  <a:cubicBezTo>
                    <a:pt x="375" y="3788"/>
                    <a:pt x="375" y="3788"/>
                    <a:pt x="375" y="3788"/>
                  </a:cubicBezTo>
                  <a:cubicBezTo>
                    <a:pt x="1625" y="3788"/>
                    <a:pt x="1625" y="3788"/>
                    <a:pt x="1625" y="3788"/>
                  </a:cubicBezTo>
                  <a:cubicBezTo>
                    <a:pt x="1625" y="2038"/>
                    <a:pt x="1625" y="2038"/>
                    <a:pt x="1625" y="2038"/>
                  </a:cubicBezTo>
                  <a:cubicBezTo>
                    <a:pt x="1625" y="1693"/>
                    <a:pt x="1345" y="1413"/>
                    <a:pt x="1000" y="1413"/>
                  </a:cubicBezTo>
                  <a:close/>
                  <a:moveTo>
                    <a:pt x="0" y="3788"/>
                  </a:moveTo>
                  <a:cubicBezTo>
                    <a:pt x="2000" y="3788"/>
                    <a:pt x="2000" y="3788"/>
                    <a:pt x="2000" y="3788"/>
                  </a:cubicBezTo>
                  <a:moveTo>
                    <a:pt x="1000" y="2038"/>
                  </a:moveTo>
                  <a:cubicBezTo>
                    <a:pt x="931" y="2038"/>
                    <a:pt x="875" y="2094"/>
                    <a:pt x="875" y="2163"/>
                  </a:cubicBezTo>
                  <a:cubicBezTo>
                    <a:pt x="875" y="2232"/>
                    <a:pt x="931" y="2288"/>
                    <a:pt x="1000" y="2288"/>
                  </a:cubicBezTo>
                  <a:cubicBezTo>
                    <a:pt x="1069" y="2288"/>
                    <a:pt x="1125" y="2232"/>
                    <a:pt x="1125" y="2163"/>
                  </a:cubicBezTo>
                  <a:cubicBezTo>
                    <a:pt x="1125" y="2094"/>
                    <a:pt x="1069" y="2038"/>
                    <a:pt x="1000" y="2038"/>
                  </a:cubicBezTo>
                  <a:close/>
                  <a:moveTo>
                    <a:pt x="3054" y="1920"/>
                  </a:moveTo>
                  <a:cubicBezTo>
                    <a:pt x="3518" y="1722"/>
                    <a:pt x="3518" y="1722"/>
                    <a:pt x="3518" y="1722"/>
                  </a:cubicBezTo>
                  <a:moveTo>
                    <a:pt x="1604" y="1875"/>
                  </a:moveTo>
                  <a:cubicBezTo>
                    <a:pt x="2769" y="674"/>
                    <a:pt x="2769" y="674"/>
                    <a:pt x="2769" y="674"/>
                  </a:cubicBezTo>
                  <a:cubicBezTo>
                    <a:pt x="2913" y="526"/>
                    <a:pt x="2910" y="288"/>
                    <a:pt x="2761" y="144"/>
                  </a:cubicBezTo>
                  <a:cubicBezTo>
                    <a:pt x="2613" y="0"/>
                    <a:pt x="2375" y="3"/>
                    <a:pt x="2231" y="152"/>
                  </a:cubicBezTo>
                  <a:cubicBezTo>
                    <a:pt x="1007" y="1413"/>
                    <a:pt x="1007" y="1413"/>
                    <a:pt x="1007" y="1413"/>
                  </a:cubicBezTo>
                  <a:moveTo>
                    <a:pt x="3141" y="2139"/>
                  </a:moveTo>
                  <a:cubicBezTo>
                    <a:pt x="3202" y="2278"/>
                    <a:pt x="3375" y="2333"/>
                    <a:pt x="3508" y="2246"/>
                  </a:cubicBezTo>
                  <a:cubicBezTo>
                    <a:pt x="3612" y="2178"/>
                    <a:pt x="3643" y="2038"/>
                    <a:pt x="3592" y="1924"/>
                  </a:cubicBezTo>
                  <a:cubicBezTo>
                    <a:pt x="2846" y="268"/>
                    <a:pt x="2846" y="268"/>
                    <a:pt x="2846" y="268"/>
                  </a:cubicBezTo>
                  <a:moveTo>
                    <a:pt x="3141" y="2139"/>
                  </a:moveTo>
                  <a:cubicBezTo>
                    <a:pt x="2575" y="874"/>
                    <a:pt x="2575" y="874"/>
                    <a:pt x="2575" y="874"/>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3" name="Group 2">
            <a:extLst>
              <a:ext uri="{FF2B5EF4-FFF2-40B4-BE49-F238E27FC236}">
                <a16:creationId xmlns:a16="http://schemas.microsoft.com/office/drawing/2014/main" id="{3034E10E-0F0D-401E-A754-1A82B7FBDFA0}"/>
              </a:ext>
            </a:extLst>
          </p:cNvPr>
          <p:cNvGrpSpPr/>
          <p:nvPr/>
        </p:nvGrpSpPr>
        <p:grpSpPr>
          <a:xfrm>
            <a:off x="5095429" y="2177055"/>
            <a:ext cx="478907" cy="478907"/>
            <a:chOff x="5451283" y="2062758"/>
            <a:chExt cx="640080" cy="640080"/>
          </a:xfrm>
        </p:grpSpPr>
        <p:sp>
          <p:nvSpPr>
            <p:cNvPr id="175" name="Oval 174">
              <a:extLst>
                <a:ext uri="{FF2B5EF4-FFF2-40B4-BE49-F238E27FC236}">
                  <a16:creationId xmlns:a16="http://schemas.microsoft.com/office/drawing/2014/main" id="{6AB75855-BC02-4197-A20A-68D263455219}"/>
                </a:ext>
              </a:extLst>
            </p:cNvPr>
            <p:cNvSpPr/>
            <p:nvPr/>
          </p:nvSpPr>
          <p:spPr bwMode="auto">
            <a:xfrm>
              <a:off x="5451283" y="2062758"/>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76" name="ShoppingCart_E7BF">
              <a:extLst>
                <a:ext uri="{FF2B5EF4-FFF2-40B4-BE49-F238E27FC236}">
                  <a16:creationId xmlns:a16="http://schemas.microsoft.com/office/drawing/2014/main" id="{B20CE5D2-2598-48EE-A372-8CF7A7F67105}"/>
                </a:ext>
              </a:extLst>
            </p:cNvPr>
            <p:cNvSpPr>
              <a:spLocks noChangeAspect="1" noEditPoints="1"/>
            </p:cNvSpPr>
            <p:nvPr/>
          </p:nvSpPr>
          <p:spPr bwMode="auto">
            <a:xfrm>
              <a:off x="5611505" y="2246896"/>
              <a:ext cx="319636" cy="271804"/>
            </a:xfrm>
            <a:custGeom>
              <a:avLst/>
              <a:gdLst>
                <a:gd name="T0" fmla="*/ 3368 w 3817"/>
                <a:gd name="T1" fmla="*/ 2994 h 3244"/>
                <a:gd name="T2" fmla="*/ 3119 w 3817"/>
                <a:gd name="T3" fmla="*/ 3244 h 3244"/>
                <a:gd name="T4" fmla="*/ 2869 w 3817"/>
                <a:gd name="T5" fmla="*/ 2994 h 3244"/>
                <a:gd name="T6" fmla="*/ 3119 w 3817"/>
                <a:gd name="T7" fmla="*/ 2745 h 3244"/>
                <a:gd name="T8" fmla="*/ 3368 w 3817"/>
                <a:gd name="T9" fmla="*/ 2994 h 3244"/>
                <a:gd name="T10" fmla="*/ 1372 w 3817"/>
                <a:gd name="T11" fmla="*/ 2745 h 3244"/>
                <a:gd name="T12" fmla="*/ 1123 w 3817"/>
                <a:gd name="T13" fmla="*/ 2994 h 3244"/>
                <a:gd name="T14" fmla="*/ 1372 w 3817"/>
                <a:gd name="T15" fmla="*/ 3244 h 3244"/>
                <a:gd name="T16" fmla="*/ 1622 w 3817"/>
                <a:gd name="T17" fmla="*/ 2994 h 3244"/>
                <a:gd name="T18" fmla="*/ 1372 w 3817"/>
                <a:gd name="T19" fmla="*/ 2745 h 3244"/>
                <a:gd name="T20" fmla="*/ 0 w 3817"/>
                <a:gd name="T21" fmla="*/ 0 h 3244"/>
                <a:gd name="T22" fmla="*/ 457 w 3817"/>
                <a:gd name="T23" fmla="*/ 0 h 3244"/>
                <a:gd name="T24" fmla="*/ 1372 w 3817"/>
                <a:gd name="T25" fmla="*/ 2745 h 3244"/>
                <a:gd name="T26" fmla="*/ 3119 w 3817"/>
                <a:gd name="T27" fmla="*/ 2745 h 3244"/>
                <a:gd name="T28" fmla="*/ 1123 w 3817"/>
                <a:gd name="T29" fmla="*/ 1996 h 3244"/>
                <a:gd name="T30" fmla="*/ 3318 w 3817"/>
                <a:gd name="T31" fmla="*/ 1996 h 3244"/>
                <a:gd name="T32" fmla="*/ 3817 w 3817"/>
                <a:gd name="T33" fmla="*/ 499 h 3244"/>
                <a:gd name="T34" fmla="*/ 624 w 3817"/>
                <a:gd name="T35" fmla="*/ 499 h 3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17" h="3244">
                  <a:moveTo>
                    <a:pt x="3368" y="2994"/>
                  </a:moveTo>
                  <a:cubicBezTo>
                    <a:pt x="3368" y="3132"/>
                    <a:pt x="3257" y="3244"/>
                    <a:pt x="3119" y="3244"/>
                  </a:cubicBezTo>
                  <a:cubicBezTo>
                    <a:pt x="2981" y="3244"/>
                    <a:pt x="2869" y="3132"/>
                    <a:pt x="2869" y="2994"/>
                  </a:cubicBezTo>
                  <a:cubicBezTo>
                    <a:pt x="2869" y="2856"/>
                    <a:pt x="2981" y="2745"/>
                    <a:pt x="3119" y="2745"/>
                  </a:cubicBezTo>
                  <a:cubicBezTo>
                    <a:pt x="3257" y="2745"/>
                    <a:pt x="3368" y="2856"/>
                    <a:pt x="3368" y="2994"/>
                  </a:cubicBezTo>
                  <a:close/>
                  <a:moveTo>
                    <a:pt x="1372" y="2745"/>
                  </a:moveTo>
                  <a:cubicBezTo>
                    <a:pt x="1234" y="2745"/>
                    <a:pt x="1123" y="2856"/>
                    <a:pt x="1123" y="2994"/>
                  </a:cubicBezTo>
                  <a:cubicBezTo>
                    <a:pt x="1123" y="3132"/>
                    <a:pt x="1234" y="3244"/>
                    <a:pt x="1372" y="3244"/>
                  </a:cubicBezTo>
                  <a:cubicBezTo>
                    <a:pt x="1510" y="3244"/>
                    <a:pt x="1622" y="3132"/>
                    <a:pt x="1622" y="2994"/>
                  </a:cubicBezTo>
                  <a:cubicBezTo>
                    <a:pt x="1622" y="2856"/>
                    <a:pt x="1510" y="2745"/>
                    <a:pt x="1372" y="2745"/>
                  </a:cubicBezTo>
                  <a:close/>
                  <a:moveTo>
                    <a:pt x="0" y="0"/>
                  </a:moveTo>
                  <a:cubicBezTo>
                    <a:pt x="457" y="0"/>
                    <a:pt x="457" y="0"/>
                    <a:pt x="457" y="0"/>
                  </a:cubicBezTo>
                  <a:cubicBezTo>
                    <a:pt x="1372" y="2745"/>
                    <a:pt x="1372" y="2745"/>
                    <a:pt x="1372" y="2745"/>
                  </a:cubicBezTo>
                  <a:cubicBezTo>
                    <a:pt x="3119" y="2745"/>
                    <a:pt x="3119" y="2745"/>
                    <a:pt x="3119" y="2745"/>
                  </a:cubicBezTo>
                  <a:moveTo>
                    <a:pt x="1123" y="1996"/>
                  </a:moveTo>
                  <a:cubicBezTo>
                    <a:pt x="3318" y="1996"/>
                    <a:pt x="3318" y="1996"/>
                    <a:pt x="3318" y="1996"/>
                  </a:cubicBezTo>
                  <a:cubicBezTo>
                    <a:pt x="3817" y="499"/>
                    <a:pt x="3817" y="499"/>
                    <a:pt x="3817" y="499"/>
                  </a:cubicBezTo>
                  <a:cubicBezTo>
                    <a:pt x="624" y="499"/>
                    <a:pt x="624" y="499"/>
                    <a:pt x="624" y="499"/>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nvGrpSpPr>
          <p:cNvPr id="178" name="Group 177">
            <a:extLst>
              <a:ext uri="{FF2B5EF4-FFF2-40B4-BE49-F238E27FC236}">
                <a16:creationId xmlns:a16="http://schemas.microsoft.com/office/drawing/2014/main" id="{8F1FBF60-1923-4CC5-AC4A-8C2E50EA6C62}"/>
              </a:ext>
            </a:extLst>
          </p:cNvPr>
          <p:cNvGrpSpPr/>
          <p:nvPr/>
        </p:nvGrpSpPr>
        <p:grpSpPr>
          <a:xfrm>
            <a:off x="3062608" y="4371955"/>
            <a:ext cx="469564" cy="469564"/>
            <a:chOff x="1711097" y="3039667"/>
            <a:chExt cx="640080" cy="640080"/>
          </a:xfrm>
        </p:grpSpPr>
        <p:sp>
          <p:nvSpPr>
            <p:cNvPr id="179" name="Oval 178">
              <a:extLst>
                <a:ext uri="{FF2B5EF4-FFF2-40B4-BE49-F238E27FC236}">
                  <a16:creationId xmlns:a16="http://schemas.microsoft.com/office/drawing/2014/main" id="{5B312632-1430-4A7B-8FA5-A20F06289BDF}"/>
                </a:ext>
              </a:extLst>
            </p:cNvPr>
            <p:cNvSpPr/>
            <p:nvPr/>
          </p:nvSpPr>
          <p:spPr bwMode="auto">
            <a:xfrm>
              <a:off x="1711097" y="3039667"/>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0" name="Freeform 13">
              <a:extLst>
                <a:ext uri="{FF2B5EF4-FFF2-40B4-BE49-F238E27FC236}">
                  <a16:creationId xmlns:a16="http://schemas.microsoft.com/office/drawing/2014/main" id="{F85FAD98-74B8-442F-B08C-3EFFF338255D}"/>
                </a:ext>
              </a:extLst>
            </p:cNvPr>
            <p:cNvSpPr>
              <a:spLocks noEditPoints="1"/>
            </p:cNvSpPr>
            <p:nvPr/>
          </p:nvSpPr>
          <p:spPr bwMode="auto">
            <a:xfrm>
              <a:off x="1878869" y="3208838"/>
              <a:ext cx="312379" cy="290066"/>
            </a:xfrm>
            <a:custGeom>
              <a:avLst/>
              <a:gdLst>
                <a:gd name="T0" fmla="*/ 27 w 349"/>
                <a:gd name="T1" fmla="*/ 296 h 323"/>
                <a:gd name="T2" fmla="*/ 54 w 349"/>
                <a:gd name="T3" fmla="*/ 268 h 323"/>
                <a:gd name="T4" fmla="*/ 81 w 349"/>
                <a:gd name="T5" fmla="*/ 296 h 323"/>
                <a:gd name="T6" fmla="*/ 54 w 349"/>
                <a:gd name="T7" fmla="*/ 323 h 323"/>
                <a:gd name="T8" fmla="*/ 27 w 349"/>
                <a:gd name="T9" fmla="*/ 296 h 323"/>
                <a:gd name="T10" fmla="*/ 183 w 349"/>
                <a:gd name="T11" fmla="*/ 323 h 323"/>
                <a:gd name="T12" fmla="*/ 210 w 349"/>
                <a:gd name="T13" fmla="*/ 296 h 323"/>
                <a:gd name="T14" fmla="*/ 183 w 349"/>
                <a:gd name="T15" fmla="*/ 268 h 323"/>
                <a:gd name="T16" fmla="*/ 155 w 349"/>
                <a:gd name="T17" fmla="*/ 296 h 323"/>
                <a:gd name="T18" fmla="*/ 183 w 349"/>
                <a:gd name="T19" fmla="*/ 323 h 323"/>
                <a:gd name="T20" fmla="*/ 194 w 349"/>
                <a:gd name="T21" fmla="*/ 192 h 323"/>
                <a:gd name="T22" fmla="*/ 159 w 349"/>
                <a:gd name="T23" fmla="*/ 85 h 323"/>
                <a:gd name="T24" fmla="*/ 110 w 349"/>
                <a:gd name="T25" fmla="*/ 39 h 323"/>
                <a:gd name="T26" fmla="*/ 22 w 349"/>
                <a:gd name="T27" fmla="*/ 39 h 323"/>
                <a:gd name="T28" fmla="*/ 0 w 349"/>
                <a:gd name="T29" fmla="*/ 61 h 323"/>
                <a:gd name="T30" fmla="*/ 0 w 349"/>
                <a:gd name="T31" fmla="*/ 296 h 323"/>
                <a:gd name="T32" fmla="*/ 27 w 349"/>
                <a:gd name="T33" fmla="*/ 296 h 323"/>
                <a:gd name="T34" fmla="*/ 81 w 349"/>
                <a:gd name="T35" fmla="*/ 296 h 323"/>
                <a:gd name="T36" fmla="*/ 155 w 349"/>
                <a:gd name="T37" fmla="*/ 296 h 323"/>
                <a:gd name="T38" fmla="*/ 210 w 349"/>
                <a:gd name="T39" fmla="*/ 296 h 323"/>
                <a:gd name="T40" fmla="*/ 235 w 349"/>
                <a:gd name="T41" fmla="*/ 296 h 323"/>
                <a:gd name="T42" fmla="*/ 235 w 349"/>
                <a:gd name="T43" fmla="*/ 0 h 323"/>
                <a:gd name="T44" fmla="*/ 235 w 349"/>
                <a:gd name="T45" fmla="*/ 272 h 323"/>
                <a:gd name="T46" fmla="*/ 349 w 349"/>
                <a:gd name="T47" fmla="*/ 272 h 323"/>
                <a:gd name="T48" fmla="*/ 0 w 349"/>
                <a:gd name="T49" fmla="*/ 139 h 323"/>
                <a:gd name="T50" fmla="*/ 81 w 349"/>
                <a:gd name="T51" fmla="*/ 139 h 323"/>
                <a:gd name="T52" fmla="*/ 81 w 349"/>
                <a:gd name="T53" fmla="*/ 192 h 323"/>
                <a:gd name="T54" fmla="*/ 235 w 349"/>
                <a:gd name="T55" fmla="*/ 192 h 323"/>
                <a:gd name="T56" fmla="*/ 315 w 349"/>
                <a:gd name="T57" fmla="*/ 35 h 323"/>
                <a:gd name="T58" fmla="*/ 281 w 349"/>
                <a:gd name="T59" fmla="*/ 35 h 323"/>
                <a:gd name="T60" fmla="*/ 281 w 349"/>
                <a:gd name="T61" fmla="*/ 68 h 323"/>
                <a:gd name="T62" fmla="*/ 315 w 349"/>
                <a:gd name="T63" fmla="*/ 68 h 323"/>
                <a:gd name="T64" fmla="*/ 315 w 349"/>
                <a:gd name="T65" fmla="*/ 35 h 323"/>
                <a:gd name="T66" fmla="*/ 315 w 349"/>
                <a:gd name="T67" fmla="*/ 112 h 323"/>
                <a:gd name="T68" fmla="*/ 281 w 349"/>
                <a:gd name="T69" fmla="*/ 112 h 323"/>
                <a:gd name="T70" fmla="*/ 281 w 349"/>
                <a:gd name="T71" fmla="*/ 145 h 323"/>
                <a:gd name="T72" fmla="*/ 315 w 349"/>
                <a:gd name="T73" fmla="*/ 145 h 323"/>
                <a:gd name="T74" fmla="*/ 315 w 349"/>
                <a:gd name="T75" fmla="*/ 112 h 323"/>
                <a:gd name="T76" fmla="*/ 315 w 349"/>
                <a:gd name="T77" fmla="*/ 189 h 323"/>
                <a:gd name="T78" fmla="*/ 281 w 349"/>
                <a:gd name="T79" fmla="*/ 189 h 323"/>
                <a:gd name="T80" fmla="*/ 281 w 349"/>
                <a:gd name="T81" fmla="*/ 222 h 323"/>
                <a:gd name="T82" fmla="*/ 315 w 349"/>
                <a:gd name="T83" fmla="*/ 222 h 323"/>
                <a:gd name="T84" fmla="*/ 315 w 349"/>
                <a:gd name="T85" fmla="*/ 189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49" h="323">
                  <a:moveTo>
                    <a:pt x="27" y="296"/>
                  </a:moveTo>
                  <a:cubicBezTo>
                    <a:pt x="27" y="281"/>
                    <a:pt x="39" y="268"/>
                    <a:pt x="54" y="268"/>
                  </a:cubicBezTo>
                  <a:cubicBezTo>
                    <a:pt x="69" y="268"/>
                    <a:pt x="81" y="281"/>
                    <a:pt x="81" y="296"/>
                  </a:cubicBezTo>
                  <a:cubicBezTo>
                    <a:pt x="81" y="311"/>
                    <a:pt x="69" y="323"/>
                    <a:pt x="54" y="323"/>
                  </a:cubicBezTo>
                  <a:cubicBezTo>
                    <a:pt x="39" y="323"/>
                    <a:pt x="27" y="311"/>
                    <a:pt x="27" y="296"/>
                  </a:cubicBezTo>
                  <a:close/>
                  <a:moveTo>
                    <a:pt x="183" y="323"/>
                  </a:moveTo>
                  <a:cubicBezTo>
                    <a:pt x="198" y="323"/>
                    <a:pt x="210" y="311"/>
                    <a:pt x="210" y="296"/>
                  </a:cubicBezTo>
                  <a:cubicBezTo>
                    <a:pt x="210" y="281"/>
                    <a:pt x="198" y="268"/>
                    <a:pt x="183" y="268"/>
                  </a:cubicBezTo>
                  <a:cubicBezTo>
                    <a:pt x="167" y="268"/>
                    <a:pt x="155" y="281"/>
                    <a:pt x="155" y="296"/>
                  </a:cubicBezTo>
                  <a:cubicBezTo>
                    <a:pt x="155" y="311"/>
                    <a:pt x="167" y="323"/>
                    <a:pt x="183" y="323"/>
                  </a:cubicBezTo>
                  <a:close/>
                  <a:moveTo>
                    <a:pt x="194" y="192"/>
                  </a:moveTo>
                  <a:cubicBezTo>
                    <a:pt x="159" y="85"/>
                    <a:pt x="159" y="85"/>
                    <a:pt x="159" y="85"/>
                  </a:cubicBezTo>
                  <a:cubicBezTo>
                    <a:pt x="150" y="62"/>
                    <a:pt x="135" y="39"/>
                    <a:pt x="110" y="39"/>
                  </a:cubicBezTo>
                  <a:cubicBezTo>
                    <a:pt x="22" y="39"/>
                    <a:pt x="22" y="39"/>
                    <a:pt x="22" y="39"/>
                  </a:cubicBezTo>
                  <a:cubicBezTo>
                    <a:pt x="10" y="39"/>
                    <a:pt x="0" y="49"/>
                    <a:pt x="0" y="61"/>
                  </a:cubicBezTo>
                  <a:cubicBezTo>
                    <a:pt x="0" y="296"/>
                    <a:pt x="0" y="296"/>
                    <a:pt x="0" y="296"/>
                  </a:cubicBezTo>
                  <a:cubicBezTo>
                    <a:pt x="27" y="296"/>
                    <a:pt x="27" y="296"/>
                    <a:pt x="27" y="296"/>
                  </a:cubicBezTo>
                  <a:moveTo>
                    <a:pt x="81" y="296"/>
                  </a:moveTo>
                  <a:cubicBezTo>
                    <a:pt x="155" y="296"/>
                    <a:pt x="155" y="296"/>
                    <a:pt x="155" y="296"/>
                  </a:cubicBezTo>
                  <a:moveTo>
                    <a:pt x="210" y="296"/>
                  </a:moveTo>
                  <a:cubicBezTo>
                    <a:pt x="235" y="296"/>
                    <a:pt x="235" y="296"/>
                    <a:pt x="235" y="296"/>
                  </a:cubicBezTo>
                  <a:cubicBezTo>
                    <a:pt x="235" y="0"/>
                    <a:pt x="235" y="0"/>
                    <a:pt x="235" y="0"/>
                  </a:cubicBezTo>
                  <a:moveTo>
                    <a:pt x="235" y="272"/>
                  </a:moveTo>
                  <a:cubicBezTo>
                    <a:pt x="349" y="272"/>
                    <a:pt x="349" y="272"/>
                    <a:pt x="349" y="272"/>
                  </a:cubicBezTo>
                  <a:moveTo>
                    <a:pt x="0" y="139"/>
                  </a:moveTo>
                  <a:cubicBezTo>
                    <a:pt x="81" y="139"/>
                    <a:pt x="81" y="139"/>
                    <a:pt x="81" y="139"/>
                  </a:cubicBezTo>
                  <a:cubicBezTo>
                    <a:pt x="81" y="192"/>
                    <a:pt x="81" y="192"/>
                    <a:pt x="81" y="192"/>
                  </a:cubicBezTo>
                  <a:cubicBezTo>
                    <a:pt x="235" y="192"/>
                    <a:pt x="235" y="192"/>
                    <a:pt x="235" y="192"/>
                  </a:cubicBezTo>
                  <a:moveTo>
                    <a:pt x="315" y="35"/>
                  </a:moveTo>
                  <a:cubicBezTo>
                    <a:pt x="281" y="35"/>
                    <a:pt x="281" y="35"/>
                    <a:pt x="281" y="35"/>
                  </a:cubicBezTo>
                  <a:cubicBezTo>
                    <a:pt x="281" y="68"/>
                    <a:pt x="281" y="68"/>
                    <a:pt x="281" y="68"/>
                  </a:cubicBezTo>
                  <a:cubicBezTo>
                    <a:pt x="315" y="68"/>
                    <a:pt x="315" y="68"/>
                    <a:pt x="315" y="68"/>
                  </a:cubicBezTo>
                  <a:lnTo>
                    <a:pt x="315" y="35"/>
                  </a:lnTo>
                  <a:close/>
                  <a:moveTo>
                    <a:pt x="315" y="112"/>
                  </a:moveTo>
                  <a:cubicBezTo>
                    <a:pt x="281" y="112"/>
                    <a:pt x="281" y="112"/>
                    <a:pt x="281" y="112"/>
                  </a:cubicBezTo>
                  <a:cubicBezTo>
                    <a:pt x="281" y="145"/>
                    <a:pt x="281" y="145"/>
                    <a:pt x="281" y="145"/>
                  </a:cubicBezTo>
                  <a:cubicBezTo>
                    <a:pt x="315" y="145"/>
                    <a:pt x="315" y="145"/>
                    <a:pt x="315" y="145"/>
                  </a:cubicBezTo>
                  <a:lnTo>
                    <a:pt x="315" y="112"/>
                  </a:lnTo>
                  <a:close/>
                  <a:moveTo>
                    <a:pt x="315" y="189"/>
                  </a:moveTo>
                  <a:cubicBezTo>
                    <a:pt x="281" y="189"/>
                    <a:pt x="281" y="189"/>
                    <a:pt x="281" y="189"/>
                  </a:cubicBezTo>
                  <a:cubicBezTo>
                    <a:pt x="281" y="222"/>
                    <a:pt x="281" y="222"/>
                    <a:pt x="281" y="222"/>
                  </a:cubicBezTo>
                  <a:cubicBezTo>
                    <a:pt x="315" y="222"/>
                    <a:pt x="315" y="222"/>
                    <a:pt x="315" y="222"/>
                  </a:cubicBezTo>
                  <a:lnTo>
                    <a:pt x="315" y="189"/>
                  </a:lnTo>
                  <a:close/>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4" name="Group 3">
            <a:extLst>
              <a:ext uri="{FF2B5EF4-FFF2-40B4-BE49-F238E27FC236}">
                <a16:creationId xmlns:a16="http://schemas.microsoft.com/office/drawing/2014/main" id="{20A9666A-4B70-4D22-AD73-9215996C5D8E}"/>
              </a:ext>
            </a:extLst>
          </p:cNvPr>
          <p:cNvGrpSpPr/>
          <p:nvPr/>
        </p:nvGrpSpPr>
        <p:grpSpPr>
          <a:xfrm>
            <a:off x="3626484" y="2522193"/>
            <a:ext cx="461106" cy="461106"/>
            <a:chOff x="3019695" y="4120980"/>
            <a:chExt cx="640080" cy="640080"/>
          </a:xfrm>
        </p:grpSpPr>
        <p:sp>
          <p:nvSpPr>
            <p:cNvPr id="181" name="Oval 180">
              <a:extLst>
                <a:ext uri="{FF2B5EF4-FFF2-40B4-BE49-F238E27FC236}">
                  <a16:creationId xmlns:a16="http://schemas.microsoft.com/office/drawing/2014/main" id="{16B7CA8A-4C8A-4BC7-8065-0C67635245B4}"/>
                </a:ext>
              </a:extLst>
            </p:cNvPr>
            <p:cNvSpPr/>
            <p:nvPr/>
          </p:nvSpPr>
          <p:spPr bwMode="auto">
            <a:xfrm>
              <a:off x="3019695" y="4120980"/>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82" name="Freeform 5">
              <a:extLst>
                <a:ext uri="{FF2B5EF4-FFF2-40B4-BE49-F238E27FC236}">
                  <a16:creationId xmlns:a16="http://schemas.microsoft.com/office/drawing/2014/main" id="{63BDEC77-3687-4125-A1B8-25710296AC77}"/>
                </a:ext>
              </a:extLst>
            </p:cNvPr>
            <p:cNvSpPr>
              <a:spLocks noEditPoints="1"/>
            </p:cNvSpPr>
            <p:nvPr/>
          </p:nvSpPr>
          <p:spPr bwMode="auto">
            <a:xfrm>
              <a:off x="3185649" y="4348318"/>
              <a:ext cx="308172" cy="185404"/>
            </a:xfrm>
            <a:custGeom>
              <a:avLst/>
              <a:gdLst>
                <a:gd name="T0" fmla="*/ 27 w 339"/>
                <a:gd name="T1" fmla="*/ 70 h 204"/>
                <a:gd name="T2" fmla="*/ 287 w 339"/>
                <a:gd name="T3" fmla="*/ 70 h 204"/>
                <a:gd name="T4" fmla="*/ 339 w 339"/>
                <a:gd name="T5" fmla="*/ 122 h 204"/>
                <a:gd name="T6" fmla="*/ 339 w 339"/>
                <a:gd name="T7" fmla="*/ 160 h 204"/>
                <a:gd name="T8" fmla="*/ 318 w 339"/>
                <a:gd name="T9" fmla="*/ 182 h 204"/>
                <a:gd name="T10" fmla="*/ 294 w 339"/>
                <a:gd name="T11" fmla="*/ 182 h 204"/>
                <a:gd name="T12" fmla="*/ 297 w 339"/>
                <a:gd name="T13" fmla="*/ 168 h 204"/>
                <a:gd name="T14" fmla="*/ 261 w 339"/>
                <a:gd name="T15" fmla="*/ 131 h 204"/>
                <a:gd name="T16" fmla="*/ 224 w 339"/>
                <a:gd name="T17" fmla="*/ 168 h 204"/>
                <a:gd name="T18" fmla="*/ 261 w 339"/>
                <a:gd name="T19" fmla="*/ 204 h 204"/>
                <a:gd name="T20" fmla="*/ 297 w 339"/>
                <a:gd name="T21" fmla="*/ 168 h 204"/>
                <a:gd name="T22" fmla="*/ 95 w 339"/>
                <a:gd name="T23" fmla="*/ 168 h 204"/>
                <a:gd name="T24" fmla="*/ 59 w 339"/>
                <a:gd name="T25" fmla="*/ 131 h 204"/>
                <a:gd name="T26" fmla="*/ 22 w 339"/>
                <a:gd name="T27" fmla="*/ 168 h 204"/>
                <a:gd name="T28" fmla="*/ 59 w 339"/>
                <a:gd name="T29" fmla="*/ 204 h 204"/>
                <a:gd name="T30" fmla="*/ 95 w 339"/>
                <a:gd name="T31" fmla="*/ 168 h 204"/>
                <a:gd name="T32" fmla="*/ 63 w 339"/>
                <a:gd name="T33" fmla="*/ 0 h 204"/>
                <a:gd name="T34" fmla="*/ 10 w 339"/>
                <a:gd name="T35" fmla="*/ 105 h 204"/>
                <a:gd name="T36" fmla="*/ 0 w 339"/>
                <a:gd name="T37" fmla="*/ 139 h 204"/>
                <a:gd name="T38" fmla="*/ 24 w 339"/>
                <a:gd name="T39" fmla="*/ 178 h 204"/>
                <a:gd name="T40" fmla="*/ 271 w 339"/>
                <a:gd name="T41" fmla="*/ 70 h 204"/>
                <a:gd name="T42" fmla="*/ 222 w 339"/>
                <a:gd name="T43" fmla="*/ 15 h 204"/>
                <a:gd name="T44" fmla="*/ 194 w 339"/>
                <a:gd name="T45" fmla="*/ 0 h 204"/>
                <a:gd name="T46" fmla="*/ 37 w 339"/>
                <a:gd name="T47" fmla="*/ 0 h 204"/>
                <a:gd name="T48" fmla="*/ 227 w 339"/>
                <a:gd name="T49" fmla="*/ 182 h 204"/>
                <a:gd name="T50" fmla="*/ 92 w 339"/>
                <a:gd name="T51" fmla="*/ 182 h 204"/>
                <a:gd name="T52" fmla="*/ 134 w 339"/>
                <a:gd name="T53" fmla="*/ 182 h 204"/>
                <a:gd name="T54" fmla="*/ 134 w 339"/>
                <a:gd name="T5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9" h="204">
                  <a:moveTo>
                    <a:pt x="27" y="70"/>
                  </a:moveTo>
                  <a:cubicBezTo>
                    <a:pt x="287" y="70"/>
                    <a:pt x="287" y="70"/>
                    <a:pt x="287" y="70"/>
                  </a:cubicBezTo>
                  <a:cubicBezTo>
                    <a:pt x="316" y="70"/>
                    <a:pt x="339" y="94"/>
                    <a:pt x="339" y="122"/>
                  </a:cubicBezTo>
                  <a:cubicBezTo>
                    <a:pt x="339" y="160"/>
                    <a:pt x="339" y="160"/>
                    <a:pt x="339" y="160"/>
                  </a:cubicBezTo>
                  <a:cubicBezTo>
                    <a:pt x="339" y="172"/>
                    <a:pt x="330" y="182"/>
                    <a:pt x="318" y="182"/>
                  </a:cubicBezTo>
                  <a:cubicBezTo>
                    <a:pt x="294" y="182"/>
                    <a:pt x="294" y="182"/>
                    <a:pt x="294" y="182"/>
                  </a:cubicBezTo>
                  <a:moveTo>
                    <a:pt x="297" y="168"/>
                  </a:moveTo>
                  <a:cubicBezTo>
                    <a:pt x="297" y="148"/>
                    <a:pt x="281" y="131"/>
                    <a:pt x="261" y="131"/>
                  </a:cubicBezTo>
                  <a:cubicBezTo>
                    <a:pt x="241" y="131"/>
                    <a:pt x="224" y="148"/>
                    <a:pt x="224" y="168"/>
                  </a:cubicBezTo>
                  <a:cubicBezTo>
                    <a:pt x="224" y="188"/>
                    <a:pt x="241" y="204"/>
                    <a:pt x="261" y="204"/>
                  </a:cubicBezTo>
                  <a:cubicBezTo>
                    <a:pt x="281" y="204"/>
                    <a:pt x="297" y="188"/>
                    <a:pt x="297" y="168"/>
                  </a:cubicBezTo>
                  <a:close/>
                  <a:moveTo>
                    <a:pt x="95" y="168"/>
                  </a:moveTo>
                  <a:cubicBezTo>
                    <a:pt x="95" y="148"/>
                    <a:pt x="79" y="131"/>
                    <a:pt x="59" y="131"/>
                  </a:cubicBezTo>
                  <a:cubicBezTo>
                    <a:pt x="39" y="131"/>
                    <a:pt x="22" y="148"/>
                    <a:pt x="22" y="168"/>
                  </a:cubicBezTo>
                  <a:cubicBezTo>
                    <a:pt x="22" y="188"/>
                    <a:pt x="39" y="204"/>
                    <a:pt x="59" y="204"/>
                  </a:cubicBezTo>
                  <a:cubicBezTo>
                    <a:pt x="79" y="204"/>
                    <a:pt x="95" y="188"/>
                    <a:pt x="95" y="168"/>
                  </a:cubicBezTo>
                  <a:close/>
                  <a:moveTo>
                    <a:pt x="63" y="0"/>
                  </a:moveTo>
                  <a:cubicBezTo>
                    <a:pt x="63" y="0"/>
                    <a:pt x="20" y="84"/>
                    <a:pt x="10" y="105"/>
                  </a:cubicBezTo>
                  <a:cubicBezTo>
                    <a:pt x="0" y="127"/>
                    <a:pt x="0" y="139"/>
                    <a:pt x="0" y="139"/>
                  </a:cubicBezTo>
                  <a:cubicBezTo>
                    <a:pt x="0" y="154"/>
                    <a:pt x="9" y="173"/>
                    <a:pt x="24" y="178"/>
                  </a:cubicBezTo>
                  <a:moveTo>
                    <a:pt x="271" y="70"/>
                  </a:moveTo>
                  <a:cubicBezTo>
                    <a:pt x="222" y="15"/>
                    <a:pt x="222" y="15"/>
                    <a:pt x="222" y="15"/>
                  </a:cubicBezTo>
                  <a:cubicBezTo>
                    <a:pt x="214" y="5"/>
                    <a:pt x="206" y="0"/>
                    <a:pt x="194" y="0"/>
                  </a:cubicBezTo>
                  <a:cubicBezTo>
                    <a:pt x="37" y="0"/>
                    <a:pt x="37" y="0"/>
                    <a:pt x="37" y="0"/>
                  </a:cubicBezTo>
                  <a:moveTo>
                    <a:pt x="227" y="182"/>
                  </a:moveTo>
                  <a:cubicBezTo>
                    <a:pt x="92" y="182"/>
                    <a:pt x="92" y="182"/>
                    <a:pt x="92" y="182"/>
                  </a:cubicBezTo>
                  <a:moveTo>
                    <a:pt x="134" y="182"/>
                  </a:moveTo>
                  <a:cubicBezTo>
                    <a:pt x="134" y="0"/>
                    <a:pt x="134" y="0"/>
                    <a:pt x="134" y="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Semilight"/>
                <a:ea typeface="+mn-ea"/>
                <a:cs typeface="+mn-cs"/>
              </a:endParaRPr>
            </a:p>
          </p:txBody>
        </p:sp>
      </p:grpSp>
      <p:grpSp>
        <p:nvGrpSpPr>
          <p:cNvPr id="318" name="Group 317">
            <a:extLst>
              <a:ext uri="{FF2B5EF4-FFF2-40B4-BE49-F238E27FC236}">
                <a16:creationId xmlns:a16="http://schemas.microsoft.com/office/drawing/2014/main" id="{74E40B36-9773-417D-A888-89E7C0F6C2AA}"/>
              </a:ext>
            </a:extLst>
          </p:cNvPr>
          <p:cNvGrpSpPr/>
          <p:nvPr/>
        </p:nvGrpSpPr>
        <p:grpSpPr>
          <a:xfrm>
            <a:off x="6990611" y="1657237"/>
            <a:ext cx="469782" cy="469782"/>
            <a:chOff x="11307484" y="3082553"/>
            <a:chExt cx="640080" cy="640080"/>
          </a:xfrm>
        </p:grpSpPr>
        <p:sp>
          <p:nvSpPr>
            <p:cNvPr id="319" name="Oval 318">
              <a:extLst>
                <a:ext uri="{FF2B5EF4-FFF2-40B4-BE49-F238E27FC236}">
                  <a16:creationId xmlns:a16="http://schemas.microsoft.com/office/drawing/2014/main" id="{BEB4EEB4-9668-46C6-B031-A1AE6D6E11EE}"/>
                </a:ext>
              </a:extLst>
            </p:cNvPr>
            <p:cNvSpPr/>
            <p:nvPr/>
          </p:nvSpPr>
          <p:spPr bwMode="auto">
            <a:xfrm>
              <a:off x="11307484" y="3082553"/>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20" name="Commitments_EC4D" title="Icon of a handshake">
              <a:extLst>
                <a:ext uri="{FF2B5EF4-FFF2-40B4-BE49-F238E27FC236}">
                  <a16:creationId xmlns:a16="http://schemas.microsoft.com/office/drawing/2014/main" id="{854B7D82-A9C3-4AAF-BC07-7FC939839DA8}"/>
                </a:ext>
              </a:extLst>
            </p:cNvPr>
            <p:cNvSpPr>
              <a:spLocks noChangeAspect="1" noEditPoints="1"/>
            </p:cNvSpPr>
            <p:nvPr/>
          </p:nvSpPr>
          <p:spPr bwMode="auto">
            <a:xfrm>
              <a:off x="11466762" y="3251859"/>
              <a:ext cx="321525" cy="301469"/>
            </a:xfrm>
            <a:custGeom>
              <a:avLst/>
              <a:gdLst>
                <a:gd name="T0" fmla="*/ 56 w 3762"/>
                <a:gd name="T1" fmla="*/ 1280 h 3526"/>
                <a:gd name="T2" fmla="*/ 1246 w 3762"/>
                <a:gd name="T3" fmla="*/ 30 h 3526"/>
                <a:gd name="T4" fmla="*/ 1589 w 3762"/>
                <a:gd name="T5" fmla="*/ 313 h 3526"/>
                <a:gd name="T6" fmla="*/ 104 w 3762"/>
                <a:gd name="T7" fmla="*/ 2297 h 3526"/>
                <a:gd name="T8" fmla="*/ 698 w 3762"/>
                <a:gd name="T9" fmla="*/ 2078 h 3526"/>
                <a:gd name="T10" fmla="*/ 323 w 3762"/>
                <a:gd name="T11" fmla="*/ 1703 h 3526"/>
                <a:gd name="T12" fmla="*/ 2479 w 3762"/>
                <a:gd name="T13" fmla="*/ 2578 h 3526"/>
                <a:gd name="T14" fmla="*/ 3073 w 3762"/>
                <a:gd name="T15" fmla="*/ 2797 h 3526"/>
                <a:gd name="T16" fmla="*/ 2854 w 3762"/>
                <a:gd name="T17" fmla="*/ 2203 h 3526"/>
                <a:gd name="T18" fmla="*/ 1823 w 3762"/>
                <a:gd name="T19" fmla="*/ 3422 h 3526"/>
                <a:gd name="T20" fmla="*/ 2198 w 3762"/>
                <a:gd name="T21" fmla="*/ 3047 h 3526"/>
                <a:gd name="T22" fmla="*/ 2698 w 3762"/>
                <a:gd name="T23" fmla="*/ 3172 h 3526"/>
                <a:gd name="T24" fmla="*/ 2479 w 3762"/>
                <a:gd name="T25" fmla="*/ 2578 h 3526"/>
                <a:gd name="T26" fmla="*/ 479 w 3762"/>
                <a:gd name="T27" fmla="*/ 2672 h 3526"/>
                <a:gd name="T28" fmla="*/ 1073 w 3762"/>
                <a:gd name="T29" fmla="*/ 2453 h 3526"/>
                <a:gd name="T30" fmla="*/ 698 w 3762"/>
                <a:gd name="T31" fmla="*/ 2078 h 3526"/>
                <a:gd name="T32" fmla="*/ 854 w 3762"/>
                <a:gd name="T33" fmla="*/ 2672 h 3526"/>
                <a:gd name="T34" fmla="*/ 1229 w 3762"/>
                <a:gd name="T35" fmla="*/ 3047 h 3526"/>
                <a:gd name="T36" fmla="*/ 1448 w 3762"/>
                <a:gd name="T37" fmla="*/ 2453 h 3526"/>
                <a:gd name="T38" fmla="*/ 854 w 3762"/>
                <a:gd name="T39" fmla="*/ 2672 h 3526"/>
                <a:gd name="T40" fmla="*/ 1229 w 3762"/>
                <a:gd name="T41" fmla="*/ 3422 h 3526"/>
                <a:gd name="T42" fmla="*/ 1823 w 3762"/>
                <a:gd name="T43" fmla="*/ 3203 h 3526"/>
                <a:gd name="T44" fmla="*/ 1448 w 3762"/>
                <a:gd name="T45" fmla="*/ 2828 h 3526"/>
                <a:gd name="T46" fmla="*/ 3214 w 3762"/>
                <a:gd name="T47" fmla="*/ 1813 h 3526"/>
                <a:gd name="T48" fmla="*/ 3746 w 3762"/>
                <a:gd name="T49" fmla="*/ 1220 h 3526"/>
                <a:gd name="T50" fmla="*/ 2526 w 3762"/>
                <a:gd name="T51" fmla="*/ 0 h 3526"/>
                <a:gd name="T52" fmla="*/ 1412 w 3762"/>
                <a:gd name="T53" fmla="*/ 385 h 3526"/>
                <a:gd name="T54" fmla="*/ 1026 w 3762"/>
                <a:gd name="T55" fmla="*/ 1250 h 3526"/>
                <a:gd name="T56" fmla="*/ 1276 w 3762"/>
                <a:gd name="T57" fmla="*/ 1500 h 3526"/>
                <a:gd name="T58" fmla="*/ 2026 w 3762"/>
                <a:gd name="T59" fmla="*/ 750 h 3526"/>
                <a:gd name="T60" fmla="*/ 3448 w 3762"/>
                <a:gd name="T61" fmla="*/ 2047 h 3526"/>
                <a:gd name="T62" fmla="*/ 3071 w 3762"/>
                <a:gd name="T63" fmla="*/ 2420 h 3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762" h="3526">
                  <a:moveTo>
                    <a:pt x="401" y="1625"/>
                  </a:moveTo>
                  <a:cubicBezTo>
                    <a:pt x="56" y="1280"/>
                    <a:pt x="56" y="1280"/>
                    <a:pt x="56" y="1280"/>
                  </a:cubicBezTo>
                  <a:cubicBezTo>
                    <a:pt x="40" y="1264"/>
                    <a:pt x="40" y="1236"/>
                    <a:pt x="56" y="1220"/>
                  </a:cubicBezTo>
                  <a:cubicBezTo>
                    <a:pt x="1246" y="30"/>
                    <a:pt x="1246" y="30"/>
                    <a:pt x="1246" y="30"/>
                  </a:cubicBezTo>
                  <a:cubicBezTo>
                    <a:pt x="1262" y="14"/>
                    <a:pt x="1290" y="14"/>
                    <a:pt x="1306" y="30"/>
                  </a:cubicBezTo>
                  <a:cubicBezTo>
                    <a:pt x="1589" y="313"/>
                    <a:pt x="1589" y="313"/>
                    <a:pt x="1589" y="313"/>
                  </a:cubicBezTo>
                  <a:moveTo>
                    <a:pt x="104" y="1922"/>
                  </a:moveTo>
                  <a:cubicBezTo>
                    <a:pt x="0" y="2026"/>
                    <a:pt x="0" y="2194"/>
                    <a:pt x="104" y="2297"/>
                  </a:cubicBezTo>
                  <a:cubicBezTo>
                    <a:pt x="207" y="2401"/>
                    <a:pt x="375" y="2401"/>
                    <a:pt x="479" y="2297"/>
                  </a:cubicBezTo>
                  <a:cubicBezTo>
                    <a:pt x="698" y="2078"/>
                    <a:pt x="698" y="2078"/>
                    <a:pt x="698" y="2078"/>
                  </a:cubicBezTo>
                  <a:cubicBezTo>
                    <a:pt x="802" y="1974"/>
                    <a:pt x="802" y="1806"/>
                    <a:pt x="698" y="1703"/>
                  </a:cubicBezTo>
                  <a:cubicBezTo>
                    <a:pt x="595" y="1599"/>
                    <a:pt x="427" y="1599"/>
                    <a:pt x="323" y="1703"/>
                  </a:cubicBezTo>
                  <a:lnTo>
                    <a:pt x="104" y="1922"/>
                  </a:lnTo>
                  <a:close/>
                  <a:moveTo>
                    <a:pt x="2479" y="2578"/>
                  </a:moveTo>
                  <a:cubicBezTo>
                    <a:pt x="2698" y="2797"/>
                    <a:pt x="2698" y="2797"/>
                    <a:pt x="2698" y="2797"/>
                  </a:cubicBezTo>
                  <a:cubicBezTo>
                    <a:pt x="2802" y="2901"/>
                    <a:pt x="2970" y="2901"/>
                    <a:pt x="3073" y="2797"/>
                  </a:cubicBezTo>
                  <a:cubicBezTo>
                    <a:pt x="3177" y="2694"/>
                    <a:pt x="3177" y="2526"/>
                    <a:pt x="3073" y="2422"/>
                  </a:cubicBezTo>
                  <a:cubicBezTo>
                    <a:pt x="2854" y="2203"/>
                    <a:pt x="2854" y="2203"/>
                    <a:pt x="2854" y="2203"/>
                  </a:cubicBezTo>
                  <a:moveTo>
                    <a:pt x="1714" y="3313"/>
                  </a:moveTo>
                  <a:cubicBezTo>
                    <a:pt x="1823" y="3422"/>
                    <a:pt x="1823" y="3422"/>
                    <a:pt x="1823" y="3422"/>
                  </a:cubicBezTo>
                  <a:cubicBezTo>
                    <a:pt x="1927" y="3526"/>
                    <a:pt x="2095" y="3526"/>
                    <a:pt x="2198" y="3422"/>
                  </a:cubicBezTo>
                  <a:cubicBezTo>
                    <a:pt x="2302" y="3319"/>
                    <a:pt x="2302" y="3151"/>
                    <a:pt x="2198" y="3047"/>
                  </a:cubicBezTo>
                  <a:cubicBezTo>
                    <a:pt x="2323" y="3172"/>
                    <a:pt x="2323" y="3172"/>
                    <a:pt x="2323" y="3172"/>
                  </a:cubicBezTo>
                  <a:cubicBezTo>
                    <a:pt x="2427" y="3276"/>
                    <a:pt x="2595" y="3276"/>
                    <a:pt x="2698" y="3172"/>
                  </a:cubicBezTo>
                  <a:cubicBezTo>
                    <a:pt x="2802" y="3069"/>
                    <a:pt x="2802" y="2901"/>
                    <a:pt x="2698" y="2797"/>
                  </a:cubicBezTo>
                  <a:cubicBezTo>
                    <a:pt x="2479" y="2578"/>
                    <a:pt x="2479" y="2578"/>
                    <a:pt x="2479" y="2578"/>
                  </a:cubicBezTo>
                  <a:moveTo>
                    <a:pt x="479" y="2297"/>
                  </a:moveTo>
                  <a:cubicBezTo>
                    <a:pt x="375" y="2401"/>
                    <a:pt x="375" y="2569"/>
                    <a:pt x="479" y="2672"/>
                  </a:cubicBezTo>
                  <a:cubicBezTo>
                    <a:pt x="582" y="2776"/>
                    <a:pt x="750" y="2776"/>
                    <a:pt x="854" y="2672"/>
                  </a:cubicBezTo>
                  <a:cubicBezTo>
                    <a:pt x="1073" y="2453"/>
                    <a:pt x="1073" y="2453"/>
                    <a:pt x="1073" y="2453"/>
                  </a:cubicBezTo>
                  <a:cubicBezTo>
                    <a:pt x="1177" y="2349"/>
                    <a:pt x="1177" y="2181"/>
                    <a:pt x="1073" y="2078"/>
                  </a:cubicBezTo>
                  <a:cubicBezTo>
                    <a:pt x="970" y="1974"/>
                    <a:pt x="802" y="1974"/>
                    <a:pt x="698" y="2078"/>
                  </a:cubicBezTo>
                  <a:lnTo>
                    <a:pt x="479" y="2297"/>
                  </a:lnTo>
                  <a:close/>
                  <a:moveTo>
                    <a:pt x="854" y="2672"/>
                  </a:moveTo>
                  <a:cubicBezTo>
                    <a:pt x="750" y="2776"/>
                    <a:pt x="750" y="2944"/>
                    <a:pt x="854" y="3047"/>
                  </a:cubicBezTo>
                  <a:cubicBezTo>
                    <a:pt x="957" y="3151"/>
                    <a:pt x="1125" y="3151"/>
                    <a:pt x="1229" y="3047"/>
                  </a:cubicBezTo>
                  <a:cubicBezTo>
                    <a:pt x="1448" y="2828"/>
                    <a:pt x="1448" y="2828"/>
                    <a:pt x="1448" y="2828"/>
                  </a:cubicBezTo>
                  <a:cubicBezTo>
                    <a:pt x="1552" y="2724"/>
                    <a:pt x="1552" y="2556"/>
                    <a:pt x="1448" y="2453"/>
                  </a:cubicBezTo>
                  <a:cubicBezTo>
                    <a:pt x="1345" y="2349"/>
                    <a:pt x="1177" y="2349"/>
                    <a:pt x="1073" y="2453"/>
                  </a:cubicBezTo>
                  <a:lnTo>
                    <a:pt x="854" y="2672"/>
                  </a:lnTo>
                  <a:close/>
                  <a:moveTo>
                    <a:pt x="1229" y="3047"/>
                  </a:moveTo>
                  <a:cubicBezTo>
                    <a:pt x="1125" y="3151"/>
                    <a:pt x="1125" y="3319"/>
                    <a:pt x="1229" y="3422"/>
                  </a:cubicBezTo>
                  <a:cubicBezTo>
                    <a:pt x="1332" y="3526"/>
                    <a:pt x="1500" y="3526"/>
                    <a:pt x="1604" y="3422"/>
                  </a:cubicBezTo>
                  <a:cubicBezTo>
                    <a:pt x="1823" y="3203"/>
                    <a:pt x="1823" y="3203"/>
                    <a:pt x="1823" y="3203"/>
                  </a:cubicBezTo>
                  <a:cubicBezTo>
                    <a:pt x="1927" y="3099"/>
                    <a:pt x="1927" y="2931"/>
                    <a:pt x="1823" y="2828"/>
                  </a:cubicBezTo>
                  <a:cubicBezTo>
                    <a:pt x="1720" y="2724"/>
                    <a:pt x="1552" y="2724"/>
                    <a:pt x="1448" y="2828"/>
                  </a:cubicBezTo>
                  <a:lnTo>
                    <a:pt x="1229" y="3047"/>
                  </a:lnTo>
                  <a:close/>
                  <a:moveTo>
                    <a:pt x="3214" y="1813"/>
                  </a:moveTo>
                  <a:cubicBezTo>
                    <a:pt x="3746" y="1280"/>
                    <a:pt x="3746" y="1280"/>
                    <a:pt x="3746" y="1280"/>
                  </a:cubicBezTo>
                  <a:cubicBezTo>
                    <a:pt x="3762" y="1264"/>
                    <a:pt x="3762" y="1236"/>
                    <a:pt x="3746" y="1220"/>
                  </a:cubicBezTo>
                  <a:cubicBezTo>
                    <a:pt x="2526" y="0"/>
                    <a:pt x="2526" y="0"/>
                    <a:pt x="2526" y="0"/>
                  </a:cubicBezTo>
                  <a:cubicBezTo>
                    <a:pt x="2526" y="0"/>
                    <a:pt x="2526" y="0"/>
                    <a:pt x="2526" y="0"/>
                  </a:cubicBezTo>
                  <a:cubicBezTo>
                    <a:pt x="1436" y="363"/>
                    <a:pt x="1436" y="363"/>
                    <a:pt x="1436" y="363"/>
                  </a:cubicBezTo>
                  <a:cubicBezTo>
                    <a:pt x="1426" y="367"/>
                    <a:pt x="1417" y="375"/>
                    <a:pt x="1412" y="385"/>
                  </a:cubicBezTo>
                  <a:cubicBezTo>
                    <a:pt x="1057" y="1094"/>
                    <a:pt x="1057" y="1094"/>
                    <a:pt x="1057" y="1094"/>
                  </a:cubicBezTo>
                  <a:cubicBezTo>
                    <a:pt x="1037" y="1142"/>
                    <a:pt x="1026" y="1195"/>
                    <a:pt x="1026" y="1250"/>
                  </a:cubicBezTo>
                  <a:cubicBezTo>
                    <a:pt x="1026" y="1319"/>
                    <a:pt x="1054" y="1382"/>
                    <a:pt x="1099" y="1427"/>
                  </a:cubicBezTo>
                  <a:cubicBezTo>
                    <a:pt x="1144" y="1472"/>
                    <a:pt x="1207" y="1500"/>
                    <a:pt x="1276" y="1500"/>
                  </a:cubicBezTo>
                  <a:cubicBezTo>
                    <a:pt x="1483" y="1500"/>
                    <a:pt x="1651" y="1332"/>
                    <a:pt x="1651" y="1125"/>
                  </a:cubicBezTo>
                  <a:cubicBezTo>
                    <a:pt x="1651" y="918"/>
                    <a:pt x="1819" y="750"/>
                    <a:pt x="2026" y="750"/>
                  </a:cubicBezTo>
                  <a:cubicBezTo>
                    <a:pt x="2094" y="750"/>
                    <a:pt x="2162" y="771"/>
                    <a:pt x="2214" y="813"/>
                  </a:cubicBezTo>
                  <a:cubicBezTo>
                    <a:pt x="3448" y="2047"/>
                    <a:pt x="3448" y="2047"/>
                    <a:pt x="3448" y="2047"/>
                  </a:cubicBezTo>
                  <a:cubicBezTo>
                    <a:pt x="3553" y="2152"/>
                    <a:pt x="3552" y="2321"/>
                    <a:pt x="3446" y="2425"/>
                  </a:cubicBezTo>
                  <a:cubicBezTo>
                    <a:pt x="3341" y="2527"/>
                    <a:pt x="3174" y="2523"/>
                    <a:pt x="3071" y="2420"/>
                  </a:cubicBezTo>
                  <a:cubicBezTo>
                    <a:pt x="2854" y="2203"/>
                    <a:pt x="2854" y="2203"/>
                    <a:pt x="2854" y="2203"/>
                  </a:cubicBezTo>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gradFill>
                  <a:gsLst>
                    <a:gs pos="0">
                      <a:srgbClr val="1A1A1A"/>
                    </a:gs>
                    <a:gs pos="100000">
                      <a:srgbClr val="1A1A1A"/>
                    </a:gs>
                  </a:gsLst>
                  <a:lin ang="5400000" scaled="1"/>
                </a:gradFill>
                <a:effectLst/>
                <a:uLnTx/>
                <a:uFillTx/>
                <a:latin typeface="Segoe UI"/>
                <a:ea typeface="+mn-ea"/>
                <a:cs typeface="+mn-cs"/>
              </a:endParaRPr>
            </a:p>
          </p:txBody>
        </p:sp>
      </p:grpSp>
      <p:grpSp>
        <p:nvGrpSpPr>
          <p:cNvPr id="332" name="Group 331">
            <a:extLst>
              <a:ext uri="{FF2B5EF4-FFF2-40B4-BE49-F238E27FC236}">
                <a16:creationId xmlns:a16="http://schemas.microsoft.com/office/drawing/2014/main" id="{591DED47-E846-4097-8B1F-C457B15CEB53}"/>
              </a:ext>
            </a:extLst>
          </p:cNvPr>
          <p:cNvGrpSpPr/>
          <p:nvPr/>
        </p:nvGrpSpPr>
        <p:grpSpPr>
          <a:xfrm>
            <a:off x="7217116" y="4707493"/>
            <a:ext cx="481114" cy="481114"/>
            <a:chOff x="7400279" y="5674964"/>
            <a:chExt cx="640080" cy="640080"/>
          </a:xfrm>
        </p:grpSpPr>
        <p:sp>
          <p:nvSpPr>
            <p:cNvPr id="333" name="Oval 332">
              <a:extLst>
                <a:ext uri="{FF2B5EF4-FFF2-40B4-BE49-F238E27FC236}">
                  <a16:creationId xmlns:a16="http://schemas.microsoft.com/office/drawing/2014/main" id="{369EA21C-B037-40CA-BD70-99EAB814D091}"/>
                </a:ext>
              </a:extLst>
            </p:cNvPr>
            <p:cNvSpPr/>
            <p:nvPr/>
          </p:nvSpPr>
          <p:spPr bwMode="auto">
            <a:xfrm>
              <a:off x="7400279" y="5674964"/>
              <a:ext cx="640080" cy="640080"/>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34" name="Group 333">
              <a:extLst>
                <a:ext uri="{FF2B5EF4-FFF2-40B4-BE49-F238E27FC236}">
                  <a16:creationId xmlns:a16="http://schemas.microsoft.com/office/drawing/2014/main" id="{0977212D-A2CF-4E10-9D5B-7F29AE21273F}"/>
                </a:ext>
              </a:extLst>
            </p:cNvPr>
            <p:cNvGrpSpPr/>
            <p:nvPr/>
          </p:nvGrpSpPr>
          <p:grpSpPr>
            <a:xfrm>
              <a:off x="7635101" y="5853274"/>
              <a:ext cx="170436" cy="283461"/>
              <a:chOff x="5622072" y="3034107"/>
              <a:chExt cx="225306" cy="374720"/>
            </a:xfrm>
          </p:grpSpPr>
          <p:sp>
            <p:nvSpPr>
              <p:cNvPr id="335" name="Freeform 5">
                <a:extLst>
                  <a:ext uri="{FF2B5EF4-FFF2-40B4-BE49-F238E27FC236}">
                    <a16:creationId xmlns:a16="http://schemas.microsoft.com/office/drawing/2014/main" id="{62934DBD-1797-43EB-887C-47D0950EBE98}"/>
                  </a:ext>
                </a:extLst>
              </p:cNvPr>
              <p:cNvSpPr>
                <a:spLocks noEditPoints="1"/>
              </p:cNvSpPr>
              <p:nvPr/>
            </p:nvSpPr>
            <p:spPr bwMode="auto">
              <a:xfrm>
                <a:off x="5622072" y="3034107"/>
                <a:ext cx="225306" cy="374720"/>
              </a:xfrm>
              <a:custGeom>
                <a:avLst/>
                <a:gdLst>
                  <a:gd name="T0" fmla="*/ 2125 w 2250"/>
                  <a:gd name="T1" fmla="*/ 3750 h 3750"/>
                  <a:gd name="T2" fmla="*/ 125 w 2250"/>
                  <a:gd name="T3" fmla="*/ 3750 h 3750"/>
                  <a:gd name="T4" fmla="*/ 0 w 2250"/>
                  <a:gd name="T5" fmla="*/ 3625 h 3750"/>
                  <a:gd name="T6" fmla="*/ 0 w 2250"/>
                  <a:gd name="T7" fmla="*/ 125 h 3750"/>
                  <a:gd name="T8" fmla="*/ 125 w 2250"/>
                  <a:gd name="T9" fmla="*/ 0 h 3750"/>
                  <a:gd name="T10" fmla="*/ 2125 w 2250"/>
                  <a:gd name="T11" fmla="*/ 0 h 3750"/>
                  <a:gd name="T12" fmla="*/ 2250 w 2250"/>
                  <a:gd name="T13" fmla="*/ 125 h 3750"/>
                  <a:gd name="T14" fmla="*/ 2250 w 2250"/>
                  <a:gd name="T15" fmla="*/ 3625 h 3750"/>
                  <a:gd name="T16" fmla="*/ 2125 w 2250"/>
                  <a:gd name="T17" fmla="*/ 3750 h 3750"/>
                  <a:gd name="T18" fmla="*/ 875 w 2250"/>
                  <a:gd name="T19" fmla="*/ 3250 h 3750"/>
                  <a:gd name="T20" fmla="*/ 1375 w 2250"/>
                  <a:gd name="T21" fmla="*/ 3250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50" h="3750">
                    <a:moveTo>
                      <a:pt x="2125" y="3750"/>
                    </a:moveTo>
                    <a:cubicBezTo>
                      <a:pt x="125" y="3750"/>
                      <a:pt x="125" y="3750"/>
                      <a:pt x="125" y="3750"/>
                    </a:cubicBezTo>
                    <a:cubicBezTo>
                      <a:pt x="56" y="3750"/>
                      <a:pt x="0" y="3694"/>
                      <a:pt x="0" y="3625"/>
                    </a:cubicBezTo>
                    <a:cubicBezTo>
                      <a:pt x="0" y="125"/>
                      <a:pt x="0" y="125"/>
                      <a:pt x="0" y="125"/>
                    </a:cubicBezTo>
                    <a:cubicBezTo>
                      <a:pt x="0" y="56"/>
                      <a:pt x="56" y="0"/>
                      <a:pt x="125" y="0"/>
                    </a:cubicBezTo>
                    <a:cubicBezTo>
                      <a:pt x="2125" y="0"/>
                      <a:pt x="2125" y="0"/>
                      <a:pt x="2125" y="0"/>
                    </a:cubicBezTo>
                    <a:cubicBezTo>
                      <a:pt x="2194" y="0"/>
                      <a:pt x="2250" y="56"/>
                      <a:pt x="2250" y="125"/>
                    </a:cubicBezTo>
                    <a:cubicBezTo>
                      <a:pt x="2250" y="3625"/>
                      <a:pt x="2250" y="3625"/>
                      <a:pt x="2250" y="3625"/>
                    </a:cubicBezTo>
                    <a:cubicBezTo>
                      <a:pt x="2250" y="3694"/>
                      <a:pt x="2194" y="3750"/>
                      <a:pt x="2125" y="3750"/>
                    </a:cubicBezTo>
                    <a:close/>
                    <a:moveTo>
                      <a:pt x="875" y="3250"/>
                    </a:moveTo>
                    <a:cubicBezTo>
                      <a:pt x="1375" y="3250"/>
                      <a:pt x="1375" y="3250"/>
                      <a:pt x="1375" y="3250"/>
                    </a:cubicBezTo>
                  </a:path>
                </a:pathLst>
              </a:custGeom>
              <a:noFill/>
              <a:ln w="15875">
                <a:solidFill>
                  <a:schemeClr val="tx1"/>
                </a:solidFill>
                <a:headEnd type="none"/>
                <a:tailEnd type="none"/>
              </a:ln>
              <a:extLst>
                <a:ext uri="{909E8E84-426E-40DD-AFC4-6F175D3DCCD1}">
                  <a14:hiddenFill xmlns:a14="http://schemas.microsoft.com/office/drawing/2010/main">
                    <a:solidFill>
                      <a:srgbClr val="FFFFFF"/>
                    </a:solidFill>
                  </a14:hiddenFill>
                </a:ext>
              </a:extLst>
            </p:spPr>
            <p:style>
              <a:lnRef idx="1">
                <a:schemeClr val="accent1"/>
              </a:lnRef>
              <a:fillRef idx="0">
                <a:schemeClr val="accent1"/>
              </a:fillRef>
              <a:effectRef idx="0">
                <a:schemeClr val="accent1"/>
              </a:effectRef>
              <a:fontRef idx="minor">
                <a:schemeClr val="tx1"/>
              </a:fontRef>
            </p:style>
            <p:txBody>
              <a:bodyPr vert="horz" wrap="square" lIns="89629" tIns="44815" rIns="89629" bIns="44815" numCol="1" anchor="t" anchorCtr="0" compatLnSpc="1">
                <a:prstTxWarp prst="textNoShape">
                  <a:avLst/>
                </a:prstTxWarp>
              </a:bodyPr>
              <a:lstStyle/>
              <a:p>
                <a:pPr marL="0" marR="0" lvl="0" indent="0" algn="l" defTabSz="896214" rtl="0" eaLnBrk="1" fontAlgn="auto" latinLnBrk="0" hangingPunct="1">
                  <a:lnSpc>
                    <a:spcPct val="100000"/>
                  </a:lnSpc>
                  <a:spcBef>
                    <a:spcPts val="0"/>
                  </a:spcBef>
                  <a:spcAft>
                    <a:spcPts val="0"/>
                  </a:spcAft>
                  <a:buClrTx/>
                  <a:buSzTx/>
                  <a:buFontTx/>
                  <a:buNone/>
                  <a:tabLst/>
                  <a:defRPr/>
                </a:pPr>
                <a:endParaRPr kumimoji="0" lang="en-US" sz="1764" b="0" i="0" u="none" strike="noStrike" kern="0" cap="none" spc="0" normalizeH="0" baseline="0" noProof="0">
                  <a:ln>
                    <a:noFill/>
                  </a:ln>
                  <a:solidFill>
                    <a:sysClr val="windowText" lastClr="000000"/>
                  </a:solidFill>
                  <a:effectLst/>
                  <a:uLnTx/>
                  <a:uFillTx/>
                  <a:latin typeface="Segoe UI Semilight"/>
                  <a:ea typeface="+mn-ea"/>
                  <a:cs typeface="+mn-cs"/>
                </a:endParaRPr>
              </a:p>
            </p:txBody>
          </p:sp>
          <p:sp>
            <p:nvSpPr>
              <p:cNvPr id="336" name="Oval 335">
                <a:extLst>
                  <a:ext uri="{FF2B5EF4-FFF2-40B4-BE49-F238E27FC236}">
                    <a16:creationId xmlns:a16="http://schemas.microsoft.com/office/drawing/2014/main" id="{F792A04C-D9D3-4B5C-A4D2-A011C1BF4314}"/>
                  </a:ext>
                </a:extLst>
              </p:cNvPr>
              <p:cNvSpPr/>
              <p:nvPr/>
            </p:nvSpPr>
            <p:spPr bwMode="auto">
              <a:xfrm>
                <a:off x="5670550" y="3124200"/>
                <a:ext cx="107950" cy="107950"/>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grpSp>
      <p:grpSp>
        <p:nvGrpSpPr>
          <p:cNvPr id="5" name="Group 4">
            <a:extLst>
              <a:ext uri="{FF2B5EF4-FFF2-40B4-BE49-F238E27FC236}">
                <a16:creationId xmlns:a16="http://schemas.microsoft.com/office/drawing/2014/main" id="{87E28B15-9754-4032-B4AC-B0311DFAA570}"/>
              </a:ext>
            </a:extLst>
          </p:cNvPr>
          <p:cNvGrpSpPr/>
          <p:nvPr/>
        </p:nvGrpSpPr>
        <p:grpSpPr>
          <a:xfrm>
            <a:off x="4648869" y="3705333"/>
            <a:ext cx="472599" cy="472599"/>
            <a:chOff x="3780160" y="3086703"/>
            <a:chExt cx="472599" cy="472599"/>
          </a:xfrm>
        </p:grpSpPr>
        <p:sp>
          <p:nvSpPr>
            <p:cNvPr id="342" name="Oval 341">
              <a:extLst>
                <a:ext uri="{FF2B5EF4-FFF2-40B4-BE49-F238E27FC236}">
                  <a16:creationId xmlns:a16="http://schemas.microsoft.com/office/drawing/2014/main" id="{E1CA6E41-F17C-42C5-B4CF-39CB72C013AC}"/>
                </a:ext>
              </a:extLst>
            </p:cNvPr>
            <p:cNvSpPr/>
            <p:nvPr/>
          </p:nvSpPr>
          <p:spPr bwMode="auto">
            <a:xfrm>
              <a:off x="3780160" y="3086703"/>
              <a:ext cx="472599" cy="472599"/>
            </a:xfrm>
            <a:prstGeom prst="ellipse">
              <a:avLst/>
            </a:prstGeom>
            <a:solidFill>
              <a:schemeClr val="bg1"/>
            </a:solidFill>
            <a:ln>
              <a:noFill/>
            </a:ln>
            <a:effectLst>
              <a:outerShdw blurRad="190500" dist="50800" dir="2700000" sx="101000" sy="101000" algn="tl" rotWithShape="0">
                <a:prstClr val="black">
                  <a:alpha val="30000"/>
                </a:prst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343" name="Group 342">
              <a:extLst>
                <a:ext uri="{FF2B5EF4-FFF2-40B4-BE49-F238E27FC236}">
                  <a16:creationId xmlns:a16="http://schemas.microsoft.com/office/drawing/2014/main" id="{04DF8260-71C9-4EB9-A646-3EF8F54D79F0}"/>
                </a:ext>
              </a:extLst>
            </p:cNvPr>
            <p:cNvGrpSpPr/>
            <p:nvPr/>
          </p:nvGrpSpPr>
          <p:grpSpPr>
            <a:xfrm>
              <a:off x="3828570" y="3130446"/>
              <a:ext cx="378990" cy="378990"/>
              <a:chOff x="4452509" y="919634"/>
              <a:chExt cx="523664" cy="523664"/>
            </a:xfrm>
          </p:grpSpPr>
          <p:sp>
            <p:nvSpPr>
              <p:cNvPr id="344" name="Oval 343">
                <a:extLst>
                  <a:ext uri="{FF2B5EF4-FFF2-40B4-BE49-F238E27FC236}">
                    <a16:creationId xmlns:a16="http://schemas.microsoft.com/office/drawing/2014/main" id="{821A4ADB-40E5-435A-9BC5-6F6052B62ED0}"/>
                  </a:ext>
                </a:extLst>
              </p:cNvPr>
              <p:cNvSpPr/>
              <p:nvPr/>
            </p:nvSpPr>
            <p:spPr bwMode="auto">
              <a:xfrm rot="19620000" flipH="1">
                <a:off x="4452509" y="919634"/>
                <a:ext cx="523664" cy="523664"/>
              </a:xfrm>
              <a:prstGeom prst="ellipse">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60" tIns="143408" rIns="179260" bIns="143408" numCol="1" spcCol="0" rtlCol="0" fromWordArt="0" anchor="t" anchorCtr="0" forceAA="0" compatLnSpc="1">
                <a:prstTxWarp prst="textNoShape">
                  <a:avLst/>
                </a:prstTxWarp>
                <a:noAutofit/>
              </a:bodyPr>
              <a:lstStyle/>
              <a:p>
                <a:pPr marL="0" marR="0" lvl="0" indent="0" algn="ctr" defTabSz="913926" rtl="0" eaLnBrk="1" fontAlgn="base" latinLnBrk="0" hangingPunct="1">
                  <a:lnSpc>
                    <a:spcPct val="90000"/>
                  </a:lnSpc>
                  <a:spcBef>
                    <a:spcPct val="0"/>
                  </a:spcBef>
                  <a:spcAft>
                    <a:spcPct val="0"/>
                  </a:spcAft>
                  <a:buClrTx/>
                  <a:buSzTx/>
                  <a:buFontTx/>
                  <a:buNone/>
                  <a:tabLst/>
                  <a:defRPr/>
                </a:pPr>
                <a:endParaRPr kumimoji="0" lang="en-US" sz="2353" b="0" i="0" u="none" strike="noStrike" kern="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sp>
            <p:nvSpPr>
              <p:cNvPr id="345" name="Temperature_med">
                <a:extLst>
                  <a:ext uri="{FF2B5EF4-FFF2-40B4-BE49-F238E27FC236}">
                    <a16:creationId xmlns:a16="http://schemas.microsoft.com/office/drawing/2014/main" id="{423208C8-E5F3-4851-B1D9-66E2B4199782}"/>
                  </a:ext>
                </a:extLst>
              </p:cNvPr>
              <p:cNvSpPr>
                <a:spLocks noChangeAspect="1" noEditPoints="1"/>
              </p:cNvSpPr>
              <p:nvPr/>
            </p:nvSpPr>
            <p:spPr bwMode="auto">
              <a:xfrm>
                <a:off x="4642458" y="1001713"/>
                <a:ext cx="143770" cy="359506"/>
              </a:xfrm>
              <a:custGeom>
                <a:avLst/>
                <a:gdLst>
                  <a:gd name="T0" fmla="*/ 748 w 1496"/>
                  <a:gd name="T1" fmla="*/ 3274 h 3743"/>
                  <a:gd name="T2" fmla="*/ 469 w 1496"/>
                  <a:gd name="T3" fmla="*/ 2995 h 3743"/>
                  <a:gd name="T4" fmla="*/ 748 w 1496"/>
                  <a:gd name="T5" fmla="*/ 2716 h 3743"/>
                  <a:gd name="T6" fmla="*/ 1027 w 1496"/>
                  <a:gd name="T7" fmla="*/ 2995 h 3743"/>
                  <a:gd name="T8" fmla="*/ 748 w 1496"/>
                  <a:gd name="T9" fmla="*/ 3274 h 3743"/>
                  <a:gd name="T10" fmla="*/ 1248 w 1496"/>
                  <a:gd name="T11" fmla="*/ 2439 h 3743"/>
                  <a:gd name="T12" fmla="*/ 1248 w 1496"/>
                  <a:gd name="T13" fmla="*/ 500 h 3743"/>
                  <a:gd name="T14" fmla="*/ 748 w 1496"/>
                  <a:gd name="T15" fmla="*/ 0 h 3743"/>
                  <a:gd name="T16" fmla="*/ 748 w 1496"/>
                  <a:gd name="T17" fmla="*/ 0 h 3743"/>
                  <a:gd name="T18" fmla="*/ 248 w 1496"/>
                  <a:gd name="T19" fmla="*/ 500 h 3743"/>
                  <a:gd name="T20" fmla="*/ 248 w 1496"/>
                  <a:gd name="T21" fmla="*/ 2439 h 3743"/>
                  <a:gd name="T22" fmla="*/ 0 w 1496"/>
                  <a:gd name="T23" fmla="*/ 2995 h 3743"/>
                  <a:gd name="T24" fmla="*/ 748 w 1496"/>
                  <a:gd name="T25" fmla="*/ 3743 h 3743"/>
                  <a:gd name="T26" fmla="*/ 1496 w 1496"/>
                  <a:gd name="T27" fmla="*/ 2995 h 3743"/>
                  <a:gd name="T28" fmla="*/ 1248 w 1496"/>
                  <a:gd name="T29" fmla="*/ 2439 h 3743"/>
                  <a:gd name="T30" fmla="*/ 748 w 1496"/>
                  <a:gd name="T31" fmla="*/ 1371 h 3743"/>
                  <a:gd name="T32" fmla="*/ 748 w 1496"/>
                  <a:gd name="T33" fmla="*/ 2716 h 3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96" h="3743">
                    <a:moveTo>
                      <a:pt x="748" y="3274"/>
                    </a:moveTo>
                    <a:cubicBezTo>
                      <a:pt x="594" y="3274"/>
                      <a:pt x="469" y="3149"/>
                      <a:pt x="469" y="2995"/>
                    </a:cubicBezTo>
                    <a:cubicBezTo>
                      <a:pt x="469" y="2841"/>
                      <a:pt x="594" y="2716"/>
                      <a:pt x="748" y="2716"/>
                    </a:cubicBezTo>
                    <a:cubicBezTo>
                      <a:pt x="902" y="2716"/>
                      <a:pt x="1027" y="2841"/>
                      <a:pt x="1027" y="2995"/>
                    </a:cubicBezTo>
                    <a:cubicBezTo>
                      <a:pt x="1027" y="3149"/>
                      <a:pt x="902" y="3274"/>
                      <a:pt x="748" y="3274"/>
                    </a:cubicBezTo>
                    <a:close/>
                    <a:moveTo>
                      <a:pt x="1248" y="2439"/>
                    </a:moveTo>
                    <a:cubicBezTo>
                      <a:pt x="1248" y="500"/>
                      <a:pt x="1248" y="500"/>
                      <a:pt x="1248" y="500"/>
                    </a:cubicBezTo>
                    <a:cubicBezTo>
                      <a:pt x="1248" y="224"/>
                      <a:pt x="1024" y="0"/>
                      <a:pt x="748" y="0"/>
                    </a:cubicBezTo>
                    <a:cubicBezTo>
                      <a:pt x="748" y="0"/>
                      <a:pt x="748" y="0"/>
                      <a:pt x="748" y="0"/>
                    </a:cubicBezTo>
                    <a:cubicBezTo>
                      <a:pt x="472" y="0"/>
                      <a:pt x="248" y="224"/>
                      <a:pt x="248" y="500"/>
                    </a:cubicBezTo>
                    <a:cubicBezTo>
                      <a:pt x="248" y="2439"/>
                      <a:pt x="248" y="2439"/>
                      <a:pt x="248" y="2439"/>
                    </a:cubicBezTo>
                    <a:cubicBezTo>
                      <a:pt x="96" y="2576"/>
                      <a:pt x="0" y="2774"/>
                      <a:pt x="0" y="2995"/>
                    </a:cubicBezTo>
                    <a:cubicBezTo>
                      <a:pt x="0" y="3408"/>
                      <a:pt x="335" y="3743"/>
                      <a:pt x="748" y="3743"/>
                    </a:cubicBezTo>
                    <a:cubicBezTo>
                      <a:pt x="1161" y="3743"/>
                      <a:pt x="1496" y="3408"/>
                      <a:pt x="1496" y="2995"/>
                    </a:cubicBezTo>
                    <a:cubicBezTo>
                      <a:pt x="1496" y="2774"/>
                      <a:pt x="1400" y="2576"/>
                      <a:pt x="1248" y="2439"/>
                    </a:cubicBezTo>
                    <a:close/>
                    <a:moveTo>
                      <a:pt x="748" y="1371"/>
                    </a:moveTo>
                    <a:cubicBezTo>
                      <a:pt x="748" y="2716"/>
                      <a:pt x="748" y="2716"/>
                      <a:pt x="748" y="2716"/>
                    </a:cubicBezTo>
                  </a:path>
                </a:pathLst>
              </a:custGeom>
              <a:noFill/>
              <a:ln w="1587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29" tIns="44815" rIns="89629" bIns="44815" numCol="1" anchor="t" anchorCtr="0" compatLnSpc="1">
                <a:prstTxWarp prst="textNoShape">
                  <a:avLst/>
                </a:prstTxWarp>
              </a:bodyPr>
              <a:lstStyle/>
              <a:p>
                <a:pPr marL="0" marR="0" lvl="0" indent="0" algn="l" defTabSz="914191" rtl="0" eaLnBrk="1" fontAlgn="auto"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Semilight"/>
                  <a:ea typeface="+mn-ea"/>
                  <a:cs typeface="+mn-cs"/>
                </a:endParaRPr>
              </a:p>
            </p:txBody>
          </p:sp>
        </p:grpSp>
      </p:grpSp>
    </p:spTree>
    <p:extLst>
      <p:ext uri="{BB962C8B-B14F-4D97-AF65-F5344CB8AC3E}">
        <p14:creationId xmlns:p14="http://schemas.microsoft.com/office/powerpoint/2010/main" val="4287202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50">
        <p159:morph option="byObject"/>
      </p:transition>
    </mc:Choice>
    <mc:Fallback xmlns="">
      <p:transition spd="slow">
        <p:fade/>
      </p:transition>
    </mc:Fallback>
  </mc:AlternateContent>
</p:sld>
</file>

<file path=ppt/theme/theme1.xml><?xml version="1.0" encoding="utf-8"?>
<a:theme xmlns:a="http://schemas.openxmlformats.org/drawingml/2006/main" name="1_WHITE TEMPLATE">
  <a:themeElements>
    <a:clrScheme name="EDU">
      <a:dk1>
        <a:srgbClr val="1A1A1A"/>
      </a:dk1>
      <a:lt1>
        <a:srgbClr val="FFFFFF"/>
      </a:lt1>
      <a:dk2>
        <a:srgbClr val="1A1A1A"/>
      </a:dk2>
      <a:lt2>
        <a:srgbClr val="FFFFFF"/>
      </a:lt2>
      <a:accent1>
        <a:srgbClr val="0078D4"/>
      </a:accent1>
      <a:accent2>
        <a:srgbClr val="0078D4"/>
      </a:accent2>
      <a:accent3>
        <a:srgbClr val="0078D4"/>
      </a:accent3>
      <a:accent4>
        <a:srgbClr val="0078D4"/>
      </a:accent4>
      <a:accent5>
        <a:srgbClr val="0078D4"/>
      </a:accent5>
      <a:accent6>
        <a:srgbClr val="0078D4"/>
      </a:accent6>
      <a:hlink>
        <a:srgbClr val="0078D4"/>
      </a:hlink>
      <a:folHlink>
        <a:srgbClr val="0078D4"/>
      </a:folHlink>
    </a:clrScheme>
    <a:fontScheme name="Segoe UI Semibold - Segoe UI">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8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M_TT_White_SoftBlack_Jan_26_2018" id="{8C2B2DB0-CA94-4312-A852-89275F4C41DC}" vid="{4904910A-0348-489F-A9AA-56F184D31B0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81EABAE11746F4F890E29C1481255AF" ma:contentTypeVersion="2" ma:contentTypeDescription="Create a new document." ma:contentTypeScope="" ma:versionID="225815bc8f4bb38738d57621fa69f274">
  <xsd:schema xmlns:xsd="http://www.w3.org/2001/XMLSchema" xmlns:xs="http://www.w3.org/2001/XMLSchema" xmlns:p="http://schemas.microsoft.com/office/2006/metadata/properties" xmlns:ns2="f249fd07-475b-47bb-8105-764f8e46b5c8" targetNamespace="http://schemas.microsoft.com/office/2006/metadata/properties" ma:root="true" ma:fieldsID="976094099d1650b1eba7d793e4d92375" ns2:_="">
    <xsd:import namespace="f249fd07-475b-47bb-8105-764f8e46b5c8"/>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49fd07-475b-47bb-8105-764f8e46b5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7DCA35D-E102-449B-8A62-2402D7322D4B}"/>
</file>

<file path=customXml/itemProps2.xml><?xml version="1.0" encoding="utf-8"?>
<ds:datastoreItem xmlns:ds="http://schemas.openxmlformats.org/officeDocument/2006/customXml" ds:itemID="{F990F116-B58F-4255-B05B-DA3808E0E5C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268</TotalTime>
  <Words>1372</Words>
  <Application>Microsoft Office PowerPoint</Application>
  <PresentationFormat>Custom</PresentationFormat>
  <Paragraphs>211</Paragraphs>
  <Slides>49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Arial</vt:lpstr>
      <vt:lpstr>Calibri</vt:lpstr>
      <vt:lpstr>Segoe UI</vt:lpstr>
      <vt:lpstr>Segoe UI Light</vt:lpstr>
      <vt:lpstr>Segoe UI Semibold</vt:lpstr>
      <vt:lpstr>Segoe UI Semilight</vt:lpstr>
      <vt:lpstr>Wingdings</vt:lpstr>
      <vt:lpstr>1_WHITE TEMPLATE</vt:lpstr>
      <vt:lpstr>Microsoft Threat Protection</vt:lpstr>
      <vt:lpstr>technical discussion</vt:lpstr>
      <vt:lpstr>PowerPoint Presentation</vt:lpstr>
      <vt:lpstr>PowerPoint Presentation</vt:lpstr>
      <vt:lpstr>PowerPoint Presentation</vt:lpstr>
      <vt:lpstr>PowerPoint Presentation</vt:lpstr>
      <vt:lpstr>businesses lose</vt:lpstr>
      <vt:lpstr>PowerPoint Presentation</vt:lpstr>
      <vt:lpstr>PowerPoint Presentation</vt:lpstr>
      <vt:lpstr>PowerPoint Presentation</vt:lpstr>
      <vt:lpstr>A secure foundation at global scale</vt:lpstr>
      <vt:lpstr>Microsoft Intelligent Security Graph</vt:lpstr>
      <vt:lpstr>Stopping cyber attacks Real-world intelligence at work</vt:lpstr>
      <vt:lpstr>PowerPoint Presentation</vt:lpstr>
      <vt:lpstr>Threat protection</vt:lpstr>
      <vt:lpstr>MTP Dashboard</vt:lpstr>
      <vt:lpstr>PowerPoint Presentation</vt:lpstr>
      <vt:lpstr>PowerPoint Presentation</vt:lpstr>
      <vt:lpstr>PowerPoint Presentation</vt:lpstr>
      <vt:lpstr>PowerPoint Presentation</vt:lpstr>
      <vt:lpstr>PowerPoint Presentation</vt:lpstr>
      <vt:lpstr>PowerPoint Presentation</vt:lpstr>
      <vt:lpstr>Real world investigation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Security Strategy</dc:title>
  <dc:creator>Jason Weber</dc:creator>
  <cp:lastModifiedBy>Jason Weber</cp:lastModifiedBy>
  <cp:revision>3</cp:revision>
  <dcterms:modified xsi:type="dcterms:W3CDTF">2019-10-07T15:54:53Z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0x010100281EABAE11746F4F890E29C1481255AF</vt:lpwstr>
  </property>
  <property fmtid="{D5CDD505-2E9C-101B-9397-08002B2CF9AE}" pid="3" name="AuthorIds_UIVersion_3072">
    <vt:lpwstr>14</vt:lpwstr>
  </property>
  <property fmtid="{D5CDD505-2E9C-101B-9397-08002B2CF9AE}" pid="4" name="MSIP_Label_f42aa342-8706-4288-bd11-ebb85995028c_Enabled">
    <vt:lpwstr>True</vt:lpwstr>
  </property>
  <property fmtid="{D5CDD505-2E9C-101B-9397-08002B2CF9AE}" pid="5" name="MSIP_Label_f42aa342-8706-4288-bd11-ebb85995028c_SiteId">
    <vt:lpwstr>72f988bf-86f1-41af-91ab-2d7cd011db47</vt:lpwstr>
  </property>
  <property fmtid="{D5CDD505-2E9C-101B-9397-08002B2CF9AE}" pid="6" name="MSIP_Label_f42aa342-8706-4288-bd11-ebb85995028c_Owner">
    <vt:lpwstr>jweber@microsoft.com</vt:lpwstr>
  </property>
  <property fmtid="{D5CDD505-2E9C-101B-9397-08002B2CF9AE}" pid="7" name="MSIP_Label_f42aa342-8706-4288-bd11-ebb85995028c_SetDate">
    <vt:lpwstr>2019-10-06T22:07:40.3692113Z</vt:lpwstr>
  </property>
  <property fmtid="{D5CDD505-2E9C-101B-9397-08002B2CF9AE}" pid="8" name="MSIP_Label_f42aa342-8706-4288-bd11-ebb85995028c_Name">
    <vt:lpwstr>General</vt:lpwstr>
  </property>
  <property fmtid="{D5CDD505-2E9C-101B-9397-08002B2CF9AE}" pid="9" name="MSIP_Label_f42aa342-8706-4288-bd11-ebb85995028c_Application">
    <vt:lpwstr>Microsoft Azure Information Protection</vt:lpwstr>
  </property>
  <property fmtid="{D5CDD505-2E9C-101B-9397-08002B2CF9AE}" pid="10" name="MSIP_Label_f42aa342-8706-4288-bd11-ebb85995028c_ActionId">
    <vt:lpwstr>250b12fe-0496-4a2a-8a94-c884fd4bf361</vt:lpwstr>
  </property>
  <property fmtid="{D5CDD505-2E9C-101B-9397-08002B2CF9AE}" pid="11" name="MSIP_Label_f42aa342-8706-4288-bd11-ebb85995028c_Extended_MSFT_Method">
    <vt:lpwstr>Automatic</vt:lpwstr>
  </property>
  <property fmtid="{D5CDD505-2E9C-101B-9397-08002B2CF9AE}" pid="12" name="Sensitivity">
    <vt:lpwstr>General</vt:lpwstr>
  </property>
</Properties>
</file>